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2" r:id="rId4"/>
    <p:sldMasterId id="2147483723" r:id="rId5"/>
    <p:sldMasterId id="214748372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y="5143500" cx="9144000"/>
  <p:notesSz cx="6858000" cy="9144000"/>
  <p:embeddedFontLst>
    <p:embeddedFont>
      <p:font typeface="Asap Condensed"/>
      <p:regular r:id="rId43"/>
      <p:bold r:id="rId44"/>
      <p:italic r:id="rId45"/>
      <p:boldItalic r:id="rId46"/>
    </p:embeddedFont>
    <p:embeddedFont>
      <p:font typeface="Raleway"/>
      <p:regular r:id="rId47"/>
      <p:bold r:id="rId48"/>
      <p:italic r:id="rId49"/>
      <p:boldItalic r:id="rId50"/>
    </p:embeddedFont>
    <p:embeddedFont>
      <p:font typeface="Raleway ExtraBold"/>
      <p:bold r:id="rId51"/>
      <p:boldItalic r:id="rId52"/>
    </p:embeddedFont>
    <p:embeddedFont>
      <p:font typeface="Roboto"/>
      <p:regular r:id="rId53"/>
      <p:bold r:id="rId54"/>
      <p:italic r:id="rId55"/>
      <p:boldItalic r:id="rId56"/>
    </p:embeddedFont>
    <p:embeddedFont>
      <p:font typeface="Lato"/>
      <p:regular r:id="rId57"/>
      <p:bold r:id="rId58"/>
      <p:italic r:id="rId59"/>
      <p:boldItalic r:id="rId60"/>
    </p:embeddedFont>
    <p:embeddedFont>
      <p:font typeface="Raleway Light"/>
      <p:regular r:id="rId61"/>
      <p:bold r:id="rId62"/>
      <p:italic r:id="rId63"/>
      <p:boldItalic r:id="rId64"/>
    </p:embeddedFont>
    <p:embeddedFont>
      <p:font typeface="Roboto Condensed"/>
      <p:regular r:id="rId65"/>
      <p:bold r:id="rId66"/>
      <p:italic r:id="rId67"/>
      <p:boldItalic r:id="rId68"/>
    </p:embeddedFont>
    <p:embeddedFont>
      <p:font typeface="Asap Condensed Medium"/>
      <p:regular r:id="rId69"/>
      <p:bold r:id="rId70"/>
      <p:italic r:id="rId71"/>
      <p:boldItalic r:id="rId72"/>
    </p:embeddedFont>
    <p:embeddedFont>
      <p:font typeface="Roboto Condensed Light"/>
      <p:regular r:id="rId73"/>
      <p:bold r:id="rId74"/>
      <p:italic r:id="rId75"/>
      <p:boldItalic r:id="rId76"/>
    </p:embeddedFont>
    <p:embeddedFont>
      <p:font typeface="Raleway Medium"/>
      <p:regular r:id="rId77"/>
      <p:bold r:id="rId78"/>
      <p:italic r:id="rId79"/>
      <p:boldItalic r:id="rId80"/>
    </p:embeddedFont>
    <p:embeddedFont>
      <p:font typeface="Barlow Semi Condensed"/>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31AED30-4286-4CD2-940E-90E4DBB701A2}">
  <a:tblStyle styleId="{A31AED30-4286-4CD2-940E-90E4DBB701A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BarlowSemiCondensed-boldItalic.fntdata"/><Relationship Id="rId83" Type="http://schemas.openxmlformats.org/officeDocument/2006/relationships/font" Target="fonts/BarlowSemiCondensed-italic.fntdata"/><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font" Target="fonts/AsapCondensed-bold.fntdata"/><Relationship Id="rId43" Type="http://schemas.openxmlformats.org/officeDocument/2006/relationships/font" Target="fonts/AsapCondensed-regular.fntdata"/><Relationship Id="rId46" Type="http://schemas.openxmlformats.org/officeDocument/2006/relationships/font" Target="fonts/AsapCondensed-boldItalic.fntdata"/><Relationship Id="rId45" Type="http://schemas.openxmlformats.org/officeDocument/2006/relationships/font" Target="fonts/AsapCondensed-italic.fntdata"/><Relationship Id="rId80" Type="http://schemas.openxmlformats.org/officeDocument/2006/relationships/font" Target="fonts/RalewayMedium-boldItalic.fntdata"/><Relationship Id="rId82" Type="http://schemas.openxmlformats.org/officeDocument/2006/relationships/font" Target="fonts/BarlowSemiCondensed-bold.fntdata"/><Relationship Id="rId81" Type="http://schemas.openxmlformats.org/officeDocument/2006/relationships/font" Target="fonts/BarlowSemiCondensed-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Raleway-bold.fntdata"/><Relationship Id="rId47" Type="http://schemas.openxmlformats.org/officeDocument/2006/relationships/font" Target="fonts/Raleway-regular.fntdata"/><Relationship Id="rId49" Type="http://schemas.openxmlformats.org/officeDocument/2006/relationships/font" Target="fonts/Raleway-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RobotoCondensedLight-regular.fntdata"/><Relationship Id="rId72" Type="http://schemas.openxmlformats.org/officeDocument/2006/relationships/font" Target="fonts/AsapCondensedMedium-boldItalic.fntdata"/><Relationship Id="rId31" Type="http://schemas.openxmlformats.org/officeDocument/2006/relationships/slide" Target="slides/slide24.xml"/><Relationship Id="rId75" Type="http://schemas.openxmlformats.org/officeDocument/2006/relationships/font" Target="fonts/RobotoCondensedLight-italic.fntdata"/><Relationship Id="rId30" Type="http://schemas.openxmlformats.org/officeDocument/2006/relationships/slide" Target="slides/slide23.xml"/><Relationship Id="rId74" Type="http://schemas.openxmlformats.org/officeDocument/2006/relationships/font" Target="fonts/RobotoCondensedLight-bold.fntdata"/><Relationship Id="rId33" Type="http://schemas.openxmlformats.org/officeDocument/2006/relationships/slide" Target="slides/slide26.xml"/><Relationship Id="rId77" Type="http://schemas.openxmlformats.org/officeDocument/2006/relationships/font" Target="fonts/RalewayMedium-regular.fntdata"/><Relationship Id="rId32" Type="http://schemas.openxmlformats.org/officeDocument/2006/relationships/slide" Target="slides/slide25.xml"/><Relationship Id="rId76" Type="http://schemas.openxmlformats.org/officeDocument/2006/relationships/font" Target="fonts/RobotoCondensedLight-boldItalic.fntdata"/><Relationship Id="rId35" Type="http://schemas.openxmlformats.org/officeDocument/2006/relationships/slide" Target="slides/slide28.xml"/><Relationship Id="rId79" Type="http://schemas.openxmlformats.org/officeDocument/2006/relationships/font" Target="fonts/RalewayMedium-italic.fntdata"/><Relationship Id="rId34" Type="http://schemas.openxmlformats.org/officeDocument/2006/relationships/slide" Target="slides/slide27.xml"/><Relationship Id="rId78" Type="http://schemas.openxmlformats.org/officeDocument/2006/relationships/font" Target="fonts/RalewayMedium-bold.fntdata"/><Relationship Id="rId71" Type="http://schemas.openxmlformats.org/officeDocument/2006/relationships/font" Target="fonts/AsapCondensedMedium-italic.fntdata"/><Relationship Id="rId70" Type="http://schemas.openxmlformats.org/officeDocument/2006/relationships/font" Target="fonts/AsapCondensedMedium-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RalewayLight-bold.fntdata"/><Relationship Id="rId61" Type="http://schemas.openxmlformats.org/officeDocument/2006/relationships/font" Target="fonts/RalewayLight-regular.fntdata"/><Relationship Id="rId20" Type="http://schemas.openxmlformats.org/officeDocument/2006/relationships/slide" Target="slides/slide13.xml"/><Relationship Id="rId64" Type="http://schemas.openxmlformats.org/officeDocument/2006/relationships/font" Target="fonts/RalewayLight-boldItalic.fntdata"/><Relationship Id="rId63" Type="http://schemas.openxmlformats.org/officeDocument/2006/relationships/font" Target="fonts/RalewayLight-italic.fntdata"/><Relationship Id="rId22" Type="http://schemas.openxmlformats.org/officeDocument/2006/relationships/slide" Target="slides/slide15.xml"/><Relationship Id="rId66" Type="http://schemas.openxmlformats.org/officeDocument/2006/relationships/font" Target="fonts/RobotoCondensed-bold.fntdata"/><Relationship Id="rId21" Type="http://schemas.openxmlformats.org/officeDocument/2006/relationships/slide" Target="slides/slide14.xml"/><Relationship Id="rId65" Type="http://schemas.openxmlformats.org/officeDocument/2006/relationships/font" Target="fonts/RobotoCondensed-regular.fntdata"/><Relationship Id="rId24" Type="http://schemas.openxmlformats.org/officeDocument/2006/relationships/slide" Target="slides/slide17.xml"/><Relationship Id="rId68" Type="http://schemas.openxmlformats.org/officeDocument/2006/relationships/font" Target="fonts/RobotoCondensed-boldItalic.fntdata"/><Relationship Id="rId23" Type="http://schemas.openxmlformats.org/officeDocument/2006/relationships/slide" Target="slides/slide16.xml"/><Relationship Id="rId67" Type="http://schemas.openxmlformats.org/officeDocument/2006/relationships/font" Target="fonts/RobotoCondensed-italic.fntdata"/><Relationship Id="rId60" Type="http://schemas.openxmlformats.org/officeDocument/2006/relationships/font" Target="fonts/Lato-boldItalic.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AsapCondensedMedium-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alewayExtraBold-bold.fntdata"/><Relationship Id="rId50" Type="http://schemas.openxmlformats.org/officeDocument/2006/relationships/font" Target="fonts/Raleway-boldItalic.fntdata"/><Relationship Id="rId53" Type="http://schemas.openxmlformats.org/officeDocument/2006/relationships/font" Target="fonts/Roboto-regular.fntdata"/><Relationship Id="rId52" Type="http://schemas.openxmlformats.org/officeDocument/2006/relationships/font" Target="fonts/RalewayExtraBold-boldItalic.fntdata"/><Relationship Id="rId11" Type="http://schemas.openxmlformats.org/officeDocument/2006/relationships/slide" Target="slides/slide4.xml"/><Relationship Id="rId55" Type="http://schemas.openxmlformats.org/officeDocument/2006/relationships/font" Target="fonts/Roboto-italic.fntdata"/><Relationship Id="rId10" Type="http://schemas.openxmlformats.org/officeDocument/2006/relationships/slide" Target="slides/slide3.xml"/><Relationship Id="rId54" Type="http://schemas.openxmlformats.org/officeDocument/2006/relationships/font" Target="fonts/Roboto-bold.fntdata"/><Relationship Id="rId13" Type="http://schemas.openxmlformats.org/officeDocument/2006/relationships/slide" Target="slides/slide6.xml"/><Relationship Id="rId57" Type="http://schemas.openxmlformats.org/officeDocument/2006/relationships/font" Target="fonts/Lato-regular.fntdata"/><Relationship Id="rId12" Type="http://schemas.openxmlformats.org/officeDocument/2006/relationships/slide" Target="slides/slide5.xml"/><Relationship Id="rId56" Type="http://schemas.openxmlformats.org/officeDocument/2006/relationships/font" Target="fonts/Roboto-boldItalic.fntdata"/><Relationship Id="rId15" Type="http://schemas.openxmlformats.org/officeDocument/2006/relationships/slide" Target="slides/slide8.xml"/><Relationship Id="rId59" Type="http://schemas.openxmlformats.org/officeDocument/2006/relationships/font" Target="fonts/Lato-italic.fntdata"/><Relationship Id="rId14" Type="http://schemas.openxmlformats.org/officeDocument/2006/relationships/slide" Target="slides/slide7.xml"/><Relationship Id="rId58" Type="http://schemas.openxmlformats.org/officeDocument/2006/relationships/font" Target="fonts/Lato-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it.ly/BFZswqd"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it.ly/BFZswqd"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ntimeter.com/app/presentation/al1qrgdfymcom9xcxh9wg4mz133q9f1y/edit?source=share-modal"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7365526666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37365526666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Tia </a:t>
            </a:r>
            <a:r>
              <a:rPr b="1" lang="en"/>
              <a:t>slides</a:t>
            </a:r>
            <a:r>
              <a:rPr b="1" lang="en"/>
              <a:t> 1-12</a:t>
            </a:r>
            <a:endParaRPr b="1"/>
          </a:p>
          <a:p>
            <a:pPr indent="0" lvl="0" marL="0" rtl="0" algn="l">
              <a:spcBef>
                <a:spcPts val="0"/>
              </a:spcBef>
              <a:spcAft>
                <a:spcPts val="0"/>
              </a:spcAft>
              <a:buNone/>
            </a:pPr>
            <a:r>
              <a:rPr b="1" lang="en"/>
              <a:t>Day: Thursday</a:t>
            </a:r>
            <a:endParaRPr b="1"/>
          </a:p>
          <a:p>
            <a:pPr indent="0" lvl="0" marL="0" rtl="0" algn="l">
              <a:spcBef>
                <a:spcPts val="0"/>
              </a:spcBef>
              <a:spcAft>
                <a:spcPts val="0"/>
              </a:spcAft>
              <a:buNone/>
            </a:pPr>
            <a:r>
              <a:rPr b="1" lang="en"/>
              <a:t>Time:</a:t>
            </a:r>
            <a:endParaRPr b="1"/>
          </a:p>
          <a:p>
            <a:pPr indent="0" lvl="0" marL="0" rtl="0" algn="l">
              <a:spcBef>
                <a:spcPts val="0"/>
              </a:spcBef>
              <a:spcAft>
                <a:spcPts val="0"/>
              </a:spcAft>
              <a:buNone/>
            </a:pPr>
            <a:r>
              <a:rPr b="1" lang="en"/>
              <a:t>Length</a:t>
            </a:r>
            <a:r>
              <a:rPr b="1" lang="en"/>
              <a:t>: 1 hr.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Section 1: 20m</a:t>
            </a:r>
            <a:endParaRPr b="1"/>
          </a:p>
          <a:p>
            <a:pPr indent="0" lvl="0" marL="0" rtl="0" algn="l">
              <a:spcBef>
                <a:spcPts val="0"/>
              </a:spcBef>
              <a:spcAft>
                <a:spcPts val="0"/>
              </a:spcAft>
              <a:buNone/>
            </a:pPr>
            <a:r>
              <a:rPr b="1" lang="en"/>
              <a:t>Section 2: 5m</a:t>
            </a:r>
            <a:endParaRPr b="1"/>
          </a:p>
          <a:p>
            <a:pPr indent="0" lvl="0" marL="0" rtl="0" algn="l">
              <a:spcBef>
                <a:spcPts val="0"/>
              </a:spcBef>
              <a:spcAft>
                <a:spcPts val="0"/>
              </a:spcAft>
              <a:buNone/>
            </a:pPr>
            <a:r>
              <a:rPr b="1" lang="en"/>
              <a:t>Section 3: 25m</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Prep:</a:t>
            </a:r>
            <a:endParaRPr b="1"/>
          </a:p>
          <a:p>
            <a:pPr indent="-317500" lvl="0" marL="457200" rtl="0" algn="l">
              <a:spcBef>
                <a:spcPts val="0"/>
              </a:spcBef>
              <a:spcAft>
                <a:spcPts val="0"/>
              </a:spcAft>
              <a:buSzPts val="1400"/>
              <a:buChar char="-"/>
            </a:pPr>
            <a:r>
              <a:rPr b="1" lang="en"/>
              <a:t>Stickies and sharpies on table</a:t>
            </a:r>
            <a:endParaRPr b="1"/>
          </a:p>
          <a:p>
            <a:pPr indent="-317500" lvl="0" marL="457200" rtl="0" algn="l">
              <a:spcBef>
                <a:spcPts val="0"/>
              </a:spcBef>
              <a:spcAft>
                <a:spcPts val="0"/>
              </a:spcAft>
              <a:buSzPts val="1400"/>
              <a:buChar char="-"/>
            </a:pPr>
            <a:r>
              <a:rPr b="1" lang="en"/>
              <a:t>Flip charts prepped with SCON questions</a:t>
            </a:r>
            <a:endParaRPr b="1"/>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86127b540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386127b540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Tia We’ve seen this model work to drive improvements and reductions at the subpopulation level across communities, some system improvements that stand out are:  </a:t>
            </a:r>
            <a:endParaRPr b="1">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Provider buy-in, relationships, and workflows for consistent, timely data entry have been strengthened</a:t>
            </a:r>
            <a:endParaRPr b="1">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Monthly data has been utilized for goal setting, gap identification, improvement testing, and progress measurement</a:t>
            </a:r>
            <a:endParaRPr b="1">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Increased us of automated reports for monthly metrics</a:t>
            </a:r>
            <a:endParaRPr b="1">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Case conferencing practices have been enhanced to coordinate resources, resolve bottlenecks, and accelerate housing placements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AND We’ve seen the </a:t>
            </a:r>
            <a:r>
              <a:rPr b="1" lang="en">
                <a:solidFill>
                  <a:schemeClr val="dk1"/>
                </a:solidFill>
              </a:rPr>
              <a:t>subpopulation</a:t>
            </a:r>
            <a:r>
              <a:rPr b="1" lang="en">
                <a:solidFill>
                  <a:schemeClr val="dk1"/>
                </a:solidFill>
              </a:rPr>
              <a:t> veteran focus scale nationally with the recent </a:t>
            </a:r>
            <a:r>
              <a:rPr b="1" lang="en">
                <a:solidFill>
                  <a:schemeClr val="dk1"/>
                </a:solidFill>
              </a:rPr>
              <a:t>VA Announcement launching the VAMC BNL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85a1664d3b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385a1664d3b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Tia</a:t>
            </a:r>
            <a:endParaRPr/>
          </a:p>
          <a:p>
            <a:pPr indent="0" lvl="0" marL="0" rtl="0" algn="l">
              <a:spcBef>
                <a:spcPts val="0"/>
              </a:spcBef>
              <a:spcAft>
                <a:spcPts val="0"/>
              </a:spcAft>
              <a:buNone/>
            </a:pPr>
            <a:r>
              <a:rPr lang="en"/>
              <a:t>All of this work </a:t>
            </a:r>
            <a:r>
              <a:rPr lang="en"/>
              <a:t>yielded a really important outcome - BFZ communities have reduced homelessness and driven many other system improvements for veterans, chronically homeless, youth and more.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Dawn will take us back to our So That… that we covered earlier.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8c6c162591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38c6c162591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10:40 Dawn Slides 12-19</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As Communities make progress and we learn what gains are possible with quality data, we return to reflect on how that translates to our ‘so that’ (the STUDY part of our PDSA’s)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86127b540c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386127b540c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Dawn - And we see that there are some substantive challenges we face with scaling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86127b540c_0_10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86127b540c_0_10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Dawn - We also recognize limitations posed by changing conditions</a:t>
            </a:r>
            <a:endParaRPr/>
          </a:p>
          <a:p>
            <a:pPr indent="0" lvl="0" marL="0" rtl="0" algn="l">
              <a:spcBef>
                <a:spcPts val="0"/>
              </a:spcBef>
              <a:spcAft>
                <a:spcPts val="0"/>
              </a:spcAft>
              <a:buNone/>
            </a:pPr>
            <a:r>
              <a:rPr lang="en"/>
              <a:t>Include business - local businesses struggle in the face of online shopping</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385a1664d3b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385a1664d3b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Dawn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8c6c162591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38c6c162591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Dawn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85a1664d3b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385a1664d3b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444746"/>
                </a:solidFill>
                <a:latin typeface="Roboto"/>
                <a:ea typeface="Roboto"/>
                <a:cs typeface="Roboto"/>
                <a:sym typeface="Roboto"/>
              </a:rPr>
              <a:t>Dawn - A lot of what we have focused on is working -- and showing up in BFZ’s refined theory of change -- and how comprehensive data ties to developing shared goals, and effective backbone and building strategic partnerships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385a1664d3b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385a1664d3b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Dawn - Our learning with quality data has supported clarity around defining the core practices tied to measurable results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386127b540c_0_10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386127b540c_0_1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Dawn - And as we gain greater insight into the conditions necessary to accelerate progress, we recognize the urgency and importance of having a systemwide focus to support enabling conditions toward unified action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75d737367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375d737367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385a1664d3b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385a1664d3b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By 10:45 - Tia - So that brings us to looking deeper into how BFZ tools and reporting can be applied toward all people </a:t>
            </a:r>
            <a:r>
              <a:rPr b="1" lang="en"/>
              <a:t>experiencing</a:t>
            </a:r>
            <a:r>
              <a:rPr b="1" lang="en"/>
              <a:t> homelessness and those who are </a:t>
            </a:r>
            <a:r>
              <a:rPr b="1" lang="en"/>
              <a:t>unsheltered. We’ll also </a:t>
            </a:r>
            <a:r>
              <a:rPr b="1" lang="en"/>
              <a:t>dig into what BFZ </a:t>
            </a:r>
            <a:r>
              <a:rPr b="1" lang="en"/>
              <a:t>communities</a:t>
            </a:r>
            <a:r>
              <a:rPr b="1" lang="en"/>
              <a:t> are currently doing to understand, track and report on all and unsheltered</a:t>
            </a:r>
            <a:endParaRPr b="1"/>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385a1664d3b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385a1664d3b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Tia - Most communities are currently using the PIT count to look</a:t>
            </a:r>
            <a:r>
              <a:rPr lang="en"/>
              <a:t> at homelessness, and unsheltered homelessness specifically, across their system, and to understand how the landscape is changing year over year and if progress is being made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However, we know this is </a:t>
            </a:r>
            <a:r>
              <a:rPr b="1" lang="en"/>
              <a:t>not sufficient</a:t>
            </a:r>
            <a:r>
              <a:rPr lang="en"/>
              <a:t> for understanding what’s not working.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if PIT Count is not sufficient, what IS necessary drive solutions - We believe that - </a:t>
            </a:r>
            <a:endParaRPr/>
          </a:p>
          <a:p>
            <a:pPr indent="-317500" lvl="0" marL="457200" rtl="0" algn="l">
              <a:spcBef>
                <a:spcPts val="0"/>
              </a:spcBef>
              <a:spcAft>
                <a:spcPts val="0"/>
              </a:spcAft>
              <a:buSzPts val="1400"/>
              <a:buChar char="-"/>
            </a:pPr>
            <a:r>
              <a:rPr lang="en"/>
              <a:t>We need a more credible data set that accounts for all people across a system</a:t>
            </a:r>
            <a:endParaRPr/>
          </a:p>
          <a:p>
            <a:pPr indent="-317500" lvl="0" marL="457200" rtl="0" algn="l">
              <a:spcBef>
                <a:spcPts val="0"/>
              </a:spcBef>
              <a:spcAft>
                <a:spcPts val="0"/>
              </a:spcAft>
              <a:buSzPts val="1400"/>
              <a:buChar char="-"/>
            </a:pPr>
            <a:r>
              <a:rPr lang="en"/>
              <a:t>We need to understand </a:t>
            </a:r>
            <a:r>
              <a:rPr lang="en"/>
              <a:t>system</a:t>
            </a:r>
            <a:r>
              <a:rPr lang="en"/>
              <a:t> changes more broadly, even when we are seeing </a:t>
            </a:r>
            <a:r>
              <a:rPr lang="en"/>
              <a:t>reductions</a:t>
            </a:r>
            <a:r>
              <a:rPr lang="en"/>
              <a:t> in a subpopulation</a:t>
            </a:r>
            <a:endParaRPr/>
          </a:p>
          <a:p>
            <a:pPr indent="-317500" lvl="0" marL="457200" rtl="0" algn="l">
              <a:spcBef>
                <a:spcPts val="0"/>
              </a:spcBef>
              <a:spcAft>
                <a:spcPts val="0"/>
              </a:spcAft>
              <a:buSzPts val="1400"/>
              <a:buChar char="-"/>
            </a:pPr>
            <a:r>
              <a:rPr lang="en"/>
              <a:t>We need to understand unsheltered homelessness more deeply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85a1664d3b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385a1664d3b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Tia - So how could we use the BFZ tools to do that?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386127b540c_0_10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386127b540c_0_10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Tia - </a:t>
            </a:r>
            <a:r>
              <a:rPr lang="en"/>
              <a:t>We are digging into how the scorecards we have developed for population level quality data can be applied to all people experiencing homelessness and unsheltered homelessness.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385a1664d3b_0_1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385a1664d3b_0_1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Tia - We are also digging into how the data framework for looking at inflow and outflow can be used for system wide data. We’re interested in talking about which data points seem MOST </a:t>
            </a:r>
            <a:r>
              <a:rPr b="1" lang="en" u="sng">
                <a:solidFill>
                  <a:schemeClr val="dk1"/>
                </a:solidFill>
              </a:rPr>
              <a:t>important</a:t>
            </a:r>
            <a:r>
              <a:rPr lang="en">
                <a:solidFill>
                  <a:schemeClr val="dk1"/>
                </a:solidFill>
              </a:rPr>
              <a:t> and most </a:t>
            </a:r>
            <a:r>
              <a:rPr b="1" lang="en" u="sng">
                <a:solidFill>
                  <a:schemeClr val="dk1"/>
                </a:solidFill>
              </a:rPr>
              <a:t>feasible</a:t>
            </a:r>
            <a:r>
              <a:rPr lang="en">
                <a:solidFill>
                  <a:schemeClr val="dk1"/>
                </a:solidFill>
              </a:rPr>
              <a:t> to track for all and unsheltered to have a credible, unified goal across the community and public</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39c6f897c76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39c6f897c76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Tia - </a:t>
            </a:r>
            <a:r>
              <a:rPr b="1" lang="en" sz="1700" u="sng">
                <a:solidFill>
                  <a:schemeClr val="hlink"/>
                </a:solidFill>
                <a:latin typeface="Raleway"/>
                <a:ea typeface="Raleway"/>
                <a:cs typeface="Raleway"/>
                <a:sym typeface="Raleway"/>
                <a:hlinkClick r:id="rId2"/>
              </a:rPr>
              <a:t>https://bit.ly/BFZswqd</a:t>
            </a:r>
            <a:endParaRPr b="1" sz="1700">
              <a:solidFill>
                <a:schemeClr val="dk1"/>
              </a:solidFill>
              <a:latin typeface="Raleway"/>
              <a:ea typeface="Raleway"/>
              <a:cs typeface="Raleway"/>
              <a:sym typeface="Raleway"/>
            </a:endParaRPr>
          </a:p>
          <a:p>
            <a:pPr indent="0" lvl="0" marL="0" rtl="0" algn="ctr">
              <a:spcBef>
                <a:spcPts val="0"/>
              </a:spcBef>
              <a:spcAft>
                <a:spcPts val="0"/>
              </a:spcAft>
              <a:buClr>
                <a:schemeClr val="dk1"/>
              </a:buClr>
              <a:buSzPts val="1100"/>
              <a:buFont typeface="Arial"/>
              <a:buNone/>
            </a:pPr>
            <a:r>
              <a:t/>
            </a:r>
            <a:endParaRPr b="1" sz="1700">
              <a:solidFill>
                <a:schemeClr val="dk1"/>
              </a:solidFill>
              <a:latin typeface="Raleway"/>
              <a:ea typeface="Raleway"/>
              <a:cs typeface="Raleway"/>
              <a:sym typeface="Raleway"/>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385a1664d3b_0_1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385a1664d3b_0_1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37365526666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37365526666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38b159f1b5b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38b159f1b5b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By 10:50 </a:t>
            </a:r>
            <a:r>
              <a:rPr b="1" lang="en">
                <a:solidFill>
                  <a:schemeClr val="dk1"/>
                </a:solidFill>
              </a:rPr>
              <a:t>Dawn Slides 28-End</a:t>
            </a:r>
            <a:endParaRPr b="1">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39c6f897c76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39c6f897c76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Dawn - Co-creation moment </a:t>
            </a:r>
            <a:endParaRPr/>
          </a:p>
          <a:p>
            <a:pPr indent="-317500" lvl="0" marL="457200" rtl="0" algn="l">
              <a:spcBef>
                <a:spcPts val="0"/>
              </a:spcBef>
              <a:spcAft>
                <a:spcPts val="0"/>
              </a:spcAft>
              <a:buSzPts val="1400"/>
              <a:buChar char="-"/>
            </a:pPr>
            <a:r>
              <a:rPr lang="en"/>
              <a:t>Help us shape how we collectively understand system wide data across the movement. </a:t>
            </a:r>
            <a:endParaRPr/>
          </a:p>
          <a:p>
            <a:pPr indent="-317500" lvl="0" marL="457200" rtl="0" algn="l">
              <a:spcBef>
                <a:spcPts val="0"/>
              </a:spcBef>
              <a:spcAft>
                <a:spcPts val="0"/>
              </a:spcAft>
              <a:buSzPts val="1400"/>
              <a:buChar char="-"/>
            </a:pPr>
            <a:r>
              <a:rPr lang="en"/>
              <a:t>What are our shared challenges?</a:t>
            </a:r>
            <a:endParaRPr/>
          </a:p>
          <a:p>
            <a:pPr indent="-317500" lvl="0" marL="457200" rtl="0" algn="l">
              <a:spcBef>
                <a:spcPts val="0"/>
              </a:spcBef>
              <a:spcAft>
                <a:spcPts val="0"/>
              </a:spcAft>
              <a:buSzPts val="1400"/>
              <a:buChar char="-"/>
            </a:pPr>
            <a:r>
              <a:rPr lang="en"/>
              <a:t>What areas are folks interested in testing?</a:t>
            </a:r>
            <a:endParaRPr/>
          </a:p>
          <a:p>
            <a:pPr indent="-317500" lvl="0" marL="457200" rtl="0" algn="l">
              <a:spcBef>
                <a:spcPts val="0"/>
              </a:spcBef>
              <a:spcAft>
                <a:spcPts val="0"/>
              </a:spcAft>
              <a:buSzPts val="1400"/>
              <a:buChar char="-"/>
            </a:pPr>
            <a:r>
              <a:rPr lang="en"/>
              <a:t>Where do folks need support?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736441f9f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736441f9f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rgbClr val="757575"/>
                </a:solidFill>
              </a:rPr>
              <a:t>Tia </a:t>
            </a:r>
            <a:r>
              <a:rPr lang="en" sz="1000">
                <a:solidFill>
                  <a:srgbClr val="757575"/>
                </a:solidFill>
              </a:rPr>
              <a:t>Big goal - End homelessness for all Via - subpopulation level goals But what if - system level goals instead First - background and the whymThen - what could this look like Finally - how - SCON</a:t>
            </a:r>
            <a:endParaRPr sz="1000">
              <a:solidFill>
                <a:srgbClr val="757575"/>
              </a:solidFill>
            </a:endParaRPr>
          </a:p>
          <a:p>
            <a:pPr indent="0" lvl="0" marL="0" rtl="0" algn="l">
              <a:lnSpc>
                <a:spcPct val="115000"/>
              </a:lnSpc>
              <a:spcBef>
                <a:spcPts val="1600"/>
              </a:spcBef>
              <a:spcAft>
                <a:spcPts val="0"/>
              </a:spcAft>
              <a:buClr>
                <a:schemeClr val="dk1"/>
              </a:buClr>
              <a:buSzPts val="1100"/>
              <a:buFont typeface="Arial"/>
              <a:buNone/>
            </a:pPr>
            <a:r>
              <a:rPr lang="en" sz="1200">
                <a:solidFill>
                  <a:schemeClr val="dk1"/>
                </a:solidFill>
                <a:latin typeface="Asap Condensed"/>
                <a:ea typeface="Asap Condensed"/>
                <a:cs typeface="Asap Condensed"/>
                <a:sym typeface="Asap Condensed"/>
              </a:rPr>
              <a:t>Today’s session is focused on our learning from the strategies we have implemented in service of Community Solutions’ mission to create a lasting end to homelessness that leaves no one behind. Our methodology, which all of you are likely very familiar with has largely focused on looking at subpopulation quality data and implementing system improvements to drive reductions in homelessness. We’ll dive into our learnings from that work and how those learnings have brought us to the discussion around looking at system wide data to drive change and see improvements. We’ll share some examples of how this is being done currently and then turn to small group discussions to learn more together. </a:t>
            </a:r>
            <a:endParaRPr sz="1200">
              <a:solidFill>
                <a:schemeClr val="dk1"/>
              </a:solidFill>
              <a:latin typeface="Asap Condensed"/>
              <a:ea typeface="Asap Condensed"/>
              <a:cs typeface="Asap Condensed"/>
              <a:sym typeface="Asap Condensed"/>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Asap Condensed"/>
              <a:ea typeface="Asap Condensed"/>
              <a:cs typeface="Asap Condensed"/>
              <a:sym typeface="Asap Condense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39c6f897c76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39c6f897c76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there are more than 10 people in your group, split into 2 groups and use a </a:t>
            </a:r>
            <a:r>
              <a:rPr lang="en"/>
              <a:t>separate</a:t>
            </a:r>
            <a:r>
              <a:rPr lang="en"/>
              <a:t> flip chart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39c6f897c76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39c6f897c76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11:00 post-its/flip charts</a:t>
            </a:r>
            <a:endParaRPr/>
          </a:p>
          <a:p>
            <a:pPr indent="0" lvl="0" marL="0" rtl="0" algn="l">
              <a:spcBef>
                <a:spcPts val="0"/>
              </a:spcBef>
              <a:spcAft>
                <a:spcPts val="0"/>
              </a:spcAft>
              <a:buNone/>
            </a:pPr>
            <a:r>
              <a:rPr lang="en"/>
              <a:t>15-minutes to get down S, C, O, N</a:t>
            </a:r>
            <a:endParaRPr/>
          </a:p>
          <a:p>
            <a:pPr indent="0" lvl="0" marL="0" rtl="0" algn="l">
              <a:spcBef>
                <a:spcPts val="0"/>
              </a:spcBef>
              <a:spcAft>
                <a:spcPts val="0"/>
              </a:spcAft>
              <a:buNone/>
            </a:pPr>
            <a:r>
              <a:rPr lang="en"/>
              <a:t>5-min theme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38b159f1b5b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38b159f1b5b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11:15 </a:t>
            </a:r>
            <a:endParaRPr>
              <a:solidFill>
                <a:schemeClr val="dk1"/>
              </a:solidFill>
            </a:endParaRPr>
          </a:p>
          <a:p>
            <a:pPr indent="0" lvl="0" marL="0" rtl="0" algn="l">
              <a:spcBef>
                <a:spcPts val="0"/>
              </a:spcBef>
              <a:spcAft>
                <a:spcPts val="0"/>
              </a:spcAft>
              <a:buNone/>
            </a:pPr>
            <a:r>
              <a:rPr lang="en">
                <a:solidFill>
                  <a:schemeClr val="dk1"/>
                </a:solidFill>
              </a:rPr>
              <a:t>5 min gallery walk</a:t>
            </a:r>
            <a:endParaRPr>
              <a:solidFill>
                <a:schemeClr val="dk1"/>
              </a:solidFill>
            </a:endParaRPr>
          </a:p>
          <a:p>
            <a:pPr indent="0" lvl="0" marL="0" rtl="0" algn="l">
              <a:spcBef>
                <a:spcPts val="0"/>
              </a:spcBef>
              <a:spcAft>
                <a:spcPts val="0"/>
              </a:spcAft>
              <a:buNone/>
            </a:pPr>
            <a:r>
              <a:rPr lang="en">
                <a:solidFill>
                  <a:schemeClr val="dk1"/>
                </a:solidFill>
              </a:rPr>
              <a:t>5 min share out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Co-creation moment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Help us shape how we collectively understand system wide data across the movement.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What are our shared challenges?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What areas are folks interested in testing?</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Where do folks need support?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398b3eaa2a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398b3eaa2a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Tia - </a:t>
            </a:r>
            <a:r>
              <a:rPr b="1" lang="en" sz="1700" u="sng">
                <a:solidFill>
                  <a:schemeClr val="hlink"/>
                </a:solidFill>
                <a:latin typeface="Raleway"/>
                <a:ea typeface="Raleway"/>
                <a:cs typeface="Raleway"/>
                <a:sym typeface="Raleway"/>
                <a:hlinkClick r:id="rId2"/>
              </a:rPr>
              <a:t>https://bit.ly/BFZswqd</a:t>
            </a:r>
            <a:endParaRPr b="1" sz="1700">
              <a:solidFill>
                <a:schemeClr val="dk1"/>
              </a:solidFill>
              <a:latin typeface="Raleway"/>
              <a:ea typeface="Raleway"/>
              <a:cs typeface="Raleway"/>
              <a:sym typeface="Raleway"/>
            </a:endParaRPr>
          </a:p>
          <a:p>
            <a:pPr indent="0" lvl="0" marL="0" rtl="0" algn="ctr">
              <a:spcBef>
                <a:spcPts val="0"/>
              </a:spcBef>
              <a:spcAft>
                <a:spcPts val="0"/>
              </a:spcAft>
              <a:buClr>
                <a:schemeClr val="dk1"/>
              </a:buClr>
              <a:buSzPts val="1100"/>
              <a:buFont typeface="Arial"/>
              <a:buNone/>
            </a:pPr>
            <a:r>
              <a:t/>
            </a:r>
            <a:endParaRPr b="1" sz="1700">
              <a:solidFill>
                <a:schemeClr val="dk1"/>
              </a:solidFill>
              <a:latin typeface="Raleway"/>
              <a:ea typeface="Raleway"/>
              <a:cs typeface="Raleway"/>
              <a:sym typeface="Raleway"/>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39c6f897c76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39c6f897c76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11:25 5 min close - which will help us co-create next steps!</a:t>
            </a:r>
            <a:endParaRPr/>
          </a:p>
          <a:p>
            <a:pPr indent="0" lvl="0" marL="0" rtl="0" algn="l">
              <a:spcBef>
                <a:spcPts val="0"/>
              </a:spcBef>
              <a:spcAft>
                <a:spcPts val="0"/>
              </a:spcAft>
              <a:buNone/>
            </a:pPr>
            <a:r>
              <a:rPr lang="en" sz="1050" u="sng">
                <a:solidFill>
                  <a:srgbClr val="0B57D0"/>
                </a:solidFill>
                <a:latin typeface="Roboto"/>
                <a:ea typeface="Roboto"/>
                <a:cs typeface="Roboto"/>
                <a:sym typeface="Roboto"/>
                <a:hlinkClick r:id="rId2">
                  <a:extLst>
                    <a:ext uri="{A12FA001-AC4F-418D-AE19-62706E023703}">
                      <ahyp:hlinkClr val="tx"/>
                    </a:ext>
                  </a:extLst>
                </a:hlinkClick>
              </a:rPr>
              <a:t>https://www.mentimeter.com/app/presentation/al1qrgdfymcom9xcxh9wg4mz133q9f1y/edit?source=share-modal</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1de787a88f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1de787a88f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9d75fc1b12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39d75fc1b12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Asap Condensed"/>
                <a:ea typeface="Asap Condensed"/>
                <a:cs typeface="Asap Condensed"/>
                <a:sym typeface="Asap Condensed"/>
              </a:rPr>
              <a:t>Tia </a:t>
            </a:r>
            <a:r>
              <a:rPr lang="en" sz="1200">
                <a:solidFill>
                  <a:schemeClr val="dk1"/>
                </a:solidFill>
                <a:latin typeface="Asap Condensed"/>
                <a:ea typeface="Asap Condensed"/>
                <a:cs typeface="Asap Condensed"/>
                <a:sym typeface="Asap Condensed"/>
              </a:rPr>
              <a:t>For those of us that like to see the big picture up front, we will be asking you all  to think through your community’s strengths, opportunities, challenges and needs as it relates to tracking unsheltered and system wide data. We’ll do a small group discussion that will cover these four topics for the second half of this session.</a:t>
            </a:r>
            <a:endParaRPr sz="1200">
              <a:solidFill>
                <a:schemeClr val="dk1"/>
              </a:solidFill>
              <a:latin typeface="Asap Condensed"/>
              <a:ea typeface="Asap Condensed"/>
              <a:cs typeface="Asap Condensed"/>
              <a:sym typeface="Asap Condensed"/>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de9173346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1de9173346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Asap Condensed"/>
                <a:ea typeface="Asap Condensed"/>
                <a:cs typeface="Asap Condensed"/>
                <a:sym typeface="Asap Condensed"/>
              </a:rPr>
              <a:t>Tia B</a:t>
            </a:r>
            <a:r>
              <a:rPr lang="en" sz="1200">
                <a:solidFill>
                  <a:schemeClr val="dk1"/>
                </a:solidFill>
                <a:latin typeface="Asap Condensed"/>
                <a:ea typeface="Asap Condensed"/>
                <a:cs typeface="Asap Condensed"/>
                <a:sym typeface="Asap Condensed"/>
              </a:rPr>
              <a:t>ut first, let’s talk talk more about how we got here.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86127b540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386127b540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Tia Our work with communities has focused on developing </a:t>
            </a:r>
            <a:r>
              <a:rPr lang="en"/>
              <a:t>subpopulation</a:t>
            </a:r>
            <a:r>
              <a:rPr lang="en"/>
              <a:t> and population based quality by name data that support system improvement work and drive reductions. </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Why did we think comprehensive BNLs were important? Why did they need to be tied to specific sub populations?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85a1664d3b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385a1664d3b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Tia Our So That focused on the idea that those improvements and reductions at the subpopulation level can then be replicated and s</a:t>
            </a:r>
            <a:r>
              <a:rPr lang="en"/>
              <a:t>caled</a:t>
            </a:r>
            <a:r>
              <a:rPr lang="en"/>
              <a:t> to a wider system focus to reduce and solve homelessness for all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86127b540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386127b540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Tia Through this work we’ve learned a lot - </a:t>
            </a:r>
            <a:endParaRPr/>
          </a:p>
          <a:p>
            <a:pPr indent="-317500" lvl="0" marL="457200" rtl="0" algn="l">
              <a:spcBef>
                <a:spcPts val="0"/>
              </a:spcBef>
              <a:spcAft>
                <a:spcPts val="0"/>
              </a:spcAft>
              <a:buSzPts val="1400"/>
              <a:buChar char="-"/>
            </a:pPr>
            <a:r>
              <a:rPr lang="en"/>
              <a:t>The standards we’ve established with the scorecard and data reliability measure are helpful in the development of a quality by name list</a:t>
            </a:r>
            <a:endParaRPr/>
          </a:p>
          <a:p>
            <a:pPr indent="-317500" lvl="0" marL="457200" rtl="0" algn="l">
              <a:spcBef>
                <a:spcPts val="0"/>
              </a:spcBef>
              <a:spcAft>
                <a:spcPts val="0"/>
              </a:spcAft>
              <a:buSzPts val="1400"/>
              <a:buChar char="-"/>
            </a:pPr>
            <a:r>
              <a:rPr lang="en"/>
              <a:t>We’ve learned that it doesn’t serve anyone for the standard to be too high, and so we’ve come to </a:t>
            </a:r>
            <a:r>
              <a:rPr lang="en"/>
              <a:t>understand</a:t>
            </a:r>
            <a:r>
              <a:rPr lang="en"/>
              <a:t> what “good enough” looks like in the context of quality data</a:t>
            </a:r>
            <a:endParaRPr/>
          </a:p>
          <a:p>
            <a:pPr indent="-317500" lvl="0" marL="457200" rtl="0" algn="l">
              <a:spcBef>
                <a:spcPts val="0"/>
              </a:spcBef>
              <a:spcAft>
                <a:spcPts val="0"/>
              </a:spcAft>
              <a:buSzPts val="1400"/>
              <a:buChar char="-"/>
            </a:pPr>
            <a:r>
              <a:rPr lang="en"/>
              <a:t>We’ve learned with communities that </a:t>
            </a:r>
            <a:r>
              <a:rPr lang="en"/>
              <a:t>understanding</a:t>
            </a:r>
            <a:r>
              <a:rPr lang="en"/>
              <a:t> how people move through and out of the system helps to understand what impact we do have.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85a1664d3b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85a1664d3b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Tia In communities we’ve seen improved data culture, specifically when it comes to work in the Veteran, Chronic, and YOuth and young Adult spaces. </a:t>
            </a:r>
            <a:endParaRPr/>
          </a:p>
          <a:p>
            <a:pPr indent="0" lvl="0" marL="0" rtl="0" algn="l">
              <a:spcBef>
                <a:spcPts val="0"/>
              </a:spcBef>
              <a:spcAft>
                <a:spcPts val="0"/>
              </a:spcAft>
              <a:buNone/>
            </a:pPr>
            <a:r>
              <a:rPr lang="en"/>
              <a:t>We’ve seen increased confidence in using and sharing data with partners</a:t>
            </a:r>
            <a:endParaRPr/>
          </a:p>
          <a:p>
            <a:pPr indent="0" lvl="0" marL="0" rtl="0" algn="l">
              <a:spcBef>
                <a:spcPts val="0"/>
              </a:spcBef>
              <a:spcAft>
                <a:spcPts val="0"/>
              </a:spcAft>
              <a:buNone/>
            </a:pPr>
            <a:r>
              <a:rPr lang="en"/>
              <a:t>And we’ve seen the </a:t>
            </a:r>
            <a:r>
              <a:rPr lang="en"/>
              <a:t>conversation</a:t>
            </a:r>
            <a:r>
              <a:rPr lang="en"/>
              <a:t> move from just looking at the </a:t>
            </a:r>
            <a:r>
              <a:rPr lang="en"/>
              <a:t>numbers</a:t>
            </a:r>
            <a:r>
              <a:rPr lang="en"/>
              <a:t> to creating actionable plans to improve the system.</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3.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jpg"/><Relationship Id="rId3" Type="http://schemas.openxmlformats.org/officeDocument/2006/relationships/image" Target="../media/image32.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3.png"/><Relationship Id="rId3" Type="http://schemas.openxmlformats.org/officeDocument/2006/relationships/image" Target="../media/image2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1.png"/><Relationship Id="rId3" Type="http://schemas.openxmlformats.org/officeDocument/2006/relationships/image" Target="../media/image2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type="title">
  <p:cSld name="TITLE">
    <p:bg>
      <p:bgPr>
        <a:solidFill>
          <a:schemeClr val="lt1"/>
        </a:solidFill>
      </p:bgPr>
    </p:bg>
    <p:spTree>
      <p:nvGrpSpPr>
        <p:cNvPr id="9" name="Shape 9"/>
        <p:cNvGrpSpPr/>
        <p:nvPr/>
      </p:nvGrpSpPr>
      <p:grpSpPr>
        <a:xfrm>
          <a:off x="0" y="0"/>
          <a:ext cx="0" cy="0"/>
          <a:chOff x="0" y="0"/>
          <a:chExt cx="0" cy="0"/>
        </a:xfrm>
      </p:grpSpPr>
      <p:pic>
        <p:nvPicPr>
          <p:cNvPr id="10" name="Google Shape;10;p2" title="Background (1).png"/>
          <p:cNvPicPr preferRelativeResize="0"/>
          <p:nvPr/>
        </p:nvPicPr>
        <p:blipFill>
          <a:blip r:embed="rId2">
            <a:alphaModFix/>
          </a:blip>
          <a:stretch>
            <a:fillRect/>
          </a:stretch>
        </p:blipFill>
        <p:spPr>
          <a:xfrm>
            <a:off x="-13" y="0"/>
            <a:ext cx="9144029" cy="5143500"/>
          </a:xfrm>
          <a:prstGeom prst="rect">
            <a:avLst/>
          </a:prstGeom>
          <a:noFill/>
          <a:ln>
            <a:noFill/>
          </a:ln>
        </p:spPr>
      </p:pic>
      <p:sp>
        <p:nvSpPr>
          <p:cNvPr id="11" name="Google Shape;11;p2"/>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A50A51"/>
              </a:buClr>
              <a:buSzPts val="1400"/>
              <a:buNone/>
              <a:defRPr sz="1400">
                <a:solidFill>
                  <a:srgbClr val="A50A51"/>
                </a:solidFill>
              </a:defRPr>
            </a:lvl1pPr>
            <a:lvl2pPr lvl="1">
              <a:lnSpc>
                <a:spcPct val="100000"/>
              </a:lnSpc>
              <a:spcBef>
                <a:spcPts val="0"/>
              </a:spcBef>
              <a:spcAft>
                <a:spcPts val="0"/>
              </a:spcAft>
              <a:buClr>
                <a:srgbClr val="A50A51"/>
              </a:buClr>
              <a:buSzPts val="1400"/>
              <a:buNone/>
              <a:defRPr sz="1400">
                <a:solidFill>
                  <a:srgbClr val="A50A51"/>
                </a:solidFill>
              </a:defRPr>
            </a:lvl2pPr>
            <a:lvl3pPr lvl="2">
              <a:lnSpc>
                <a:spcPct val="100000"/>
              </a:lnSpc>
              <a:spcBef>
                <a:spcPts val="0"/>
              </a:spcBef>
              <a:spcAft>
                <a:spcPts val="0"/>
              </a:spcAft>
              <a:buClr>
                <a:srgbClr val="A50A51"/>
              </a:buClr>
              <a:buSzPts val="1400"/>
              <a:buNone/>
              <a:defRPr sz="1400">
                <a:solidFill>
                  <a:srgbClr val="A50A51"/>
                </a:solidFill>
              </a:defRPr>
            </a:lvl3pPr>
            <a:lvl4pPr lvl="3">
              <a:lnSpc>
                <a:spcPct val="100000"/>
              </a:lnSpc>
              <a:spcBef>
                <a:spcPts val="0"/>
              </a:spcBef>
              <a:spcAft>
                <a:spcPts val="0"/>
              </a:spcAft>
              <a:buClr>
                <a:srgbClr val="A50A51"/>
              </a:buClr>
              <a:buSzPts val="1400"/>
              <a:buNone/>
              <a:defRPr sz="1400">
                <a:solidFill>
                  <a:srgbClr val="A50A51"/>
                </a:solidFill>
              </a:defRPr>
            </a:lvl4pPr>
            <a:lvl5pPr lvl="4">
              <a:lnSpc>
                <a:spcPct val="100000"/>
              </a:lnSpc>
              <a:spcBef>
                <a:spcPts val="0"/>
              </a:spcBef>
              <a:spcAft>
                <a:spcPts val="0"/>
              </a:spcAft>
              <a:buClr>
                <a:srgbClr val="A50A51"/>
              </a:buClr>
              <a:buSzPts val="1400"/>
              <a:buNone/>
              <a:defRPr sz="1400">
                <a:solidFill>
                  <a:srgbClr val="A50A51"/>
                </a:solidFill>
              </a:defRPr>
            </a:lvl5pPr>
            <a:lvl6pPr lvl="5">
              <a:lnSpc>
                <a:spcPct val="100000"/>
              </a:lnSpc>
              <a:spcBef>
                <a:spcPts val="0"/>
              </a:spcBef>
              <a:spcAft>
                <a:spcPts val="0"/>
              </a:spcAft>
              <a:buClr>
                <a:srgbClr val="A50A51"/>
              </a:buClr>
              <a:buSzPts val="1400"/>
              <a:buNone/>
              <a:defRPr sz="1400">
                <a:solidFill>
                  <a:srgbClr val="A50A51"/>
                </a:solidFill>
              </a:defRPr>
            </a:lvl6pPr>
            <a:lvl7pPr lvl="6">
              <a:lnSpc>
                <a:spcPct val="100000"/>
              </a:lnSpc>
              <a:spcBef>
                <a:spcPts val="0"/>
              </a:spcBef>
              <a:spcAft>
                <a:spcPts val="0"/>
              </a:spcAft>
              <a:buClr>
                <a:srgbClr val="A50A51"/>
              </a:buClr>
              <a:buSzPts val="1400"/>
              <a:buNone/>
              <a:defRPr sz="1400">
                <a:solidFill>
                  <a:srgbClr val="A50A51"/>
                </a:solidFill>
              </a:defRPr>
            </a:lvl7pPr>
            <a:lvl8pPr lvl="7">
              <a:lnSpc>
                <a:spcPct val="100000"/>
              </a:lnSpc>
              <a:spcBef>
                <a:spcPts val="0"/>
              </a:spcBef>
              <a:spcAft>
                <a:spcPts val="0"/>
              </a:spcAft>
              <a:buClr>
                <a:srgbClr val="A50A51"/>
              </a:buClr>
              <a:buSzPts val="1400"/>
              <a:buNone/>
              <a:defRPr sz="1400">
                <a:solidFill>
                  <a:srgbClr val="A50A51"/>
                </a:solidFill>
              </a:defRPr>
            </a:lvl8pPr>
            <a:lvl9pPr lvl="8">
              <a:lnSpc>
                <a:spcPct val="100000"/>
              </a:lnSpc>
              <a:spcBef>
                <a:spcPts val="0"/>
              </a:spcBef>
              <a:spcAft>
                <a:spcPts val="0"/>
              </a:spcAft>
              <a:buClr>
                <a:srgbClr val="A50A51"/>
              </a:buClr>
              <a:buSzPts val="1400"/>
              <a:buNone/>
              <a:defRPr sz="1400">
                <a:solidFill>
                  <a:srgbClr val="A50A51"/>
                </a:solidFill>
              </a:defRPr>
            </a:lvl9pPr>
          </a:lstStyle>
          <a:p/>
        </p:txBody>
      </p:sp>
      <p:cxnSp>
        <p:nvCxnSpPr>
          <p:cNvPr id="12" name="Google Shape;12;p2"/>
          <p:cNvCxnSpPr/>
          <p:nvPr/>
        </p:nvCxnSpPr>
        <p:spPr>
          <a:xfrm>
            <a:off x="-6000" y="4632625"/>
            <a:ext cx="9156000" cy="13200"/>
          </a:xfrm>
          <a:prstGeom prst="straightConnector1">
            <a:avLst/>
          </a:prstGeom>
          <a:noFill/>
          <a:ln cap="flat" cmpd="sng" w="19050">
            <a:solidFill>
              <a:srgbClr val="A50A51"/>
            </a:solidFill>
            <a:prstDash val="solid"/>
            <a:round/>
            <a:headEnd len="med" w="med" type="none"/>
            <a:tailEnd len="med" w="med" type="none"/>
          </a:ln>
        </p:spPr>
      </p:cxnSp>
      <p:sp>
        <p:nvSpPr>
          <p:cNvPr id="13" name="Google Shape;13;p2"/>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A50A51"/>
              </a:buClr>
              <a:buSzPts val="3600"/>
              <a:buNone/>
              <a:defRPr sz="3600">
                <a:solidFill>
                  <a:srgbClr val="A50A5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4" name="Google Shape;14;p2"/>
          <p:cNvSpPr txBox="1"/>
          <p:nvPr>
            <p:ph idx="2" type="subTitle"/>
          </p:nvPr>
        </p:nvSpPr>
        <p:spPr>
          <a:xfrm>
            <a:off x="456075" y="4645825"/>
            <a:ext cx="4399200" cy="497700"/>
          </a:xfrm>
          <a:prstGeom prst="rect">
            <a:avLst/>
          </a:prstGeom>
          <a:noFill/>
        </p:spPr>
        <p:txBody>
          <a:bodyPr anchorCtr="0" anchor="ctr" bIns="91425" lIns="91425" spcFirstLastPara="1" rIns="91425" wrap="square" tIns="91425">
            <a:noAutofit/>
          </a:bodyPr>
          <a:lstStyle>
            <a:lvl1pPr lvl="0" rtl="0">
              <a:lnSpc>
                <a:spcPct val="100000"/>
              </a:lnSpc>
              <a:spcBef>
                <a:spcPts val="0"/>
              </a:spcBef>
              <a:spcAft>
                <a:spcPts val="0"/>
              </a:spcAft>
              <a:buClr>
                <a:srgbClr val="A50A51"/>
              </a:buClr>
              <a:buSzPts val="1000"/>
              <a:buNone/>
              <a:defRPr b="1" sz="1000">
                <a:solidFill>
                  <a:srgbClr val="A50A51"/>
                </a:solidFill>
              </a:defRPr>
            </a:lvl1pPr>
            <a:lvl2pPr lvl="1" rtl="0">
              <a:lnSpc>
                <a:spcPct val="100000"/>
              </a:lnSpc>
              <a:spcBef>
                <a:spcPts val="0"/>
              </a:spcBef>
              <a:spcAft>
                <a:spcPts val="0"/>
              </a:spcAft>
              <a:buClr>
                <a:srgbClr val="FF6F0C"/>
              </a:buClr>
              <a:buSzPts val="1800"/>
              <a:buNone/>
              <a:defRPr b="1" sz="1800">
                <a:solidFill>
                  <a:srgbClr val="FF6F0C"/>
                </a:solidFill>
              </a:defRPr>
            </a:lvl2pPr>
            <a:lvl3pPr lvl="2" rtl="0">
              <a:lnSpc>
                <a:spcPct val="100000"/>
              </a:lnSpc>
              <a:spcBef>
                <a:spcPts val="0"/>
              </a:spcBef>
              <a:spcAft>
                <a:spcPts val="0"/>
              </a:spcAft>
              <a:buClr>
                <a:srgbClr val="FF6F0C"/>
              </a:buClr>
              <a:buSzPts val="1800"/>
              <a:buNone/>
              <a:defRPr b="1" sz="1800">
                <a:solidFill>
                  <a:srgbClr val="FF6F0C"/>
                </a:solidFill>
              </a:defRPr>
            </a:lvl3pPr>
            <a:lvl4pPr lvl="3" rtl="0">
              <a:lnSpc>
                <a:spcPct val="100000"/>
              </a:lnSpc>
              <a:spcBef>
                <a:spcPts val="0"/>
              </a:spcBef>
              <a:spcAft>
                <a:spcPts val="0"/>
              </a:spcAft>
              <a:buClr>
                <a:srgbClr val="FF6F0C"/>
              </a:buClr>
              <a:buSzPts val="1800"/>
              <a:buNone/>
              <a:defRPr b="1" sz="1800">
                <a:solidFill>
                  <a:srgbClr val="FF6F0C"/>
                </a:solidFill>
              </a:defRPr>
            </a:lvl4pPr>
            <a:lvl5pPr lvl="4" rtl="0">
              <a:lnSpc>
                <a:spcPct val="100000"/>
              </a:lnSpc>
              <a:spcBef>
                <a:spcPts val="0"/>
              </a:spcBef>
              <a:spcAft>
                <a:spcPts val="0"/>
              </a:spcAft>
              <a:buClr>
                <a:srgbClr val="FF6F0C"/>
              </a:buClr>
              <a:buSzPts val="1800"/>
              <a:buNone/>
              <a:defRPr b="1" sz="1800">
                <a:solidFill>
                  <a:srgbClr val="FF6F0C"/>
                </a:solidFill>
              </a:defRPr>
            </a:lvl5pPr>
            <a:lvl6pPr lvl="5" rtl="0">
              <a:lnSpc>
                <a:spcPct val="100000"/>
              </a:lnSpc>
              <a:spcBef>
                <a:spcPts val="0"/>
              </a:spcBef>
              <a:spcAft>
                <a:spcPts val="0"/>
              </a:spcAft>
              <a:buClr>
                <a:srgbClr val="FF6F0C"/>
              </a:buClr>
              <a:buSzPts val="1800"/>
              <a:buNone/>
              <a:defRPr b="1" sz="1800">
                <a:solidFill>
                  <a:srgbClr val="FF6F0C"/>
                </a:solidFill>
              </a:defRPr>
            </a:lvl6pPr>
            <a:lvl7pPr lvl="6" rtl="0">
              <a:lnSpc>
                <a:spcPct val="100000"/>
              </a:lnSpc>
              <a:spcBef>
                <a:spcPts val="0"/>
              </a:spcBef>
              <a:spcAft>
                <a:spcPts val="0"/>
              </a:spcAft>
              <a:buClr>
                <a:srgbClr val="FF6F0C"/>
              </a:buClr>
              <a:buSzPts val="1800"/>
              <a:buNone/>
              <a:defRPr b="1" sz="1800">
                <a:solidFill>
                  <a:srgbClr val="FF6F0C"/>
                </a:solidFill>
              </a:defRPr>
            </a:lvl7pPr>
            <a:lvl8pPr lvl="7" rtl="0">
              <a:lnSpc>
                <a:spcPct val="100000"/>
              </a:lnSpc>
              <a:spcBef>
                <a:spcPts val="0"/>
              </a:spcBef>
              <a:spcAft>
                <a:spcPts val="0"/>
              </a:spcAft>
              <a:buClr>
                <a:srgbClr val="FF6F0C"/>
              </a:buClr>
              <a:buSzPts val="1800"/>
              <a:buNone/>
              <a:defRPr b="1" sz="1800">
                <a:solidFill>
                  <a:srgbClr val="FF6F0C"/>
                </a:solidFill>
              </a:defRPr>
            </a:lvl8pPr>
            <a:lvl9pPr lvl="8" rtl="0">
              <a:lnSpc>
                <a:spcPct val="100000"/>
              </a:lnSpc>
              <a:spcBef>
                <a:spcPts val="0"/>
              </a:spcBef>
              <a:spcAft>
                <a:spcPts val="0"/>
              </a:spcAft>
              <a:buClr>
                <a:srgbClr val="FF6F0C"/>
              </a:buClr>
              <a:buSzPts val="1800"/>
              <a:buNone/>
              <a:defRPr b="1" sz="1800">
                <a:solidFill>
                  <a:srgbClr val="FF6F0C"/>
                </a:solidFill>
              </a:defRPr>
            </a:lvl9pPr>
          </a:lstStyle>
          <a:p/>
        </p:txBody>
      </p:sp>
      <p:pic>
        <p:nvPicPr>
          <p:cNvPr id="15" name="Google Shape;15;p2" title="BuiltForZero_CS_logo_rgb_white.jpg"/>
          <p:cNvPicPr preferRelativeResize="0"/>
          <p:nvPr/>
        </p:nvPicPr>
        <p:blipFill>
          <a:blip r:embed="rId3">
            <a:alphaModFix/>
          </a:blip>
          <a:stretch>
            <a:fillRect/>
          </a:stretch>
        </p:blipFill>
        <p:spPr>
          <a:xfrm>
            <a:off x="8646300" y="4645800"/>
            <a:ext cx="497700" cy="497700"/>
          </a:xfrm>
          <a:prstGeom prst="rect">
            <a:avLst/>
          </a:prstGeom>
          <a:noFill/>
          <a:ln>
            <a:noFill/>
          </a:ln>
        </p:spPr>
      </p:pic>
      <p:sp>
        <p:nvSpPr>
          <p:cNvPr id="16" name="Google Shape;16;p2"/>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bar">
  <p:cSld name="SECTION_TITLE_AND_DESCRIPTION_1_1">
    <p:bg>
      <p:bgPr>
        <a:solidFill>
          <a:schemeClr val="lt1"/>
        </a:solidFill>
      </p:bgPr>
    </p:bg>
    <p:spTree>
      <p:nvGrpSpPr>
        <p:cNvPr id="57" name="Shape 57"/>
        <p:cNvGrpSpPr/>
        <p:nvPr/>
      </p:nvGrpSpPr>
      <p:grpSpPr>
        <a:xfrm>
          <a:off x="0" y="0"/>
          <a:ext cx="0" cy="0"/>
          <a:chOff x="0" y="0"/>
          <a:chExt cx="0" cy="0"/>
        </a:xfrm>
      </p:grpSpPr>
      <p:sp>
        <p:nvSpPr>
          <p:cNvPr id="58" name="Google Shape;58;p11"/>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1"/>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60" name="Google Shape;60;p11"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p:cSld name="BIG_NUMBER_1">
    <p:bg>
      <p:bgPr>
        <a:solidFill>
          <a:schemeClr val="lt1"/>
        </a:solidFill>
      </p:bgPr>
    </p:bg>
    <p:spTree>
      <p:nvGrpSpPr>
        <p:cNvPr id="61" name="Shape 61"/>
        <p:cNvGrpSpPr/>
        <p:nvPr/>
      </p:nvGrpSpPr>
      <p:grpSpPr>
        <a:xfrm>
          <a:off x="0" y="0"/>
          <a:ext cx="0" cy="0"/>
          <a:chOff x="0" y="0"/>
          <a:chExt cx="0" cy="0"/>
        </a:xfrm>
      </p:grpSpPr>
      <p:sp>
        <p:nvSpPr>
          <p:cNvPr id="62" name="Google Shape;62;p12"/>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2"/>
          <p:cNvSpPr/>
          <p:nvPr/>
        </p:nvSpPr>
        <p:spPr>
          <a:xfrm>
            <a:off x="439827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2"/>
          <p:cNvSpPr/>
          <p:nvPr/>
        </p:nvSpPr>
        <p:spPr>
          <a:xfrm>
            <a:off x="42062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2"/>
          <p:cNvSpPr txBox="1"/>
          <p:nvPr/>
        </p:nvSpPr>
        <p:spPr>
          <a:xfrm>
            <a:off x="858025" y="133777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a:t>
            </a:r>
            <a:r>
              <a:rPr lang="en" sz="1200">
                <a:solidFill>
                  <a:srgbClr val="9E9E9E"/>
                </a:solidFill>
                <a:latin typeface="Raleway"/>
                <a:ea typeface="Raleway"/>
                <a:cs typeface="Raleway"/>
                <a:sym typeface="Raleway"/>
              </a:rPr>
              <a:t> </a:t>
            </a:r>
            <a:endParaRPr sz="1200">
              <a:solidFill>
                <a:srgbClr val="9E9E9E"/>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66" name="Google Shape;66;p12"/>
          <p:cNvSpPr txBox="1"/>
          <p:nvPr/>
        </p:nvSpPr>
        <p:spPr>
          <a:xfrm>
            <a:off x="4609000" y="1301725"/>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4</a:t>
            </a:r>
            <a:endParaRPr b="1" sz="2400">
              <a:solidFill>
                <a:srgbClr val="86AF15"/>
              </a:solidFill>
              <a:latin typeface="Roboto Condensed"/>
              <a:ea typeface="Roboto Condensed"/>
              <a:cs typeface="Roboto Condensed"/>
              <a:sym typeface="Roboto Condensed"/>
            </a:endParaRPr>
          </a:p>
        </p:txBody>
      </p:sp>
      <p:sp>
        <p:nvSpPr>
          <p:cNvPr id="67" name="Google Shape;67;p12"/>
          <p:cNvSpPr txBox="1"/>
          <p:nvPr/>
        </p:nvSpPr>
        <p:spPr>
          <a:xfrm>
            <a:off x="4609000" y="242126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5</a:t>
            </a:r>
            <a:endParaRPr b="1" sz="2400">
              <a:solidFill>
                <a:srgbClr val="86AF15"/>
              </a:solidFill>
              <a:latin typeface="Roboto Condensed"/>
              <a:ea typeface="Roboto Condensed"/>
              <a:cs typeface="Roboto Condensed"/>
              <a:sym typeface="Roboto Condensed"/>
            </a:endParaRPr>
          </a:p>
        </p:txBody>
      </p:sp>
      <p:sp>
        <p:nvSpPr>
          <p:cNvPr id="68" name="Google Shape;68;p12"/>
          <p:cNvSpPr txBox="1"/>
          <p:nvPr/>
        </p:nvSpPr>
        <p:spPr>
          <a:xfrm>
            <a:off x="4609000" y="3540825"/>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6</a:t>
            </a:r>
            <a:endParaRPr b="1" sz="2400">
              <a:solidFill>
                <a:srgbClr val="86AF15"/>
              </a:solidFill>
              <a:latin typeface="Roboto Condensed"/>
              <a:ea typeface="Roboto Condensed"/>
              <a:cs typeface="Roboto Condensed"/>
              <a:sym typeface="Roboto Condensed"/>
            </a:endParaRPr>
          </a:p>
        </p:txBody>
      </p:sp>
      <p:sp>
        <p:nvSpPr>
          <p:cNvPr id="69" name="Google Shape;69;p12"/>
          <p:cNvSpPr txBox="1"/>
          <p:nvPr/>
        </p:nvSpPr>
        <p:spPr>
          <a:xfrm>
            <a:off x="561550" y="130171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1</a:t>
            </a:r>
            <a:endParaRPr b="1" sz="2400">
              <a:solidFill>
                <a:srgbClr val="86AF15"/>
              </a:solidFill>
              <a:latin typeface="Asap Condensed"/>
              <a:ea typeface="Asap Condensed"/>
              <a:cs typeface="Asap Condensed"/>
              <a:sym typeface="Asap Condensed"/>
            </a:endParaRPr>
          </a:p>
        </p:txBody>
      </p:sp>
      <p:sp>
        <p:nvSpPr>
          <p:cNvPr id="70" name="Google Shape;70;p12"/>
          <p:cNvSpPr txBox="1"/>
          <p:nvPr/>
        </p:nvSpPr>
        <p:spPr>
          <a:xfrm>
            <a:off x="561550" y="242126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2</a:t>
            </a:r>
            <a:endParaRPr b="1" sz="2400">
              <a:solidFill>
                <a:srgbClr val="86AF15"/>
              </a:solidFill>
              <a:latin typeface="Roboto Condensed"/>
              <a:ea typeface="Roboto Condensed"/>
              <a:cs typeface="Roboto Condensed"/>
              <a:sym typeface="Roboto Condensed"/>
            </a:endParaRPr>
          </a:p>
        </p:txBody>
      </p:sp>
      <p:sp>
        <p:nvSpPr>
          <p:cNvPr id="71" name="Google Shape;71;p12"/>
          <p:cNvSpPr txBox="1"/>
          <p:nvPr/>
        </p:nvSpPr>
        <p:spPr>
          <a:xfrm>
            <a:off x="561550" y="354081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3</a:t>
            </a:r>
            <a:endParaRPr b="1" sz="2400">
              <a:solidFill>
                <a:srgbClr val="86AF15"/>
              </a:solidFill>
              <a:latin typeface="Roboto Condensed"/>
              <a:ea typeface="Roboto Condensed"/>
              <a:cs typeface="Roboto Condensed"/>
              <a:sym typeface="Roboto Condensed"/>
            </a:endParaRPr>
          </a:p>
        </p:txBody>
      </p:sp>
      <p:sp>
        <p:nvSpPr>
          <p:cNvPr id="72" name="Google Shape;72;p12"/>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chemeClr val="lt1"/>
                </a:solidFill>
                <a:highlight>
                  <a:srgbClr val="A50A51"/>
                </a:highlight>
                <a:latin typeface="Asap Condensed"/>
                <a:ea typeface="Asap Condensed"/>
                <a:cs typeface="Asap Condensed"/>
                <a:sym typeface="Asap Condensed"/>
              </a:rPr>
              <a:t> Two columns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73" name="Google Shape;73;p12"/>
          <p:cNvSpPr txBox="1"/>
          <p:nvPr/>
        </p:nvSpPr>
        <p:spPr>
          <a:xfrm>
            <a:off x="908350" y="2439300"/>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4" name="Google Shape;74;p12"/>
          <p:cNvSpPr txBox="1"/>
          <p:nvPr/>
        </p:nvSpPr>
        <p:spPr>
          <a:xfrm>
            <a:off x="908350" y="357802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5" name="Google Shape;75;p12"/>
          <p:cNvSpPr txBox="1"/>
          <p:nvPr/>
        </p:nvSpPr>
        <p:spPr>
          <a:xfrm>
            <a:off x="4955800" y="133777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6" name="Google Shape;76;p12"/>
          <p:cNvSpPr txBox="1"/>
          <p:nvPr/>
        </p:nvSpPr>
        <p:spPr>
          <a:xfrm>
            <a:off x="4955800" y="2439300"/>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7" name="Google Shape;77;p12"/>
          <p:cNvSpPr txBox="1"/>
          <p:nvPr/>
        </p:nvSpPr>
        <p:spPr>
          <a:xfrm>
            <a:off x="4955800" y="357802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er paragraphs">
  <p:cSld name="TITLE_AND_TWO_COLUMNS_1_1_1">
    <p:bg>
      <p:bgPr>
        <a:solidFill>
          <a:srgbClr val="FFFFFF"/>
        </a:solidFill>
      </p:bgPr>
    </p:bg>
    <p:spTree>
      <p:nvGrpSpPr>
        <p:cNvPr id="78" name="Shape 78"/>
        <p:cNvGrpSpPr/>
        <p:nvPr/>
      </p:nvGrpSpPr>
      <p:grpSpPr>
        <a:xfrm>
          <a:off x="0" y="0"/>
          <a:ext cx="0" cy="0"/>
          <a:chOff x="0" y="0"/>
          <a:chExt cx="0" cy="0"/>
        </a:xfrm>
      </p:grpSpPr>
      <p:sp>
        <p:nvSpPr>
          <p:cNvPr id="79" name="Google Shape;79;p13"/>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A50A51"/>
                </a:highlight>
                <a:latin typeface="Asap Condensed"/>
                <a:ea typeface="Asap Condensed"/>
                <a:cs typeface="Asap Condensed"/>
                <a:sym typeface="Asap Condensed"/>
              </a:rPr>
              <a:t> Longer paragraphs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81" name="Google Shape;81;p13"/>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A50A51"/>
                </a:solidFill>
                <a:latin typeface="Asap Condensed Medium"/>
                <a:ea typeface="Asap Condensed Medium"/>
                <a:cs typeface="Asap Condensed Medium"/>
                <a:sym typeface="Asap Condensed Medium"/>
              </a:rPr>
              <a:t>Participants organize teams, gather data, identify partners, and assess current capabilities in improvement methods and.</a:t>
            </a:r>
            <a:endParaRPr sz="1800">
              <a:solidFill>
                <a:srgbClr val="A50A51"/>
              </a:solidFill>
              <a:latin typeface="Asap Condensed Medium"/>
              <a:ea typeface="Asap Condensed Medium"/>
              <a:cs typeface="Asap Condensed Medium"/>
              <a:sym typeface="Asap Condensed Medium"/>
            </a:endParaRPr>
          </a:p>
          <a:p>
            <a:pPr indent="0" lvl="0" marL="0" rtl="0" algn="l">
              <a:lnSpc>
                <a:spcPct val="115000"/>
              </a:lnSpc>
              <a:spcBef>
                <a:spcPts val="0"/>
              </a:spcBef>
              <a:spcAft>
                <a:spcPts val="0"/>
              </a:spcAft>
              <a:buClr>
                <a:schemeClr val="dk1"/>
              </a:buClr>
              <a:buSzPts val="1100"/>
              <a:buFont typeface="Arial"/>
              <a:buNone/>
            </a:pPr>
            <a:r>
              <a:t/>
            </a:r>
            <a:endParaRPr sz="15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rPr lang="en" sz="1200">
                <a:solidFill>
                  <a:srgbClr val="9E9E9E"/>
                </a:solidFill>
                <a:latin typeface="Raleway Medium"/>
                <a:ea typeface="Raleway Medium"/>
                <a:cs typeface="Raleway Medium"/>
                <a:sym typeface="Raleway Medium"/>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rPr lang="en" sz="1200">
                <a:solidFill>
                  <a:srgbClr val="9E9E9E"/>
                </a:solidFill>
                <a:latin typeface="Raleway Medium"/>
                <a:ea typeface="Raleway Medium"/>
                <a:cs typeface="Raleway Medium"/>
                <a:sym typeface="Raleway Medium"/>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sz="1200">
              <a:solidFill>
                <a:srgbClr val="9E9E9E"/>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t/>
            </a:r>
            <a:endParaRPr sz="1300">
              <a:solidFill>
                <a:srgbClr val="9E9E9E"/>
              </a:solidFill>
              <a:latin typeface="Asap Condensed"/>
              <a:ea typeface="Asap Condensed"/>
              <a:cs typeface="Asap Condensed"/>
              <a:sym typeface="Asap Condensed"/>
            </a:endParaRPr>
          </a:p>
          <a:p>
            <a:pPr indent="0" lvl="0" marL="0" rtl="0" algn="l">
              <a:spcBef>
                <a:spcPts val="0"/>
              </a:spcBef>
              <a:spcAft>
                <a:spcPts val="0"/>
              </a:spcAft>
              <a:buClr>
                <a:schemeClr val="dk1"/>
              </a:buClr>
              <a:buSzPts val="1100"/>
              <a:buFont typeface="Arial"/>
              <a:buNone/>
            </a:pPr>
            <a:r>
              <a:rPr b="1" lang="en" sz="1800">
                <a:solidFill>
                  <a:srgbClr val="86AF15"/>
                </a:solidFill>
                <a:highlight>
                  <a:schemeClr val="lt1"/>
                </a:highlight>
                <a:latin typeface="Asap Condensed"/>
                <a:ea typeface="Asap Condensed"/>
                <a:cs typeface="Asap Condensed"/>
                <a:sym typeface="Asap Condensed"/>
              </a:rPr>
              <a:t> </a:t>
            </a:r>
            <a:endParaRPr sz="1300">
              <a:solidFill>
                <a:srgbClr val="9E9E9E"/>
              </a:solidFill>
              <a:latin typeface="Asap Condensed"/>
              <a:ea typeface="Asap Condensed"/>
              <a:cs typeface="Asap Condensed"/>
              <a:sym typeface="Asap Condensed"/>
            </a:endParaRPr>
          </a:p>
        </p:txBody>
      </p:sp>
      <p:sp>
        <p:nvSpPr>
          <p:cNvPr id="82" name="Google Shape;82;p13"/>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83" name="Google Shape;83;p13"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phics">
  <p:cSld name="TITLE_AND_BODY_2_1_1">
    <p:bg>
      <p:bgPr>
        <a:solidFill>
          <a:srgbClr val="FFFFFF"/>
        </a:solidFill>
      </p:bgPr>
    </p:bg>
    <p:spTree>
      <p:nvGrpSpPr>
        <p:cNvPr id="84" name="Shape 84"/>
        <p:cNvGrpSpPr/>
        <p:nvPr/>
      </p:nvGrpSpPr>
      <p:grpSpPr>
        <a:xfrm>
          <a:off x="0" y="0"/>
          <a:ext cx="0" cy="0"/>
          <a:chOff x="0" y="0"/>
          <a:chExt cx="0" cy="0"/>
        </a:xfrm>
      </p:grpSpPr>
      <p:sp>
        <p:nvSpPr>
          <p:cNvPr id="85" name="Google Shape;85;p14"/>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4"/>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highlight>
                  <a:srgbClr val="A50A51"/>
                </a:highlight>
                <a:latin typeface="Asap Condensed"/>
                <a:ea typeface="Asap Condensed"/>
                <a:cs typeface="Asap Condensed"/>
                <a:sym typeface="Asap Condensed"/>
              </a:rPr>
              <a:t> </a:t>
            </a:r>
            <a:r>
              <a:rPr b="1" lang="en" sz="4000">
                <a:solidFill>
                  <a:schemeClr val="lt1"/>
                </a:solidFill>
                <a:highlight>
                  <a:srgbClr val="A50A51"/>
                </a:highlight>
                <a:latin typeface="Asap Condensed"/>
                <a:ea typeface="Asap Condensed"/>
                <a:cs typeface="Asap Condensed"/>
                <a:sym typeface="Asap Condensed"/>
              </a:rPr>
              <a:t>Infographics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pic>
        <p:nvPicPr>
          <p:cNvPr id="87" name="Google Shape;87;p14"/>
          <p:cNvPicPr preferRelativeResize="0"/>
          <p:nvPr/>
        </p:nvPicPr>
        <p:blipFill>
          <a:blip r:embed="rId2">
            <a:alphaModFix/>
          </a:blip>
          <a:stretch>
            <a:fillRect/>
          </a:stretch>
        </p:blipFill>
        <p:spPr>
          <a:xfrm>
            <a:off x="420625" y="1131725"/>
            <a:ext cx="8258048" cy="3217250"/>
          </a:xfrm>
          <a:prstGeom prst="rect">
            <a:avLst/>
          </a:prstGeom>
          <a:noFill/>
          <a:ln cap="flat" cmpd="sng" w="9525">
            <a:solidFill>
              <a:srgbClr val="0494CB"/>
            </a:solidFill>
            <a:prstDash val="solid"/>
            <a:round/>
            <a:headEnd len="sm" w="sm" type="none"/>
            <a:tailEnd len="sm" w="sm" type="none"/>
          </a:ln>
        </p:spPr>
      </p:pic>
      <p:sp>
        <p:nvSpPr>
          <p:cNvPr id="88" name="Google Shape;88;p14"/>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89" name="Google Shape;89;p14" title="BuiltForZero_CS_logo_rgb_white.jpg"/>
          <p:cNvPicPr preferRelativeResize="0"/>
          <p:nvPr/>
        </p:nvPicPr>
        <p:blipFill>
          <a:blip r:embed="rId3">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15"/>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Clr>
                <a:srgbClr val="A50A51"/>
              </a:buClr>
              <a:buSzPts val="3200"/>
              <a:buNone/>
              <a:defRPr>
                <a:solidFill>
                  <a:srgbClr val="A50A51"/>
                </a:solidFill>
              </a:defRPr>
            </a:lvl1pPr>
            <a:lvl2pPr lvl="1">
              <a:spcBef>
                <a:spcPts val="0"/>
              </a:spcBef>
              <a:spcAft>
                <a:spcPts val="0"/>
              </a:spcAft>
              <a:buClr>
                <a:srgbClr val="FFFFFF"/>
              </a:buClr>
              <a:buSzPts val="3000"/>
              <a:buNone/>
              <a:defRPr>
                <a:solidFill>
                  <a:srgbClr val="FFFFFF"/>
                </a:solidFill>
              </a:defRPr>
            </a:lvl2pPr>
            <a:lvl3pPr lvl="2">
              <a:spcBef>
                <a:spcPts val="0"/>
              </a:spcBef>
              <a:spcAft>
                <a:spcPts val="0"/>
              </a:spcAft>
              <a:buClr>
                <a:srgbClr val="FFFFFF"/>
              </a:buClr>
              <a:buSzPts val="3000"/>
              <a:buNone/>
              <a:defRPr>
                <a:solidFill>
                  <a:srgbClr val="FFFFFF"/>
                </a:solidFill>
              </a:defRPr>
            </a:lvl3pPr>
            <a:lvl4pPr lvl="3">
              <a:spcBef>
                <a:spcPts val="0"/>
              </a:spcBef>
              <a:spcAft>
                <a:spcPts val="0"/>
              </a:spcAft>
              <a:buClr>
                <a:srgbClr val="FFFFFF"/>
              </a:buClr>
              <a:buSzPts val="3000"/>
              <a:buNone/>
              <a:defRPr>
                <a:solidFill>
                  <a:srgbClr val="FFFFFF"/>
                </a:solidFill>
              </a:defRPr>
            </a:lvl4pPr>
            <a:lvl5pPr lvl="4">
              <a:spcBef>
                <a:spcPts val="0"/>
              </a:spcBef>
              <a:spcAft>
                <a:spcPts val="0"/>
              </a:spcAft>
              <a:buClr>
                <a:srgbClr val="FFFFFF"/>
              </a:buClr>
              <a:buSzPts val="3000"/>
              <a:buNone/>
              <a:defRPr>
                <a:solidFill>
                  <a:srgbClr val="FFFFFF"/>
                </a:solidFill>
              </a:defRPr>
            </a:lvl5pPr>
            <a:lvl6pPr lvl="5">
              <a:spcBef>
                <a:spcPts val="0"/>
              </a:spcBef>
              <a:spcAft>
                <a:spcPts val="0"/>
              </a:spcAft>
              <a:buClr>
                <a:srgbClr val="FFFFFF"/>
              </a:buClr>
              <a:buSzPts val="3000"/>
              <a:buNone/>
              <a:defRPr>
                <a:solidFill>
                  <a:srgbClr val="FFFFFF"/>
                </a:solidFill>
              </a:defRPr>
            </a:lvl6pPr>
            <a:lvl7pPr lvl="6">
              <a:spcBef>
                <a:spcPts val="0"/>
              </a:spcBef>
              <a:spcAft>
                <a:spcPts val="0"/>
              </a:spcAft>
              <a:buClr>
                <a:srgbClr val="FFFFFF"/>
              </a:buClr>
              <a:buSzPts val="3000"/>
              <a:buNone/>
              <a:defRPr>
                <a:solidFill>
                  <a:srgbClr val="FFFFFF"/>
                </a:solidFill>
              </a:defRPr>
            </a:lvl7pPr>
            <a:lvl8pPr lvl="7">
              <a:spcBef>
                <a:spcPts val="0"/>
              </a:spcBef>
              <a:spcAft>
                <a:spcPts val="0"/>
              </a:spcAft>
              <a:buClr>
                <a:srgbClr val="FFFFFF"/>
              </a:buClr>
              <a:buSzPts val="3000"/>
              <a:buNone/>
              <a:defRPr>
                <a:solidFill>
                  <a:srgbClr val="FFFFFF"/>
                </a:solidFill>
              </a:defRPr>
            </a:lvl8pPr>
            <a:lvl9pPr lvl="8">
              <a:spcBef>
                <a:spcPts val="0"/>
              </a:spcBef>
              <a:spcAft>
                <a:spcPts val="0"/>
              </a:spcAft>
              <a:buClr>
                <a:srgbClr val="FFFFFF"/>
              </a:buClr>
              <a:buSzPts val="3000"/>
              <a:buNone/>
              <a:defRPr>
                <a:solidFill>
                  <a:srgbClr val="FFFFFF"/>
                </a:solidFill>
              </a:defRPr>
            </a:lvl9pPr>
          </a:lstStyle>
          <a:p/>
        </p:txBody>
      </p:sp>
      <p:sp>
        <p:nvSpPr>
          <p:cNvPr id="92" name="Google Shape;92;p15"/>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rtl="0">
              <a:lnSpc>
                <a:spcPct val="100000"/>
              </a:lnSpc>
              <a:spcBef>
                <a:spcPts val="0"/>
              </a:spcBef>
              <a:spcAft>
                <a:spcPts val="0"/>
              </a:spcAft>
              <a:buClr>
                <a:srgbClr val="A50A51"/>
              </a:buClr>
              <a:buSzPts val="1800"/>
              <a:buNone/>
              <a:defRPr sz="1800">
                <a:solidFill>
                  <a:srgbClr val="A50A51"/>
                </a:solidFill>
              </a:defRPr>
            </a:lvl2pPr>
            <a:lvl3pPr lvl="2" rtl="0">
              <a:lnSpc>
                <a:spcPct val="100000"/>
              </a:lnSpc>
              <a:spcBef>
                <a:spcPts val="0"/>
              </a:spcBef>
              <a:spcAft>
                <a:spcPts val="0"/>
              </a:spcAft>
              <a:buClr>
                <a:srgbClr val="A50A51"/>
              </a:buClr>
              <a:buSzPts val="1800"/>
              <a:buNone/>
              <a:defRPr sz="1800">
                <a:solidFill>
                  <a:srgbClr val="A50A51"/>
                </a:solidFill>
              </a:defRPr>
            </a:lvl3pPr>
            <a:lvl4pPr lvl="3" rtl="0">
              <a:lnSpc>
                <a:spcPct val="100000"/>
              </a:lnSpc>
              <a:spcBef>
                <a:spcPts val="0"/>
              </a:spcBef>
              <a:spcAft>
                <a:spcPts val="0"/>
              </a:spcAft>
              <a:buClr>
                <a:srgbClr val="A50A51"/>
              </a:buClr>
              <a:buSzPts val="1800"/>
              <a:buNone/>
              <a:defRPr sz="1800">
                <a:solidFill>
                  <a:srgbClr val="A50A51"/>
                </a:solidFill>
              </a:defRPr>
            </a:lvl4pPr>
            <a:lvl5pPr lvl="4" rtl="0">
              <a:lnSpc>
                <a:spcPct val="100000"/>
              </a:lnSpc>
              <a:spcBef>
                <a:spcPts val="0"/>
              </a:spcBef>
              <a:spcAft>
                <a:spcPts val="0"/>
              </a:spcAft>
              <a:buClr>
                <a:srgbClr val="A50A51"/>
              </a:buClr>
              <a:buSzPts val="1800"/>
              <a:buNone/>
              <a:defRPr sz="1800">
                <a:solidFill>
                  <a:srgbClr val="A50A51"/>
                </a:solidFill>
              </a:defRPr>
            </a:lvl5pPr>
            <a:lvl6pPr lvl="5" rtl="0">
              <a:lnSpc>
                <a:spcPct val="100000"/>
              </a:lnSpc>
              <a:spcBef>
                <a:spcPts val="0"/>
              </a:spcBef>
              <a:spcAft>
                <a:spcPts val="0"/>
              </a:spcAft>
              <a:buClr>
                <a:srgbClr val="A50A51"/>
              </a:buClr>
              <a:buSzPts val="1800"/>
              <a:buNone/>
              <a:defRPr sz="1800">
                <a:solidFill>
                  <a:srgbClr val="A50A51"/>
                </a:solidFill>
              </a:defRPr>
            </a:lvl6pPr>
            <a:lvl7pPr lvl="6" rtl="0">
              <a:lnSpc>
                <a:spcPct val="100000"/>
              </a:lnSpc>
              <a:spcBef>
                <a:spcPts val="0"/>
              </a:spcBef>
              <a:spcAft>
                <a:spcPts val="0"/>
              </a:spcAft>
              <a:buClr>
                <a:srgbClr val="A50A51"/>
              </a:buClr>
              <a:buSzPts val="1800"/>
              <a:buNone/>
              <a:defRPr sz="1800">
                <a:solidFill>
                  <a:srgbClr val="A50A51"/>
                </a:solidFill>
              </a:defRPr>
            </a:lvl7pPr>
            <a:lvl8pPr lvl="7" rtl="0">
              <a:lnSpc>
                <a:spcPct val="100000"/>
              </a:lnSpc>
              <a:spcBef>
                <a:spcPts val="0"/>
              </a:spcBef>
              <a:spcAft>
                <a:spcPts val="0"/>
              </a:spcAft>
              <a:buClr>
                <a:srgbClr val="A50A51"/>
              </a:buClr>
              <a:buSzPts val="1800"/>
              <a:buNone/>
              <a:defRPr sz="1800">
                <a:solidFill>
                  <a:srgbClr val="A50A51"/>
                </a:solidFill>
              </a:defRPr>
            </a:lvl8pPr>
            <a:lvl9pPr lvl="8" rtl="0">
              <a:lnSpc>
                <a:spcPct val="100000"/>
              </a:lnSpc>
              <a:spcBef>
                <a:spcPts val="0"/>
              </a:spcBef>
              <a:spcAft>
                <a:spcPts val="0"/>
              </a:spcAft>
              <a:buClr>
                <a:srgbClr val="A50A51"/>
              </a:buClr>
              <a:buSzPts val="1800"/>
              <a:buNone/>
              <a:defRPr sz="1800">
                <a:solidFill>
                  <a:srgbClr val="A50A51"/>
                </a:solidFill>
              </a:defRPr>
            </a:lvl9pPr>
          </a:lstStyle>
          <a:p/>
        </p:txBody>
      </p:sp>
      <p:sp>
        <p:nvSpPr>
          <p:cNvPr id="93" name="Google Shape;93;p15"/>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2"/>
              </a:buClr>
              <a:buSzPts val="1400"/>
              <a:buChar char="●"/>
              <a:defRPr sz="1400">
                <a:solidFill>
                  <a:schemeClr val="lt2"/>
                </a:solidFill>
              </a:defRPr>
            </a:lvl1pPr>
            <a:lvl2pPr indent="-304800" lvl="1" marL="914400">
              <a:spcBef>
                <a:spcPts val="1600"/>
              </a:spcBef>
              <a:spcAft>
                <a:spcPts val="0"/>
              </a:spcAft>
              <a:buClr>
                <a:schemeClr val="lt2"/>
              </a:buClr>
              <a:buSzPts val="1200"/>
              <a:buChar char="○"/>
              <a:defRPr sz="1200">
                <a:solidFill>
                  <a:schemeClr val="lt2"/>
                </a:solidFill>
              </a:defRPr>
            </a:lvl2pPr>
            <a:lvl3pPr indent="-304800" lvl="2" marL="1371600">
              <a:spcBef>
                <a:spcPts val="1600"/>
              </a:spcBef>
              <a:spcAft>
                <a:spcPts val="0"/>
              </a:spcAft>
              <a:buClr>
                <a:schemeClr val="lt2"/>
              </a:buClr>
              <a:buSzPts val="1200"/>
              <a:buChar char="■"/>
              <a:defRPr sz="1200">
                <a:solidFill>
                  <a:schemeClr val="lt2"/>
                </a:solidFill>
              </a:defRPr>
            </a:lvl3pPr>
            <a:lvl4pPr indent="-304800" lvl="3" marL="1828800">
              <a:spcBef>
                <a:spcPts val="1600"/>
              </a:spcBef>
              <a:spcAft>
                <a:spcPts val="0"/>
              </a:spcAft>
              <a:buClr>
                <a:schemeClr val="lt2"/>
              </a:buClr>
              <a:buSzPts val="1200"/>
              <a:buChar char="●"/>
              <a:defRPr sz="1200">
                <a:solidFill>
                  <a:schemeClr val="lt2"/>
                </a:solidFill>
              </a:defRPr>
            </a:lvl4pPr>
            <a:lvl5pPr indent="-304800" lvl="4" marL="2286000">
              <a:spcBef>
                <a:spcPts val="1600"/>
              </a:spcBef>
              <a:spcAft>
                <a:spcPts val="0"/>
              </a:spcAft>
              <a:buClr>
                <a:schemeClr val="lt2"/>
              </a:buClr>
              <a:buSzPts val="1200"/>
              <a:buChar char="○"/>
              <a:defRPr sz="1200">
                <a:solidFill>
                  <a:schemeClr val="lt2"/>
                </a:solidFill>
              </a:defRPr>
            </a:lvl5pPr>
            <a:lvl6pPr indent="-304800" lvl="5" marL="2743200">
              <a:spcBef>
                <a:spcPts val="1600"/>
              </a:spcBef>
              <a:spcAft>
                <a:spcPts val="0"/>
              </a:spcAft>
              <a:buClr>
                <a:schemeClr val="lt2"/>
              </a:buClr>
              <a:buSzPts val="1200"/>
              <a:buChar char="■"/>
              <a:defRPr sz="1200">
                <a:solidFill>
                  <a:schemeClr val="lt2"/>
                </a:solidFill>
              </a:defRPr>
            </a:lvl6pPr>
            <a:lvl7pPr indent="-304800" lvl="6" marL="3200400">
              <a:spcBef>
                <a:spcPts val="1600"/>
              </a:spcBef>
              <a:spcAft>
                <a:spcPts val="0"/>
              </a:spcAft>
              <a:buClr>
                <a:schemeClr val="lt2"/>
              </a:buClr>
              <a:buSzPts val="1200"/>
              <a:buChar char="●"/>
              <a:defRPr sz="1200">
                <a:solidFill>
                  <a:schemeClr val="lt2"/>
                </a:solidFill>
              </a:defRPr>
            </a:lvl7pPr>
            <a:lvl8pPr indent="-304800" lvl="7" marL="3657600">
              <a:spcBef>
                <a:spcPts val="1600"/>
              </a:spcBef>
              <a:spcAft>
                <a:spcPts val="0"/>
              </a:spcAft>
              <a:buClr>
                <a:schemeClr val="lt2"/>
              </a:buClr>
              <a:buSzPts val="1200"/>
              <a:buChar char="○"/>
              <a:defRPr sz="1200">
                <a:solidFill>
                  <a:schemeClr val="lt2"/>
                </a:solidFill>
              </a:defRPr>
            </a:lvl8pPr>
            <a:lvl9pPr indent="-304800" lvl="8" marL="4114800">
              <a:spcBef>
                <a:spcPts val="1600"/>
              </a:spcBef>
              <a:spcAft>
                <a:spcPts val="1600"/>
              </a:spcAft>
              <a:buClr>
                <a:schemeClr val="lt2"/>
              </a:buClr>
              <a:buSzPts val="1200"/>
              <a:buChar char="■"/>
              <a:defRPr sz="1200">
                <a:solidFill>
                  <a:schemeClr val="lt2"/>
                </a:solidFill>
              </a:defRPr>
            </a:lvl9pPr>
          </a:lstStyle>
          <a:p/>
        </p:txBody>
      </p:sp>
      <p:sp>
        <p:nvSpPr>
          <p:cNvPr id="94" name="Google Shape;94;p15"/>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95" name="Google Shape;95;p15"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ke a point">
  <p:cSld name="TITLE_AND_BODY_1">
    <p:spTree>
      <p:nvGrpSpPr>
        <p:cNvPr id="96" name="Shape 96"/>
        <p:cNvGrpSpPr/>
        <p:nvPr/>
      </p:nvGrpSpPr>
      <p:grpSpPr>
        <a:xfrm>
          <a:off x="0" y="0"/>
          <a:ext cx="0" cy="0"/>
          <a:chOff x="0" y="0"/>
          <a:chExt cx="0" cy="0"/>
        </a:xfrm>
      </p:grpSpPr>
      <p:sp>
        <p:nvSpPr>
          <p:cNvPr id="97" name="Google Shape;97;p16"/>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A50A51"/>
              </a:buClr>
              <a:buSzPts val="1000"/>
              <a:buNone/>
              <a:defRPr>
                <a:solidFill>
                  <a:srgbClr val="A50A51"/>
                </a:solidFill>
              </a:defRPr>
            </a:lvl1pPr>
            <a:lvl2pPr lvl="1" rtl="0">
              <a:lnSpc>
                <a:spcPct val="100000"/>
              </a:lnSpc>
              <a:spcBef>
                <a:spcPts val="0"/>
              </a:spcBef>
              <a:spcAft>
                <a:spcPts val="0"/>
              </a:spcAft>
              <a:buClr>
                <a:srgbClr val="A50A51"/>
              </a:buClr>
              <a:buSzPts val="1400"/>
              <a:buNone/>
              <a:defRPr sz="1400">
                <a:solidFill>
                  <a:srgbClr val="A50A51"/>
                </a:solidFill>
              </a:defRPr>
            </a:lvl2pPr>
            <a:lvl3pPr lvl="2" rtl="0">
              <a:lnSpc>
                <a:spcPct val="100000"/>
              </a:lnSpc>
              <a:spcBef>
                <a:spcPts val="0"/>
              </a:spcBef>
              <a:spcAft>
                <a:spcPts val="0"/>
              </a:spcAft>
              <a:buClr>
                <a:srgbClr val="A50A51"/>
              </a:buClr>
              <a:buSzPts val="1400"/>
              <a:buNone/>
              <a:defRPr sz="1400">
                <a:solidFill>
                  <a:srgbClr val="A50A51"/>
                </a:solidFill>
              </a:defRPr>
            </a:lvl3pPr>
            <a:lvl4pPr lvl="3" rtl="0">
              <a:lnSpc>
                <a:spcPct val="100000"/>
              </a:lnSpc>
              <a:spcBef>
                <a:spcPts val="0"/>
              </a:spcBef>
              <a:spcAft>
                <a:spcPts val="0"/>
              </a:spcAft>
              <a:buClr>
                <a:srgbClr val="A50A51"/>
              </a:buClr>
              <a:buSzPts val="1400"/>
              <a:buNone/>
              <a:defRPr sz="1400">
                <a:solidFill>
                  <a:srgbClr val="A50A51"/>
                </a:solidFill>
              </a:defRPr>
            </a:lvl4pPr>
            <a:lvl5pPr lvl="4" rtl="0">
              <a:lnSpc>
                <a:spcPct val="100000"/>
              </a:lnSpc>
              <a:spcBef>
                <a:spcPts val="0"/>
              </a:spcBef>
              <a:spcAft>
                <a:spcPts val="0"/>
              </a:spcAft>
              <a:buClr>
                <a:srgbClr val="A50A51"/>
              </a:buClr>
              <a:buSzPts val="1400"/>
              <a:buNone/>
              <a:defRPr sz="1400">
                <a:solidFill>
                  <a:srgbClr val="A50A51"/>
                </a:solidFill>
              </a:defRPr>
            </a:lvl5pPr>
            <a:lvl6pPr lvl="5" rtl="0">
              <a:lnSpc>
                <a:spcPct val="100000"/>
              </a:lnSpc>
              <a:spcBef>
                <a:spcPts val="0"/>
              </a:spcBef>
              <a:spcAft>
                <a:spcPts val="0"/>
              </a:spcAft>
              <a:buClr>
                <a:srgbClr val="A50A51"/>
              </a:buClr>
              <a:buSzPts val="1400"/>
              <a:buNone/>
              <a:defRPr sz="1400">
                <a:solidFill>
                  <a:srgbClr val="A50A51"/>
                </a:solidFill>
              </a:defRPr>
            </a:lvl6pPr>
            <a:lvl7pPr lvl="6" rtl="0">
              <a:lnSpc>
                <a:spcPct val="100000"/>
              </a:lnSpc>
              <a:spcBef>
                <a:spcPts val="0"/>
              </a:spcBef>
              <a:spcAft>
                <a:spcPts val="0"/>
              </a:spcAft>
              <a:buClr>
                <a:srgbClr val="A50A51"/>
              </a:buClr>
              <a:buSzPts val="1400"/>
              <a:buNone/>
              <a:defRPr sz="1400">
                <a:solidFill>
                  <a:srgbClr val="A50A51"/>
                </a:solidFill>
              </a:defRPr>
            </a:lvl7pPr>
            <a:lvl8pPr lvl="7" rtl="0">
              <a:lnSpc>
                <a:spcPct val="100000"/>
              </a:lnSpc>
              <a:spcBef>
                <a:spcPts val="0"/>
              </a:spcBef>
              <a:spcAft>
                <a:spcPts val="0"/>
              </a:spcAft>
              <a:buClr>
                <a:srgbClr val="A50A51"/>
              </a:buClr>
              <a:buSzPts val="1400"/>
              <a:buNone/>
              <a:defRPr sz="1400">
                <a:solidFill>
                  <a:srgbClr val="A50A51"/>
                </a:solidFill>
              </a:defRPr>
            </a:lvl8pPr>
            <a:lvl9pPr lvl="8" rtl="0">
              <a:lnSpc>
                <a:spcPct val="100000"/>
              </a:lnSpc>
              <a:spcBef>
                <a:spcPts val="0"/>
              </a:spcBef>
              <a:spcAft>
                <a:spcPts val="0"/>
              </a:spcAft>
              <a:buClr>
                <a:srgbClr val="A50A51"/>
              </a:buClr>
              <a:buSzPts val="1400"/>
              <a:buNone/>
              <a:defRPr sz="1400">
                <a:solidFill>
                  <a:srgbClr val="A50A51"/>
                </a:solidFill>
              </a:defRPr>
            </a:lvl9pPr>
          </a:lstStyle>
          <a:p/>
        </p:txBody>
      </p:sp>
      <p:sp>
        <p:nvSpPr>
          <p:cNvPr id="98" name="Google Shape;98;p16"/>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A50A51"/>
              </a:buClr>
              <a:buSzPts val="2400"/>
              <a:buNone/>
              <a:defRPr b="0" sz="2400">
                <a:solidFill>
                  <a:srgbClr val="A50A51"/>
                </a:solidFill>
              </a:defRPr>
            </a:lvl1pPr>
            <a:lvl2pPr lvl="1" rtl="0">
              <a:spcBef>
                <a:spcPts val="0"/>
              </a:spcBef>
              <a:spcAft>
                <a:spcPts val="0"/>
              </a:spcAft>
              <a:buClr>
                <a:srgbClr val="A50A51"/>
              </a:buClr>
              <a:buSzPts val="3600"/>
              <a:buNone/>
              <a:defRPr sz="3600">
                <a:solidFill>
                  <a:srgbClr val="A50A51"/>
                </a:solidFill>
              </a:defRPr>
            </a:lvl2pPr>
            <a:lvl3pPr lvl="2" rtl="0">
              <a:spcBef>
                <a:spcPts val="0"/>
              </a:spcBef>
              <a:spcAft>
                <a:spcPts val="0"/>
              </a:spcAft>
              <a:buClr>
                <a:srgbClr val="A50A51"/>
              </a:buClr>
              <a:buSzPts val="3600"/>
              <a:buNone/>
              <a:defRPr sz="3600">
                <a:solidFill>
                  <a:srgbClr val="A50A51"/>
                </a:solidFill>
              </a:defRPr>
            </a:lvl3pPr>
            <a:lvl4pPr lvl="3" rtl="0">
              <a:spcBef>
                <a:spcPts val="0"/>
              </a:spcBef>
              <a:spcAft>
                <a:spcPts val="0"/>
              </a:spcAft>
              <a:buClr>
                <a:srgbClr val="A50A51"/>
              </a:buClr>
              <a:buSzPts val="3600"/>
              <a:buNone/>
              <a:defRPr sz="3600">
                <a:solidFill>
                  <a:srgbClr val="A50A51"/>
                </a:solidFill>
              </a:defRPr>
            </a:lvl4pPr>
            <a:lvl5pPr lvl="4" rtl="0">
              <a:spcBef>
                <a:spcPts val="0"/>
              </a:spcBef>
              <a:spcAft>
                <a:spcPts val="0"/>
              </a:spcAft>
              <a:buClr>
                <a:srgbClr val="A50A51"/>
              </a:buClr>
              <a:buSzPts val="3600"/>
              <a:buNone/>
              <a:defRPr sz="3600">
                <a:solidFill>
                  <a:srgbClr val="A50A51"/>
                </a:solidFill>
              </a:defRPr>
            </a:lvl5pPr>
            <a:lvl6pPr lvl="5" rtl="0">
              <a:spcBef>
                <a:spcPts val="0"/>
              </a:spcBef>
              <a:spcAft>
                <a:spcPts val="0"/>
              </a:spcAft>
              <a:buClr>
                <a:srgbClr val="A50A51"/>
              </a:buClr>
              <a:buSzPts val="3600"/>
              <a:buNone/>
              <a:defRPr sz="3600">
                <a:solidFill>
                  <a:srgbClr val="A50A51"/>
                </a:solidFill>
              </a:defRPr>
            </a:lvl6pPr>
            <a:lvl7pPr lvl="6" rtl="0">
              <a:spcBef>
                <a:spcPts val="0"/>
              </a:spcBef>
              <a:spcAft>
                <a:spcPts val="0"/>
              </a:spcAft>
              <a:buClr>
                <a:srgbClr val="A50A51"/>
              </a:buClr>
              <a:buSzPts val="3600"/>
              <a:buNone/>
              <a:defRPr sz="3600">
                <a:solidFill>
                  <a:srgbClr val="A50A51"/>
                </a:solidFill>
              </a:defRPr>
            </a:lvl7pPr>
            <a:lvl8pPr lvl="7" rtl="0">
              <a:spcBef>
                <a:spcPts val="0"/>
              </a:spcBef>
              <a:spcAft>
                <a:spcPts val="0"/>
              </a:spcAft>
              <a:buClr>
                <a:srgbClr val="A50A51"/>
              </a:buClr>
              <a:buSzPts val="3600"/>
              <a:buNone/>
              <a:defRPr sz="3600">
                <a:solidFill>
                  <a:srgbClr val="A50A51"/>
                </a:solidFill>
              </a:defRPr>
            </a:lvl8pPr>
            <a:lvl9pPr lvl="8" rtl="0">
              <a:spcBef>
                <a:spcPts val="0"/>
              </a:spcBef>
              <a:spcAft>
                <a:spcPts val="0"/>
              </a:spcAft>
              <a:buClr>
                <a:srgbClr val="A50A51"/>
              </a:buClr>
              <a:buSzPts val="3600"/>
              <a:buNone/>
              <a:defRPr sz="3600">
                <a:solidFill>
                  <a:srgbClr val="A50A51"/>
                </a:solidFill>
              </a:defRPr>
            </a:lvl9pPr>
          </a:lstStyle>
          <a:p/>
        </p:txBody>
      </p:sp>
      <p:sp>
        <p:nvSpPr>
          <p:cNvPr id="99" name="Google Shape;99;p16"/>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00" name="Google Shape;100;p16"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1" name="Shape 101"/>
        <p:cNvGrpSpPr/>
        <p:nvPr/>
      </p:nvGrpSpPr>
      <p:grpSpPr>
        <a:xfrm>
          <a:off x="0" y="0"/>
          <a:ext cx="0" cy="0"/>
          <a:chOff x="0" y="0"/>
          <a:chExt cx="0" cy="0"/>
        </a:xfrm>
      </p:grpSpPr>
      <p:sp>
        <p:nvSpPr>
          <p:cNvPr id="102" name="Google Shape;102;p17"/>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103" name="Google Shape;103;p17"/>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rtl="0">
              <a:lnSpc>
                <a:spcPct val="100000"/>
              </a:lnSpc>
              <a:spcBef>
                <a:spcPts val="0"/>
              </a:spcBef>
              <a:spcAft>
                <a:spcPts val="0"/>
              </a:spcAft>
              <a:buClr>
                <a:srgbClr val="A50A51"/>
              </a:buClr>
              <a:buSzPts val="1800"/>
              <a:buNone/>
              <a:defRPr sz="1800">
                <a:solidFill>
                  <a:srgbClr val="A50A51"/>
                </a:solidFill>
              </a:defRPr>
            </a:lvl2pPr>
            <a:lvl3pPr lvl="2" rtl="0">
              <a:lnSpc>
                <a:spcPct val="100000"/>
              </a:lnSpc>
              <a:spcBef>
                <a:spcPts val="0"/>
              </a:spcBef>
              <a:spcAft>
                <a:spcPts val="0"/>
              </a:spcAft>
              <a:buClr>
                <a:srgbClr val="A50A51"/>
              </a:buClr>
              <a:buSzPts val="1800"/>
              <a:buNone/>
              <a:defRPr sz="1800">
                <a:solidFill>
                  <a:srgbClr val="A50A51"/>
                </a:solidFill>
              </a:defRPr>
            </a:lvl3pPr>
            <a:lvl4pPr lvl="3" rtl="0">
              <a:lnSpc>
                <a:spcPct val="100000"/>
              </a:lnSpc>
              <a:spcBef>
                <a:spcPts val="0"/>
              </a:spcBef>
              <a:spcAft>
                <a:spcPts val="0"/>
              </a:spcAft>
              <a:buClr>
                <a:srgbClr val="A50A51"/>
              </a:buClr>
              <a:buSzPts val="1800"/>
              <a:buNone/>
              <a:defRPr sz="1800">
                <a:solidFill>
                  <a:srgbClr val="A50A51"/>
                </a:solidFill>
              </a:defRPr>
            </a:lvl4pPr>
            <a:lvl5pPr lvl="4" rtl="0">
              <a:lnSpc>
                <a:spcPct val="100000"/>
              </a:lnSpc>
              <a:spcBef>
                <a:spcPts val="0"/>
              </a:spcBef>
              <a:spcAft>
                <a:spcPts val="0"/>
              </a:spcAft>
              <a:buClr>
                <a:srgbClr val="A50A51"/>
              </a:buClr>
              <a:buSzPts val="1800"/>
              <a:buNone/>
              <a:defRPr sz="1800">
                <a:solidFill>
                  <a:srgbClr val="A50A51"/>
                </a:solidFill>
              </a:defRPr>
            </a:lvl5pPr>
            <a:lvl6pPr lvl="5" rtl="0">
              <a:lnSpc>
                <a:spcPct val="100000"/>
              </a:lnSpc>
              <a:spcBef>
                <a:spcPts val="0"/>
              </a:spcBef>
              <a:spcAft>
                <a:spcPts val="0"/>
              </a:spcAft>
              <a:buClr>
                <a:srgbClr val="A50A51"/>
              </a:buClr>
              <a:buSzPts val="1800"/>
              <a:buNone/>
              <a:defRPr sz="1800">
                <a:solidFill>
                  <a:srgbClr val="A50A51"/>
                </a:solidFill>
              </a:defRPr>
            </a:lvl6pPr>
            <a:lvl7pPr lvl="6" rtl="0">
              <a:lnSpc>
                <a:spcPct val="100000"/>
              </a:lnSpc>
              <a:spcBef>
                <a:spcPts val="0"/>
              </a:spcBef>
              <a:spcAft>
                <a:spcPts val="0"/>
              </a:spcAft>
              <a:buClr>
                <a:srgbClr val="A50A51"/>
              </a:buClr>
              <a:buSzPts val="1800"/>
              <a:buNone/>
              <a:defRPr sz="1800">
                <a:solidFill>
                  <a:srgbClr val="A50A51"/>
                </a:solidFill>
              </a:defRPr>
            </a:lvl7pPr>
            <a:lvl8pPr lvl="7" rtl="0">
              <a:lnSpc>
                <a:spcPct val="100000"/>
              </a:lnSpc>
              <a:spcBef>
                <a:spcPts val="0"/>
              </a:spcBef>
              <a:spcAft>
                <a:spcPts val="0"/>
              </a:spcAft>
              <a:buClr>
                <a:srgbClr val="A50A51"/>
              </a:buClr>
              <a:buSzPts val="1800"/>
              <a:buNone/>
              <a:defRPr sz="1800">
                <a:solidFill>
                  <a:srgbClr val="A50A51"/>
                </a:solidFill>
              </a:defRPr>
            </a:lvl8pPr>
            <a:lvl9pPr lvl="8" rtl="0">
              <a:lnSpc>
                <a:spcPct val="100000"/>
              </a:lnSpc>
              <a:spcBef>
                <a:spcPts val="0"/>
              </a:spcBef>
              <a:spcAft>
                <a:spcPts val="0"/>
              </a:spcAft>
              <a:buClr>
                <a:srgbClr val="A50A51"/>
              </a:buClr>
              <a:buSzPts val="1800"/>
              <a:buNone/>
              <a:defRPr sz="1800">
                <a:solidFill>
                  <a:srgbClr val="A50A51"/>
                </a:solidFill>
              </a:defRPr>
            </a:lvl9pPr>
          </a:lstStyle>
          <a:p/>
        </p:txBody>
      </p:sp>
      <p:sp>
        <p:nvSpPr>
          <p:cNvPr id="104" name="Google Shape;104;p17"/>
          <p:cNvSpPr txBox="1"/>
          <p:nvPr>
            <p:ph idx="2" type="body"/>
          </p:nvPr>
        </p:nvSpPr>
        <p:spPr>
          <a:xfrm>
            <a:off x="4540550" y="1452450"/>
            <a:ext cx="36981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888888"/>
              </a:buClr>
              <a:buSzPts val="1400"/>
              <a:buChar char="●"/>
              <a:defRPr sz="1400">
                <a:solidFill>
                  <a:srgbClr val="888888"/>
                </a:solidFill>
              </a:defRPr>
            </a:lvl1pPr>
            <a:lvl2pPr indent="-304800" lvl="1" marL="914400" rtl="0">
              <a:spcBef>
                <a:spcPts val="1600"/>
              </a:spcBef>
              <a:spcAft>
                <a:spcPts val="0"/>
              </a:spcAft>
              <a:buClr>
                <a:srgbClr val="888888"/>
              </a:buClr>
              <a:buSzPts val="1200"/>
              <a:buChar char="○"/>
              <a:defRPr sz="1200">
                <a:solidFill>
                  <a:srgbClr val="888888"/>
                </a:solidFill>
              </a:defRPr>
            </a:lvl2pPr>
            <a:lvl3pPr indent="-304800" lvl="2" marL="1371600" rtl="0">
              <a:spcBef>
                <a:spcPts val="1600"/>
              </a:spcBef>
              <a:spcAft>
                <a:spcPts val="0"/>
              </a:spcAft>
              <a:buClr>
                <a:srgbClr val="888888"/>
              </a:buClr>
              <a:buSzPts val="1200"/>
              <a:buChar char="■"/>
              <a:defRPr sz="1200">
                <a:solidFill>
                  <a:srgbClr val="888888"/>
                </a:solidFill>
              </a:defRPr>
            </a:lvl3pPr>
            <a:lvl4pPr indent="-304800" lvl="3" marL="1828800" rtl="0">
              <a:spcBef>
                <a:spcPts val="1600"/>
              </a:spcBef>
              <a:spcAft>
                <a:spcPts val="0"/>
              </a:spcAft>
              <a:buClr>
                <a:srgbClr val="888888"/>
              </a:buClr>
              <a:buSzPts val="1200"/>
              <a:buChar char="●"/>
              <a:defRPr sz="1200">
                <a:solidFill>
                  <a:srgbClr val="888888"/>
                </a:solidFill>
              </a:defRPr>
            </a:lvl4pPr>
            <a:lvl5pPr indent="-304800" lvl="4" marL="2286000" rtl="0">
              <a:spcBef>
                <a:spcPts val="1600"/>
              </a:spcBef>
              <a:spcAft>
                <a:spcPts val="0"/>
              </a:spcAft>
              <a:buClr>
                <a:srgbClr val="888888"/>
              </a:buClr>
              <a:buSzPts val="1200"/>
              <a:buChar char="○"/>
              <a:defRPr sz="1200">
                <a:solidFill>
                  <a:srgbClr val="888888"/>
                </a:solidFill>
              </a:defRPr>
            </a:lvl5pPr>
            <a:lvl6pPr indent="-304800" lvl="5" marL="2743200" rtl="0">
              <a:spcBef>
                <a:spcPts val="1600"/>
              </a:spcBef>
              <a:spcAft>
                <a:spcPts val="0"/>
              </a:spcAft>
              <a:buClr>
                <a:srgbClr val="888888"/>
              </a:buClr>
              <a:buSzPts val="1200"/>
              <a:buChar char="■"/>
              <a:defRPr sz="1200">
                <a:solidFill>
                  <a:srgbClr val="888888"/>
                </a:solidFill>
              </a:defRPr>
            </a:lvl6pPr>
            <a:lvl7pPr indent="-304800" lvl="6" marL="3200400" rtl="0">
              <a:spcBef>
                <a:spcPts val="1600"/>
              </a:spcBef>
              <a:spcAft>
                <a:spcPts val="0"/>
              </a:spcAft>
              <a:buClr>
                <a:srgbClr val="888888"/>
              </a:buClr>
              <a:buSzPts val="1200"/>
              <a:buChar char="●"/>
              <a:defRPr sz="1200">
                <a:solidFill>
                  <a:srgbClr val="888888"/>
                </a:solidFill>
              </a:defRPr>
            </a:lvl7pPr>
            <a:lvl8pPr indent="-304800" lvl="7" marL="3657600" rtl="0">
              <a:spcBef>
                <a:spcPts val="1600"/>
              </a:spcBef>
              <a:spcAft>
                <a:spcPts val="0"/>
              </a:spcAft>
              <a:buClr>
                <a:srgbClr val="888888"/>
              </a:buClr>
              <a:buSzPts val="1200"/>
              <a:buChar char="○"/>
              <a:defRPr sz="1200">
                <a:solidFill>
                  <a:srgbClr val="888888"/>
                </a:solidFill>
              </a:defRPr>
            </a:lvl8pPr>
            <a:lvl9pPr indent="-304800" lvl="8" marL="4114800" rtl="0">
              <a:spcBef>
                <a:spcPts val="1600"/>
              </a:spcBef>
              <a:spcAft>
                <a:spcPts val="1600"/>
              </a:spcAft>
              <a:buClr>
                <a:srgbClr val="888888"/>
              </a:buClr>
              <a:buSzPts val="1200"/>
              <a:buChar char="■"/>
              <a:defRPr sz="1200">
                <a:solidFill>
                  <a:srgbClr val="888888"/>
                </a:solidFill>
              </a:defRPr>
            </a:lvl9pPr>
          </a:lstStyle>
          <a:p/>
        </p:txBody>
      </p:sp>
      <p:sp>
        <p:nvSpPr>
          <p:cNvPr id="105" name="Google Shape;105;p17"/>
          <p:cNvSpPr txBox="1"/>
          <p:nvPr>
            <p:ph idx="3" type="body"/>
          </p:nvPr>
        </p:nvSpPr>
        <p:spPr>
          <a:xfrm>
            <a:off x="379875" y="1452450"/>
            <a:ext cx="36981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06" name="Google Shape;106;p17"/>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07" name="Google Shape;107;p17"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108" name="Shape 108"/>
        <p:cNvGrpSpPr/>
        <p:nvPr/>
      </p:nvGrpSpPr>
      <p:grpSpPr>
        <a:xfrm>
          <a:off x="0" y="0"/>
          <a:ext cx="0" cy="0"/>
          <a:chOff x="0" y="0"/>
          <a:chExt cx="0" cy="0"/>
        </a:xfrm>
      </p:grpSpPr>
      <p:sp>
        <p:nvSpPr>
          <p:cNvPr id="109" name="Google Shape;109;p18"/>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110" name="Google Shape;110;p18"/>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200"/>
              <a:buFont typeface="Raleway"/>
              <a:buNone/>
              <a:defRPr sz="1200">
                <a:solidFill>
                  <a:schemeClr val="lt2"/>
                </a:solidFill>
                <a:latin typeface="Raleway"/>
                <a:ea typeface="Raleway"/>
                <a:cs typeface="Raleway"/>
                <a:sym typeface="Raleway"/>
              </a:defRPr>
            </a:lvl1pPr>
            <a:lvl2pPr lvl="1" rtl="0">
              <a:lnSpc>
                <a:spcPct val="100000"/>
              </a:lnSpc>
              <a:spcBef>
                <a:spcPts val="0"/>
              </a:spcBef>
              <a:spcAft>
                <a:spcPts val="0"/>
              </a:spcAft>
              <a:buClr>
                <a:schemeClr val="lt2"/>
              </a:buClr>
              <a:buSzPts val="1800"/>
              <a:buNone/>
              <a:defRPr sz="1800">
                <a:solidFill>
                  <a:schemeClr val="lt2"/>
                </a:solidFill>
              </a:defRPr>
            </a:lvl2pPr>
            <a:lvl3pPr lvl="2" rtl="0">
              <a:lnSpc>
                <a:spcPct val="100000"/>
              </a:lnSpc>
              <a:spcBef>
                <a:spcPts val="0"/>
              </a:spcBef>
              <a:spcAft>
                <a:spcPts val="0"/>
              </a:spcAft>
              <a:buClr>
                <a:schemeClr val="lt2"/>
              </a:buClr>
              <a:buSzPts val="1800"/>
              <a:buNone/>
              <a:defRPr sz="1800">
                <a:solidFill>
                  <a:schemeClr val="lt2"/>
                </a:solidFill>
              </a:defRPr>
            </a:lvl3pPr>
            <a:lvl4pPr lvl="3" rtl="0">
              <a:lnSpc>
                <a:spcPct val="100000"/>
              </a:lnSpc>
              <a:spcBef>
                <a:spcPts val="0"/>
              </a:spcBef>
              <a:spcAft>
                <a:spcPts val="0"/>
              </a:spcAft>
              <a:buClr>
                <a:schemeClr val="lt2"/>
              </a:buClr>
              <a:buSzPts val="1800"/>
              <a:buNone/>
              <a:defRPr sz="1800">
                <a:solidFill>
                  <a:schemeClr val="lt2"/>
                </a:solidFill>
              </a:defRPr>
            </a:lvl4pPr>
            <a:lvl5pPr lvl="4" rtl="0">
              <a:lnSpc>
                <a:spcPct val="100000"/>
              </a:lnSpc>
              <a:spcBef>
                <a:spcPts val="0"/>
              </a:spcBef>
              <a:spcAft>
                <a:spcPts val="0"/>
              </a:spcAft>
              <a:buClr>
                <a:schemeClr val="lt2"/>
              </a:buClr>
              <a:buSzPts val="1800"/>
              <a:buNone/>
              <a:defRPr sz="1800">
                <a:solidFill>
                  <a:schemeClr val="lt2"/>
                </a:solidFill>
              </a:defRPr>
            </a:lvl5pPr>
            <a:lvl6pPr lvl="5" rtl="0">
              <a:lnSpc>
                <a:spcPct val="100000"/>
              </a:lnSpc>
              <a:spcBef>
                <a:spcPts val="0"/>
              </a:spcBef>
              <a:spcAft>
                <a:spcPts val="0"/>
              </a:spcAft>
              <a:buClr>
                <a:schemeClr val="lt2"/>
              </a:buClr>
              <a:buSzPts val="1800"/>
              <a:buNone/>
              <a:defRPr sz="1800">
                <a:solidFill>
                  <a:schemeClr val="lt2"/>
                </a:solidFill>
              </a:defRPr>
            </a:lvl6pPr>
            <a:lvl7pPr lvl="6" rtl="0">
              <a:lnSpc>
                <a:spcPct val="100000"/>
              </a:lnSpc>
              <a:spcBef>
                <a:spcPts val="0"/>
              </a:spcBef>
              <a:spcAft>
                <a:spcPts val="0"/>
              </a:spcAft>
              <a:buClr>
                <a:schemeClr val="lt2"/>
              </a:buClr>
              <a:buSzPts val="1800"/>
              <a:buNone/>
              <a:defRPr sz="1800">
                <a:solidFill>
                  <a:schemeClr val="lt2"/>
                </a:solidFill>
              </a:defRPr>
            </a:lvl7pPr>
            <a:lvl8pPr lvl="7" rtl="0">
              <a:lnSpc>
                <a:spcPct val="100000"/>
              </a:lnSpc>
              <a:spcBef>
                <a:spcPts val="0"/>
              </a:spcBef>
              <a:spcAft>
                <a:spcPts val="0"/>
              </a:spcAft>
              <a:buClr>
                <a:schemeClr val="lt2"/>
              </a:buClr>
              <a:buSzPts val="1800"/>
              <a:buNone/>
              <a:defRPr sz="1800">
                <a:solidFill>
                  <a:schemeClr val="lt2"/>
                </a:solidFill>
              </a:defRPr>
            </a:lvl8pPr>
            <a:lvl9pPr lvl="8" rtl="0">
              <a:lnSpc>
                <a:spcPct val="100000"/>
              </a:lnSpc>
              <a:spcBef>
                <a:spcPts val="0"/>
              </a:spcBef>
              <a:spcAft>
                <a:spcPts val="0"/>
              </a:spcAft>
              <a:buClr>
                <a:schemeClr val="lt2"/>
              </a:buClr>
              <a:buSzPts val="1800"/>
              <a:buNone/>
              <a:defRPr sz="1800">
                <a:solidFill>
                  <a:schemeClr val="lt2"/>
                </a:solidFill>
              </a:defRPr>
            </a:lvl9pPr>
          </a:lstStyle>
          <a:p/>
        </p:txBody>
      </p:sp>
      <p:sp>
        <p:nvSpPr>
          <p:cNvPr id="111" name="Google Shape;111;p18"/>
          <p:cNvSpPr txBox="1"/>
          <p:nvPr>
            <p:ph idx="2" type="body"/>
          </p:nvPr>
        </p:nvSpPr>
        <p:spPr>
          <a:xfrm>
            <a:off x="379875" y="1452450"/>
            <a:ext cx="24669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12" name="Google Shape;112;p18"/>
          <p:cNvSpPr txBox="1"/>
          <p:nvPr>
            <p:ph idx="3" type="body"/>
          </p:nvPr>
        </p:nvSpPr>
        <p:spPr>
          <a:xfrm>
            <a:off x="3163175" y="1452450"/>
            <a:ext cx="24669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13" name="Google Shape;113;p18"/>
          <p:cNvSpPr txBox="1"/>
          <p:nvPr>
            <p:ph idx="4" type="body"/>
          </p:nvPr>
        </p:nvSpPr>
        <p:spPr>
          <a:xfrm>
            <a:off x="5953950" y="1452450"/>
            <a:ext cx="24669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14" name="Google Shape;114;p18"/>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15" name="Google Shape;115;p18"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TITLE_AND_TWO_COLUMNS_1_1">
    <p:spTree>
      <p:nvGrpSpPr>
        <p:cNvPr id="116" name="Shape 116"/>
        <p:cNvGrpSpPr/>
        <p:nvPr/>
      </p:nvGrpSpPr>
      <p:grpSpPr>
        <a:xfrm>
          <a:off x="0" y="0"/>
          <a:ext cx="0" cy="0"/>
          <a:chOff x="0" y="0"/>
          <a:chExt cx="0" cy="0"/>
        </a:xfrm>
      </p:grpSpPr>
      <p:sp>
        <p:nvSpPr>
          <p:cNvPr id="117" name="Google Shape;117;p19"/>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118" name="Google Shape;118;p19"/>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200"/>
              <a:buFont typeface="Raleway"/>
              <a:buNone/>
              <a:defRPr sz="1200">
                <a:solidFill>
                  <a:schemeClr val="lt2"/>
                </a:solidFill>
                <a:latin typeface="Raleway"/>
                <a:ea typeface="Raleway"/>
                <a:cs typeface="Raleway"/>
                <a:sym typeface="Raleway"/>
              </a:defRPr>
            </a:lvl1pPr>
            <a:lvl2pPr lvl="1" rtl="0">
              <a:lnSpc>
                <a:spcPct val="100000"/>
              </a:lnSpc>
              <a:spcBef>
                <a:spcPts val="0"/>
              </a:spcBef>
              <a:spcAft>
                <a:spcPts val="0"/>
              </a:spcAft>
              <a:buClr>
                <a:schemeClr val="lt2"/>
              </a:buClr>
              <a:buSzPts val="1800"/>
              <a:buNone/>
              <a:defRPr sz="1800">
                <a:solidFill>
                  <a:schemeClr val="lt2"/>
                </a:solidFill>
              </a:defRPr>
            </a:lvl2pPr>
            <a:lvl3pPr lvl="2" rtl="0">
              <a:lnSpc>
                <a:spcPct val="100000"/>
              </a:lnSpc>
              <a:spcBef>
                <a:spcPts val="0"/>
              </a:spcBef>
              <a:spcAft>
                <a:spcPts val="0"/>
              </a:spcAft>
              <a:buClr>
                <a:schemeClr val="lt2"/>
              </a:buClr>
              <a:buSzPts val="1800"/>
              <a:buNone/>
              <a:defRPr sz="1800">
                <a:solidFill>
                  <a:schemeClr val="lt2"/>
                </a:solidFill>
              </a:defRPr>
            </a:lvl3pPr>
            <a:lvl4pPr lvl="3" rtl="0">
              <a:lnSpc>
                <a:spcPct val="100000"/>
              </a:lnSpc>
              <a:spcBef>
                <a:spcPts val="0"/>
              </a:spcBef>
              <a:spcAft>
                <a:spcPts val="0"/>
              </a:spcAft>
              <a:buClr>
                <a:schemeClr val="lt2"/>
              </a:buClr>
              <a:buSzPts val="1800"/>
              <a:buNone/>
              <a:defRPr sz="1800">
                <a:solidFill>
                  <a:schemeClr val="lt2"/>
                </a:solidFill>
              </a:defRPr>
            </a:lvl4pPr>
            <a:lvl5pPr lvl="4" rtl="0">
              <a:lnSpc>
                <a:spcPct val="100000"/>
              </a:lnSpc>
              <a:spcBef>
                <a:spcPts val="0"/>
              </a:spcBef>
              <a:spcAft>
                <a:spcPts val="0"/>
              </a:spcAft>
              <a:buClr>
                <a:schemeClr val="lt2"/>
              </a:buClr>
              <a:buSzPts val="1800"/>
              <a:buNone/>
              <a:defRPr sz="1800">
                <a:solidFill>
                  <a:schemeClr val="lt2"/>
                </a:solidFill>
              </a:defRPr>
            </a:lvl5pPr>
            <a:lvl6pPr lvl="5" rtl="0">
              <a:lnSpc>
                <a:spcPct val="100000"/>
              </a:lnSpc>
              <a:spcBef>
                <a:spcPts val="0"/>
              </a:spcBef>
              <a:spcAft>
                <a:spcPts val="0"/>
              </a:spcAft>
              <a:buClr>
                <a:schemeClr val="lt2"/>
              </a:buClr>
              <a:buSzPts val="1800"/>
              <a:buNone/>
              <a:defRPr sz="1800">
                <a:solidFill>
                  <a:schemeClr val="lt2"/>
                </a:solidFill>
              </a:defRPr>
            </a:lvl6pPr>
            <a:lvl7pPr lvl="6" rtl="0">
              <a:lnSpc>
                <a:spcPct val="100000"/>
              </a:lnSpc>
              <a:spcBef>
                <a:spcPts val="0"/>
              </a:spcBef>
              <a:spcAft>
                <a:spcPts val="0"/>
              </a:spcAft>
              <a:buClr>
                <a:schemeClr val="lt2"/>
              </a:buClr>
              <a:buSzPts val="1800"/>
              <a:buNone/>
              <a:defRPr sz="1800">
                <a:solidFill>
                  <a:schemeClr val="lt2"/>
                </a:solidFill>
              </a:defRPr>
            </a:lvl7pPr>
            <a:lvl8pPr lvl="7" rtl="0">
              <a:lnSpc>
                <a:spcPct val="100000"/>
              </a:lnSpc>
              <a:spcBef>
                <a:spcPts val="0"/>
              </a:spcBef>
              <a:spcAft>
                <a:spcPts val="0"/>
              </a:spcAft>
              <a:buClr>
                <a:schemeClr val="lt2"/>
              </a:buClr>
              <a:buSzPts val="1800"/>
              <a:buNone/>
              <a:defRPr sz="1800">
                <a:solidFill>
                  <a:schemeClr val="lt2"/>
                </a:solidFill>
              </a:defRPr>
            </a:lvl8pPr>
            <a:lvl9pPr lvl="8" rtl="0">
              <a:lnSpc>
                <a:spcPct val="100000"/>
              </a:lnSpc>
              <a:spcBef>
                <a:spcPts val="0"/>
              </a:spcBef>
              <a:spcAft>
                <a:spcPts val="0"/>
              </a:spcAft>
              <a:buClr>
                <a:schemeClr val="lt2"/>
              </a:buClr>
              <a:buSzPts val="1800"/>
              <a:buNone/>
              <a:defRPr sz="1800">
                <a:solidFill>
                  <a:schemeClr val="lt2"/>
                </a:solidFill>
              </a:defRPr>
            </a:lvl9pPr>
          </a:lstStyle>
          <a:p/>
        </p:txBody>
      </p:sp>
      <p:sp>
        <p:nvSpPr>
          <p:cNvPr id="119" name="Google Shape;119;p19"/>
          <p:cNvSpPr txBox="1"/>
          <p:nvPr>
            <p:ph idx="2" type="body"/>
          </p:nvPr>
        </p:nvSpPr>
        <p:spPr>
          <a:xfrm>
            <a:off x="37987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0" name="Google Shape;120;p19"/>
          <p:cNvSpPr txBox="1"/>
          <p:nvPr>
            <p:ph idx="3" type="body"/>
          </p:nvPr>
        </p:nvSpPr>
        <p:spPr>
          <a:xfrm>
            <a:off x="251302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1" name="Google Shape;121;p19"/>
          <p:cNvSpPr txBox="1"/>
          <p:nvPr>
            <p:ph idx="4" type="body"/>
          </p:nvPr>
        </p:nvSpPr>
        <p:spPr>
          <a:xfrm>
            <a:off x="465952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2" name="Google Shape;122;p19"/>
          <p:cNvSpPr txBox="1"/>
          <p:nvPr>
            <p:ph idx="5" type="body"/>
          </p:nvPr>
        </p:nvSpPr>
        <p:spPr>
          <a:xfrm>
            <a:off x="679267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3" name="Google Shape;123;p19"/>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24" name="Google Shape;124;p19"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5" name="Shape 125"/>
        <p:cNvGrpSpPr/>
        <p:nvPr/>
      </p:nvGrpSpPr>
      <p:grpSpPr>
        <a:xfrm>
          <a:off x="0" y="0"/>
          <a:ext cx="0" cy="0"/>
          <a:chOff x="0" y="0"/>
          <a:chExt cx="0" cy="0"/>
        </a:xfrm>
      </p:grpSpPr>
      <p:sp>
        <p:nvSpPr>
          <p:cNvPr id="126" name="Google Shape;126;p20"/>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A50A51"/>
              </a:buClr>
              <a:buSzPts val="3000"/>
              <a:buNone/>
              <a:defRPr>
                <a:solidFill>
                  <a:srgbClr val="A50A51"/>
                </a:solidFill>
              </a:defRPr>
            </a:lvl2pPr>
            <a:lvl3pPr lvl="2" rtl="0">
              <a:spcBef>
                <a:spcPts val="0"/>
              </a:spcBef>
              <a:spcAft>
                <a:spcPts val="0"/>
              </a:spcAft>
              <a:buClr>
                <a:srgbClr val="A50A51"/>
              </a:buClr>
              <a:buSzPts val="3000"/>
              <a:buNone/>
              <a:defRPr>
                <a:solidFill>
                  <a:srgbClr val="A50A51"/>
                </a:solidFill>
              </a:defRPr>
            </a:lvl3pPr>
            <a:lvl4pPr lvl="3" rtl="0">
              <a:spcBef>
                <a:spcPts val="0"/>
              </a:spcBef>
              <a:spcAft>
                <a:spcPts val="0"/>
              </a:spcAft>
              <a:buClr>
                <a:srgbClr val="A50A51"/>
              </a:buClr>
              <a:buSzPts val="3000"/>
              <a:buNone/>
              <a:defRPr>
                <a:solidFill>
                  <a:srgbClr val="A50A51"/>
                </a:solidFill>
              </a:defRPr>
            </a:lvl4pPr>
            <a:lvl5pPr lvl="4" rtl="0">
              <a:spcBef>
                <a:spcPts val="0"/>
              </a:spcBef>
              <a:spcAft>
                <a:spcPts val="0"/>
              </a:spcAft>
              <a:buClr>
                <a:srgbClr val="A50A51"/>
              </a:buClr>
              <a:buSzPts val="3000"/>
              <a:buNone/>
              <a:defRPr>
                <a:solidFill>
                  <a:srgbClr val="A50A51"/>
                </a:solidFill>
              </a:defRPr>
            </a:lvl5pPr>
            <a:lvl6pPr lvl="5" rtl="0">
              <a:spcBef>
                <a:spcPts val="0"/>
              </a:spcBef>
              <a:spcAft>
                <a:spcPts val="0"/>
              </a:spcAft>
              <a:buClr>
                <a:srgbClr val="A50A51"/>
              </a:buClr>
              <a:buSzPts val="3000"/>
              <a:buNone/>
              <a:defRPr>
                <a:solidFill>
                  <a:srgbClr val="A50A51"/>
                </a:solidFill>
              </a:defRPr>
            </a:lvl6pPr>
            <a:lvl7pPr lvl="6" rtl="0">
              <a:spcBef>
                <a:spcPts val="0"/>
              </a:spcBef>
              <a:spcAft>
                <a:spcPts val="0"/>
              </a:spcAft>
              <a:buClr>
                <a:srgbClr val="A50A51"/>
              </a:buClr>
              <a:buSzPts val="3000"/>
              <a:buNone/>
              <a:defRPr>
                <a:solidFill>
                  <a:srgbClr val="A50A51"/>
                </a:solidFill>
              </a:defRPr>
            </a:lvl7pPr>
            <a:lvl8pPr lvl="7" rtl="0">
              <a:spcBef>
                <a:spcPts val="0"/>
              </a:spcBef>
              <a:spcAft>
                <a:spcPts val="0"/>
              </a:spcAft>
              <a:buClr>
                <a:srgbClr val="A50A51"/>
              </a:buClr>
              <a:buSzPts val="3000"/>
              <a:buNone/>
              <a:defRPr>
                <a:solidFill>
                  <a:srgbClr val="A50A51"/>
                </a:solidFill>
              </a:defRPr>
            </a:lvl8pPr>
            <a:lvl9pPr lvl="8" rtl="0">
              <a:spcBef>
                <a:spcPts val="0"/>
              </a:spcBef>
              <a:spcAft>
                <a:spcPts val="0"/>
              </a:spcAft>
              <a:buClr>
                <a:srgbClr val="A50A51"/>
              </a:buClr>
              <a:buSzPts val="3000"/>
              <a:buNone/>
              <a:defRPr>
                <a:solidFill>
                  <a:srgbClr val="A50A51"/>
                </a:solidFill>
              </a:defRPr>
            </a:lvl9pPr>
          </a:lstStyle>
          <a:p/>
        </p:txBody>
      </p:sp>
      <p:sp>
        <p:nvSpPr>
          <p:cNvPr id="127" name="Google Shape;127;p20"/>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rtl="0">
              <a:lnSpc>
                <a:spcPct val="100000"/>
              </a:lnSpc>
              <a:spcBef>
                <a:spcPts val="0"/>
              </a:spcBef>
              <a:spcAft>
                <a:spcPts val="0"/>
              </a:spcAft>
              <a:buClr>
                <a:srgbClr val="A50A51"/>
              </a:buClr>
              <a:buSzPts val="1800"/>
              <a:buNone/>
              <a:defRPr sz="1800">
                <a:solidFill>
                  <a:srgbClr val="A50A51"/>
                </a:solidFill>
              </a:defRPr>
            </a:lvl2pPr>
            <a:lvl3pPr lvl="2" rtl="0">
              <a:lnSpc>
                <a:spcPct val="100000"/>
              </a:lnSpc>
              <a:spcBef>
                <a:spcPts val="0"/>
              </a:spcBef>
              <a:spcAft>
                <a:spcPts val="0"/>
              </a:spcAft>
              <a:buClr>
                <a:srgbClr val="A50A51"/>
              </a:buClr>
              <a:buSzPts val="1800"/>
              <a:buNone/>
              <a:defRPr sz="1800">
                <a:solidFill>
                  <a:srgbClr val="A50A51"/>
                </a:solidFill>
              </a:defRPr>
            </a:lvl3pPr>
            <a:lvl4pPr lvl="3" rtl="0">
              <a:lnSpc>
                <a:spcPct val="100000"/>
              </a:lnSpc>
              <a:spcBef>
                <a:spcPts val="0"/>
              </a:spcBef>
              <a:spcAft>
                <a:spcPts val="0"/>
              </a:spcAft>
              <a:buClr>
                <a:srgbClr val="A50A51"/>
              </a:buClr>
              <a:buSzPts val="1800"/>
              <a:buNone/>
              <a:defRPr sz="1800">
                <a:solidFill>
                  <a:srgbClr val="A50A51"/>
                </a:solidFill>
              </a:defRPr>
            </a:lvl4pPr>
            <a:lvl5pPr lvl="4" rtl="0">
              <a:lnSpc>
                <a:spcPct val="100000"/>
              </a:lnSpc>
              <a:spcBef>
                <a:spcPts val="0"/>
              </a:spcBef>
              <a:spcAft>
                <a:spcPts val="0"/>
              </a:spcAft>
              <a:buClr>
                <a:srgbClr val="A50A51"/>
              </a:buClr>
              <a:buSzPts val="1800"/>
              <a:buNone/>
              <a:defRPr sz="1800">
                <a:solidFill>
                  <a:srgbClr val="A50A51"/>
                </a:solidFill>
              </a:defRPr>
            </a:lvl5pPr>
            <a:lvl6pPr lvl="5" rtl="0">
              <a:lnSpc>
                <a:spcPct val="100000"/>
              </a:lnSpc>
              <a:spcBef>
                <a:spcPts val="0"/>
              </a:spcBef>
              <a:spcAft>
                <a:spcPts val="0"/>
              </a:spcAft>
              <a:buClr>
                <a:srgbClr val="A50A51"/>
              </a:buClr>
              <a:buSzPts val="1800"/>
              <a:buNone/>
              <a:defRPr sz="1800">
                <a:solidFill>
                  <a:srgbClr val="A50A51"/>
                </a:solidFill>
              </a:defRPr>
            </a:lvl6pPr>
            <a:lvl7pPr lvl="6" rtl="0">
              <a:lnSpc>
                <a:spcPct val="100000"/>
              </a:lnSpc>
              <a:spcBef>
                <a:spcPts val="0"/>
              </a:spcBef>
              <a:spcAft>
                <a:spcPts val="0"/>
              </a:spcAft>
              <a:buClr>
                <a:srgbClr val="A50A51"/>
              </a:buClr>
              <a:buSzPts val="1800"/>
              <a:buNone/>
              <a:defRPr sz="1800">
                <a:solidFill>
                  <a:srgbClr val="A50A51"/>
                </a:solidFill>
              </a:defRPr>
            </a:lvl7pPr>
            <a:lvl8pPr lvl="7" rtl="0">
              <a:lnSpc>
                <a:spcPct val="100000"/>
              </a:lnSpc>
              <a:spcBef>
                <a:spcPts val="0"/>
              </a:spcBef>
              <a:spcAft>
                <a:spcPts val="0"/>
              </a:spcAft>
              <a:buClr>
                <a:srgbClr val="A50A51"/>
              </a:buClr>
              <a:buSzPts val="1800"/>
              <a:buNone/>
              <a:defRPr sz="1800">
                <a:solidFill>
                  <a:srgbClr val="A50A51"/>
                </a:solidFill>
              </a:defRPr>
            </a:lvl8pPr>
            <a:lvl9pPr lvl="8" rtl="0">
              <a:lnSpc>
                <a:spcPct val="100000"/>
              </a:lnSpc>
              <a:spcBef>
                <a:spcPts val="0"/>
              </a:spcBef>
              <a:spcAft>
                <a:spcPts val="0"/>
              </a:spcAft>
              <a:buClr>
                <a:srgbClr val="A50A51"/>
              </a:buClr>
              <a:buSzPts val="1800"/>
              <a:buNone/>
              <a:defRPr sz="1800">
                <a:solidFill>
                  <a:srgbClr val="A50A51"/>
                </a:solidFill>
              </a:defRPr>
            </a:lvl9pPr>
          </a:lstStyle>
          <a:p/>
        </p:txBody>
      </p:sp>
      <p:sp>
        <p:nvSpPr>
          <p:cNvPr id="128" name="Google Shape;128;p20"/>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29" name="Google Shape;129;p20"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17" name="Shape 17"/>
        <p:cNvGrpSpPr/>
        <p:nvPr/>
      </p:nvGrpSpPr>
      <p:grpSpPr>
        <a:xfrm>
          <a:off x="0" y="0"/>
          <a:ext cx="0" cy="0"/>
          <a:chOff x="0" y="0"/>
          <a:chExt cx="0" cy="0"/>
        </a:xfrm>
      </p:grpSpPr>
      <p:sp>
        <p:nvSpPr>
          <p:cNvPr id="18" name="Google Shape;18;p3"/>
          <p:cNvSpPr txBox="1"/>
          <p:nvPr>
            <p:ph type="title"/>
          </p:nvPr>
        </p:nvSpPr>
        <p:spPr>
          <a:xfrm>
            <a:off x="379875" y="20960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pic>
        <p:nvPicPr>
          <p:cNvPr id="19" name="Google Shape;19;p3" title="Screen Shot 2025-08-07 at 4.22.35 AM.png"/>
          <p:cNvPicPr preferRelativeResize="0"/>
          <p:nvPr/>
        </p:nvPicPr>
        <p:blipFill rotWithShape="1">
          <a:blip r:embed="rId2">
            <a:alphaModFix/>
          </a:blip>
          <a:srcRect b="0" l="3372" r="0" t="14733"/>
          <a:stretch/>
        </p:blipFill>
        <p:spPr>
          <a:xfrm>
            <a:off x="0" y="0"/>
            <a:ext cx="9144003" cy="4514725"/>
          </a:xfrm>
          <a:prstGeom prst="rect">
            <a:avLst/>
          </a:prstGeom>
          <a:noFill/>
          <a:ln>
            <a:noFill/>
          </a:ln>
        </p:spPr>
      </p:pic>
      <p:sp>
        <p:nvSpPr>
          <p:cNvPr id="20" name="Google Shape;20;p3"/>
          <p:cNvSpPr txBox="1"/>
          <p:nvPr/>
        </p:nvSpPr>
        <p:spPr>
          <a:xfrm>
            <a:off x="406425" y="2645650"/>
            <a:ext cx="8296800" cy="6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chemeClr val="lt1"/>
                </a:solidFill>
                <a:highlight>
                  <a:srgbClr val="A50A51"/>
                </a:highlight>
              </a:rPr>
              <a:t> </a:t>
            </a:r>
            <a:r>
              <a:rPr lang="en" sz="4000">
                <a:solidFill>
                  <a:schemeClr val="lt1"/>
                </a:solidFill>
                <a:highlight>
                  <a:srgbClr val="A50A51"/>
                </a:highlight>
                <a:latin typeface="Raleway ExtraBold"/>
                <a:ea typeface="Raleway ExtraBold"/>
                <a:cs typeface="Raleway ExtraBold"/>
                <a:sym typeface="Raleway ExtraBold"/>
              </a:rPr>
              <a:t>SESSION TITLE</a:t>
            </a:r>
            <a:br>
              <a:rPr lang="en" sz="4000">
                <a:solidFill>
                  <a:schemeClr val="lt1"/>
                </a:solidFill>
                <a:highlight>
                  <a:srgbClr val="A50A51"/>
                </a:highlight>
                <a:latin typeface="Raleway ExtraBold"/>
                <a:ea typeface="Raleway ExtraBold"/>
                <a:cs typeface="Raleway ExtraBold"/>
                <a:sym typeface="Raleway ExtraBold"/>
              </a:rPr>
            </a:br>
            <a:r>
              <a:rPr lang="en" sz="4000">
                <a:solidFill>
                  <a:schemeClr val="lt1"/>
                </a:solidFill>
                <a:highlight>
                  <a:srgbClr val="A50A51"/>
                </a:highlight>
              </a:rPr>
              <a:t> ADDITIONAL INFORMATION</a:t>
            </a:r>
            <a:endParaRPr sz="4000">
              <a:solidFill>
                <a:schemeClr val="lt1"/>
              </a:solidFill>
              <a:highlight>
                <a:srgbClr val="A50A51"/>
              </a:highlight>
              <a:latin typeface="Raleway ExtraBold"/>
              <a:ea typeface="Raleway ExtraBold"/>
              <a:cs typeface="Raleway ExtraBold"/>
              <a:sym typeface="Raleway ExtraBold"/>
            </a:endParaRPr>
          </a:p>
        </p:txBody>
      </p:sp>
      <p:sp>
        <p:nvSpPr>
          <p:cNvPr id="21" name="Google Shape;21;p3"/>
          <p:cNvSpPr/>
          <p:nvPr/>
        </p:nvSpPr>
        <p:spPr>
          <a:xfrm>
            <a:off x="0" y="2379100"/>
            <a:ext cx="430500" cy="12099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50A51"/>
              </a:solidFill>
            </a:endParaRPr>
          </a:p>
        </p:txBody>
      </p:sp>
      <p:sp>
        <p:nvSpPr>
          <p:cNvPr id="22" name="Google Shape;22;p3"/>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23" name="Google Shape;23;p3" title="BuiltForZero_CS_logo_rgb_white.jpg"/>
          <p:cNvPicPr preferRelativeResize="0"/>
          <p:nvPr/>
        </p:nvPicPr>
        <p:blipFill>
          <a:blip r:embed="rId3">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0" name="Shape 130"/>
        <p:cNvGrpSpPr/>
        <p:nvPr/>
      </p:nvGrpSpPr>
      <p:grpSpPr>
        <a:xfrm>
          <a:off x="0" y="0"/>
          <a:ext cx="0" cy="0"/>
          <a:chOff x="0" y="0"/>
          <a:chExt cx="0" cy="0"/>
        </a:xfrm>
      </p:grpSpPr>
      <p:sp>
        <p:nvSpPr>
          <p:cNvPr id="131" name="Google Shape;131;p2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rgbClr val="A50A51"/>
              </a:buClr>
              <a:buSzPts val="9600"/>
              <a:buFont typeface="Lato"/>
              <a:buNone/>
              <a:defRPr sz="9600">
                <a:solidFill>
                  <a:srgbClr val="A50A51"/>
                </a:solidFill>
                <a:latin typeface="Lato"/>
                <a:ea typeface="Lato"/>
                <a:cs typeface="Lato"/>
                <a:sym typeface="Lato"/>
              </a:defRPr>
            </a:lvl1pPr>
            <a:lvl2pPr lvl="1"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2pPr>
            <a:lvl3pPr lvl="2"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3pPr>
            <a:lvl4pPr lvl="3"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4pPr>
            <a:lvl5pPr lvl="4"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5pPr>
            <a:lvl6pPr lvl="5"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6pPr>
            <a:lvl7pPr lvl="6"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7pPr>
            <a:lvl8pPr lvl="7"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8pPr>
            <a:lvl9pPr lvl="8"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9pPr>
          </a:lstStyle>
          <a:p>
            <a:r>
              <a:t>xx%</a:t>
            </a:r>
          </a:p>
        </p:txBody>
      </p:sp>
      <p:sp>
        <p:nvSpPr>
          <p:cNvPr id="132" name="Google Shape;132;p21"/>
          <p:cNvSpPr txBox="1"/>
          <p:nvPr>
            <p:ph idx="1" type="body"/>
          </p:nvPr>
        </p:nvSpPr>
        <p:spPr>
          <a:xfrm>
            <a:off x="853950" y="2919450"/>
            <a:ext cx="7436100" cy="10716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Clr>
                <a:schemeClr val="lt2"/>
              </a:buClr>
              <a:buSzPts val="1400"/>
              <a:buChar char="●"/>
              <a:defRPr>
                <a:solidFill>
                  <a:schemeClr val="lt2"/>
                </a:solidFill>
              </a:defRPr>
            </a:lvl1pPr>
            <a:lvl2pPr indent="-304800" lvl="1" marL="914400" algn="ctr">
              <a:spcBef>
                <a:spcPts val="1600"/>
              </a:spcBef>
              <a:spcAft>
                <a:spcPts val="0"/>
              </a:spcAft>
              <a:buClr>
                <a:schemeClr val="lt2"/>
              </a:buClr>
              <a:buSzPts val="1200"/>
              <a:buChar char="○"/>
              <a:defRPr>
                <a:solidFill>
                  <a:schemeClr val="lt2"/>
                </a:solidFill>
              </a:defRPr>
            </a:lvl2pPr>
            <a:lvl3pPr indent="-304800" lvl="2" marL="1371600" algn="ctr">
              <a:spcBef>
                <a:spcPts val="1600"/>
              </a:spcBef>
              <a:spcAft>
                <a:spcPts val="0"/>
              </a:spcAft>
              <a:buClr>
                <a:schemeClr val="lt2"/>
              </a:buClr>
              <a:buSzPts val="1200"/>
              <a:buChar char="■"/>
              <a:defRPr>
                <a:solidFill>
                  <a:schemeClr val="lt2"/>
                </a:solidFill>
              </a:defRPr>
            </a:lvl3pPr>
            <a:lvl4pPr indent="-304800" lvl="3" marL="1828800" algn="ctr">
              <a:spcBef>
                <a:spcPts val="1600"/>
              </a:spcBef>
              <a:spcAft>
                <a:spcPts val="0"/>
              </a:spcAft>
              <a:buClr>
                <a:schemeClr val="lt2"/>
              </a:buClr>
              <a:buSzPts val="1200"/>
              <a:buChar char="●"/>
              <a:defRPr>
                <a:solidFill>
                  <a:schemeClr val="lt2"/>
                </a:solidFill>
              </a:defRPr>
            </a:lvl4pPr>
            <a:lvl5pPr indent="-304800" lvl="4" marL="2286000" algn="ctr">
              <a:spcBef>
                <a:spcPts val="1600"/>
              </a:spcBef>
              <a:spcAft>
                <a:spcPts val="0"/>
              </a:spcAft>
              <a:buClr>
                <a:schemeClr val="lt2"/>
              </a:buClr>
              <a:buSzPts val="1200"/>
              <a:buChar char="○"/>
              <a:defRPr>
                <a:solidFill>
                  <a:schemeClr val="lt2"/>
                </a:solidFill>
              </a:defRPr>
            </a:lvl5pPr>
            <a:lvl6pPr indent="-304800" lvl="5" marL="2743200" algn="ctr">
              <a:spcBef>
                <a:spcPts val="1600"/>
              </a:spcBef>
              <a:spcAft>
                <a:spcPts val="0"/>
              </a:spcAft>
              <a:buClr>
                <a:schemeClr val="lt2"/>
              </a:buClr>
              <a:buSzPts val="1200"/>
              <a:buChar char="■"/>
              <a:defRPr>
                <a:solidFill>
                  <a:schemeClr val="lt2"/>
                </a:solidFill>
              </a:defRPr>
            </a:lvl6pPr>
            <a:lvl7pPr indent="-304800" lvl="6" marL="3200400" algn="ctr">
              <a:spcBef>
                <a:spcPts val="1600"/>
              </a:spcBef>
              <a:spcAft>
                <a:spcPts val="0"/>
              </a:spcAft>
              <a:buClr>
                <a:schemeClr val="lt2"/>
              </a:buClr>
              <a:buSzPts val="1200"/>
              <a:buChar char="●"/>
              <a:defRPr>
                <a:solidFill>
                  <a:schemeClr val="lt2"/>
                </a:solidFill>
              </a:defRPr>
            </a:lvl7pPr>
            <a:lvl8pPr indent="-304800" lvl="7" marL="3657600" algn="ctr">
              <a:spcBef>
                <a:spcPts val="1600"/>
              </a:spcBef>
              <a:spcAft>
                <a:spcPts val="0"/>
              </a:spcAft>
              <a:buClr>
                <a:schemeClr val="lt2"/>
              </a:buClr>
              <a:buSzPts val="1200"/>
              <a:buChar char="○"/>
              <a:defRPr>
                <a:solidFill>
                  <a:schemeClr val="lt2"/>
                </a:solidFill>
              </a:defRPr>
            </a:lvl8pPr>
            <a:lvl9pPr indent="-304800" lvl="8" marL="4114800" algn="ctr">
              <a:spcBef>
                <a:spcPts val="1600"/>
              </a:spcBef>
              <a:spcAft>
                <a:spcPts val="1600"/>
              </a:spcAft>
              <a:buClr>
                <a:schemeClr val="lt2"/>
              </a:buClr>
              <a:buSzPts val="1200"/>
              <a:buChar char="■"/>
              <a:defRPr>
                <a:solidFill>
                  <a:schemeClr val="lt2"/>
                </a:solidFill>
              </a:defRPr>
            </a:lvl9pPr>
          </a:lstStyle>
          <a:p/>
        </p:txBody>
      </p:sp>
      <p:sp>
        <p:nvSpPr>
          <p:cNvPr id="133" name="Google Shape;133;p21"/>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34" name="Google Shape;134;p21"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type="title">
  <p:cSld name="TITLE">
    <p:bg>
      <p:bgPr>
        <a:solidFill>
          <a:schemeClr val="lt1"/>
        </a:solidFill>
      </p:bgPr>
    </p:bg>
    <p:spTree>
      <p:nvGrpSpPr>
        <p:cNvPr id="138" name="Shape 138"/>
        <p:cNvGrpSpPr/>
        <p:nvPr/>
      </p:nvGrpSpPr>
      <p:grpSpPr>
        <a:xfrm>
          <a:off x="0" y="0"/>
          <a:ext cx="0" cy="0"/>
          <a:chOff x="0" y="0"/>
          <a:chExt cx="0" cy="0"/>
        </a:xfrm>
      </p:grpSpPr>
      <p:sp>
        <p:nvSpPr>
          <p:cNvPr id="139" name="Google Shape;139;p23"/>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12B5EA"/>
              </a:buClr>
              <a:buSzPts val="1400"/>
              <a:buNone/>
              <a:defRPr sz="1400">
                <a:solidFill>
                  <a:srgbClr val="12B5EA"/>
                </a:solidFill>
              </a:defRPr>
            </a:lvl1pPr>
            <a:lvl2pPr lvl="1">
              <a:lnSpc>
                <a:spcPct val="100000"/>
              </a:lnSpc>
              <a:spcBef>
                <a:spcPts val="0"/>
              </a:spcBef>
              <a:spcAft>
                <a:spcPts val="0"/>
              </a:spcAft>
              <a:buClr>
                <a:srgbClr val="12B5EA"/>
              </a:buClr>
              <a:buSzPts val="1400"/>
              <a:buNone/>
              <a:defRPr sz="1400">
                <a:solidFill>
                  <a:srgbClr val="12B5EA"/>
                </a:solidFill>
              </a:defRPr>
            </a:lvl2pPr>
            <a:lvl3pPr lvl="2">
              <a:lnSpc>
                <a:spcPct val="100000"/>
              </a:lnSpc>
              <a:spcBef>
                <a:spcPts val="0"/>
              </a:spcBef>
              <a:spcAft>
                <a:spcPts val="0"/>
              </a:spcAft>
              <a:buClr>
                <a:srgbClr val="12B5EA"/>
              </a:buClr>
              <a:buSzPts val="1400"/>
              <a:buNone/>
              <a:defRPr sz="1400">
                <a:solidFill>
                  <a:srgbClr val="12B5EA"/>
                </a:solidFill>
              </a:defRPr>
            </a:lvl3pPr>
            <a:lvl4pPr lvl="3">
              <a:lnSpc>
                <a:spcPct val="100000"/>
              </a:lnSpc>
              <a:spcBef>
                <a:spcPts val="0"/>
              </a:spcBef>
              <a:spcAft>
                <a:spcPts val="0"/>
              </a:spcAft>
              <a:buClr>
                <a:srgbClr val="12B5EA"/>
              </a:buClr>
              <a:buSzPts val="1400"/>
              <a:buNone/>
              <a:defRPr sz="1400">
                <a:solidFill>
                  <a:srgbClr val="12B5EA"/>
                </a:solidFill>
              </a:defRPr>
            </a:lvl4pPr>
            <a:lvl5pPr lvl="4">
              <a:lnSpc>
                <a:spcPct val="100000"/>
              </a:lnSpc>
              <a:spcBef>
                <a:spcPts val="0"/>
              </a:spcBef>
              <a:spcAft>
                <a:spcPts val="0"/>
              </a:spcAft>
              <a:buClr>
                <a:srgbClr val="12B5EA"/>
              </a:buClr>
              <a:buSzPts val="1400"/>
              <a:buNone/>
              <a:defRPr sz="1400">
                <a:solidFill>
                  <a:srgbClr val="12B5EA"/>
                </a:solidFill>
              </a:defRPr>
            </a:lvl5pPr>
            <a:lvl6pPr lvl="5">
              <a:lnSpc>
                <a:spcPct val="100000"/>
              </a:lnSpc>
              <a:spcBef>
                <a:spcPts val="0"/>
              </a:spcBef>
              <a:spcAft>
                <a:spcPts val="0"/>
              </a:spcAft>
              <a:buClr>
                <a:srgbClr val="12B5EA"/>
              </a:buClr>
              <a:buSzPts val="1400"/>
              <a:buNone/>
              <a:defRPr sz="1400">
                <a:solidFill>
                  <a:srgbClr val="12B5EA"/>
                </a:solidFill>
              </a:defRPr>
            </a:lvl6pPr>
            <a:lvl7pPr lvl="6">
              <a:lnSpc>
                <a:spcPct val="100000"/>
              </a:lnSpc>
              <a:spcBef>
                <a:spcPts val="0"/>
              </a:spcBef>
              <a:spcAft>
                <a:spcPts val="0"/>
              </a:spcAft>
              <a:buClr>
                <a:srgbClr val="12B5EA"/>
              </a:buClr>
              <a:buSzPts val="1400"/>
              <a:buNone/>
              <a:defRPr sz="1400">
                <a:solidFill>
                  <a:srgbClr val="12B5EA"/>
                </a:solidFill>
              </a:defRPr>
            </a:lvl7pPr>
            <a:lvl8pPr lvl="7">
              <a:lnSpc>
                <a:spcPct val="100000"/>
              </a:lnSpc>
              <a:spcBef>
                <a:spcPts val="0"/>
              </a:spcBef>
              <a:spcAft>
                <a:spcPts val="0"/>
              </a:spcAft>
              <a:buClr>
                <a:srgbClr val="12B5EA"/>
              </a:buClr>
              <a:buSzPts val="1400"/>
              <a:buNone/>
              <a:defRPr sz="1400">
                <a:solidFill>
                  <a:srgbClr val="12B5EA"/>
                </a:solidFill>
              </a:defRPr>
            </a:lvl8pPr>
            <a:lvl9pPr lvl="8">
              <a:lnSpc>
                <a:spcPct val="100000"/>
              </a:lnSpc>
              <a:spcBef>
                <a:spcPts val="0"/>
              </a:spcBef>
              <a:spcAft>
                <a:spcPts val="0"/>
              </a:spcAft>
              <a:buClr>
                <a:srgbClr val="12B5EA"/>
              </a:buClr>
              <a:buSzPts val="1400"/>
              <a:buNone/>
              <a:defRPr sz="1400">
                <a:solidFill>
                  <a:srgbClr val="12B5EA"/>
                </a:solidFill>
              </a:defRPr>
            </a:lvl9pPr>
          </a:lstStyle>
          <a:p/>
        </p:txBody>
      </p:sp>
      <p:cxnSp>
        <p:nvCxnSpPr>
          <p:cNvPr id="140" name="Google Shape;140;p23"/>
          <p:cNvCxnSpPr/>
          <p:nvPr/>
        </p:nvCxnSpPr>
        <p:spPr>
          <a:xfrm>
            <a:off x="-6000" y="4632625"/>
            <a:ext cx="9156000" cy="13200"/>
          </a:xfrm>
          <a:prstGeom prst="straightConnector1">
            <a:avLst/>
          </a:prstGeom>
          <a:noFill/>
          <a:ln cap="flat" cmpd="sng" w="19050">
            <a:solidFill>
              <a:srgbClr val="A50A51"/>
            </a:solidFill>
            <a:prstDash val="solid"/>
            <a:round/>
            <a:headEnd len="med" w="med" type="none"/>
            <a:tailEnd len="med" w="med" type="none"/>
          </a:ln>
        </p:spPr>
      </p:cxnSp>
      <p:sp>
        <p:nvSpPr>
          <p:cNvPr id="141" name="Google Shape;141;p23"/>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a:spcBef>
                <a:spcPts val="0"/>
              </a:spcBef>
              <a:spcAft>
                <a:spcPts val="0"/>
              </a:spcAft>
              <a:buClr>
                <a:srgbClr val="12B5EA"/>
              </a:buClr>
              <a:buSzPts val="3600"/>
              <a:buNone/>
              <a:defRPr sz="3600">
                <a:solidFill>
                  <a:srgbClr val="12B5EA"/>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42" name="Google Shape;142;p23"/>
          <p:cNvSpPr txBox="1"/>
          <p:nvPr>
            <p:ph idx="2" type="subTitle"/>
          </p:nvPr>
        </p:nvSpPr>
        <p:spPr>
          <a:xfrm>
            <a:off x="4440000" y="4632625"/>
            <a:ext cx="4399200" cy="497700"/>
          </a:xfrm>
          <a:prstGeom prst="rect">
            <a:avLst/>
          </a:prstGeom>
          <a:noFill/>
        </p:spPr>
        <p:txBody>
          <a:bodyPr anchorCtr="0" anchor="ctr" bIns="91425" lIns="91425" spcFirstLastPara="1" rIns="91425" wrap="square" tIns="91425">
            <a:noAutofit/>
          </a:bodyPr>
          <a:lstStyle>
            <a:lvl1pPr lvl="0" algn="r">
              <a:lnSpc>
                <a:spcPct val="100000"/>
              </a:lnSpc>
              <a:spcBef>
                <a:spcPts val="0"/>
              </a:spcBef>
              <a:spcAft>
                <a:spcPts val="0"/>
              </a:spcAft>
              <a:buClr>
                <a:srgbClr val="A50A51"/>
              </a:buClr>
              <a:buSzPts val="1000"/>
              <a:buNone/>
              <a:defRPr b="1" sz="1000">
                <a:solidFill>
                  <a:srgbClr val="A50A51"/>
                </a:solidFill>
              </a:defRPr>
            </a:lvl1pPr>
            <a:lvl2pPr lvl="1" algn="r">
              <a:lnSpc>
                <a:spcPct val="100000"/>
              </a:lnSpc>
              <a:spcBef>
                <a:spcPts val="0"/>
              </a:spcBef>
              <a:spcAft>
                <a:spcPts val="0"/>
              </a:spcAft>
              <a:buClr>
                <a:srgbClr val="FF6F0C"/>
              </a:buClr>
              <a:buSzPts val="1800"/>
              <a:buNone/>
              <a:defRPr b="1" sz="1800">
                <a:solidFill>
                  <a:srgbClr val="FF6F0C"/>
                </a:solidFill>
              </a:defRPr>
            </a:lvl2pPr>
            <a:lvl3pPr lvl="2" algn="r">
              <a:lnSpc>
                <a:spcPct val="100000"/>
              </a:lnSpc>
              <a:spcBef>
                <a:spcPts val="0"/>
              </a:spcBef>
              <a:spcAft>
                <a:spcPts val="0"/>
              </a:spcAft>
              <a:buClr>
                <a:srgbClr val="FF6F0C"/>
              </a:buClr>
              <a:buSzPts val="1800"/>
              <a:buNone/>
              <a:defRPr b="1" sz="1800">
                <a:solidFill>
                  <a:srgbClr val="FF6F0C"/>
                </a:solidFill>
              </a:defRPr>
            </a:lvl3pPr>
            <a:lvl4pPr lvl="3" algn="r">
              <a:lnSpc>
                <a:spcPct val="100000"/>
              </a:lnSpc>
              <a:spcBef>
                <a:spcPts val="0"/>
              </a:spcBef>
              <a:spcAft>
                <a:spcPts val="0"/>
              </a:spcAft>
              <a:buClr>
                <a:srgbClr val="FF6F0C"/>
              </a:buClr>
              <a:buSzPts val="1800"/>
              <a:buNone/>
              <a:defRPr b="1" sz="1800">
                <a:solidFill>
                  <a:srgbClr val="FF6F0C"/>
                </a:solidFill>
              </a:defRPr>
            </a:lvl4pPr>
            <a:lvl5pPr lvl="4" algn="r">
              <a:lnSpc>
                <a:spcPct val="100000"/>
              </a:lnSpc>
              <a:spcBef>
                <a:spcPts val="0"/>
              </a:spcBef>
              <a:spcAft>
                <a:spcPts val="0"/>
              </a:spcAft>
              <a:buClr>
                <a:srgbClr val="FF6F0C"/>
              </a:buClr>
              <a:buSzPts val="1800"/>
              <a:buNone/>
              <a:defRPr b="1" sz="1800">
                <a:solidFill>
                  <a:srgbClr val="FF6F0C"/>
                </a:solidFill>
              </a:defRPr>
            </a:lvl5pPr>
            <a:lvl6pPr lvl="5" algn="r">
              <a:lnSpc>
                <a:spcPct val="100000"/>
              </a:lnSpc>
              <a:spcBef>
                <a:spcPts val="0"/>
              </a:spcBef>
              <a:spcAft>
                <a:spcPts val="0"/>
              </a:spcAft>
              <a:buClr>
                <a:srgbClr val="FF6F0C"/>
              </a:buClr>
              <a:buSzPts val="1800"/>
              <a:buNone/>
              <a:defRPr b="1" sz="1800">
                <a:solidFill>
                  <a:srgbClr val="FF6F0C"/>
                </a:solidFill>
              </a:defRPr>
            </a:lvl6pPr>
            <a:lvl7pPr lvl="6" algn="r">
              <a:lnSpc>
                <a:spcPct val="100000"/>
              </a:lnSpc>
              <a:spcBef>
                <a:spcPts val="0"/>
              </a:spcBef>
              <a:spcAft>
                <a:spcPts val="0"/>
              </a:spcAft>
              <a:buClr>
                <a:srgbClr val="FF6F0C"/>
              </a:buClr>
              <a:buSzPts val="1800"/>
              <a:buNone/>
              <a:defRPr b="1" sz="1800">
                <a:solidFill>
                  <a:srgbClr val="FF6F0C"/>
                </a:solidFill>
              </a:defRPr>
            </a:lvl7pPr>
            <a:lvl8pPr lvl="7" algn="r">
              <a:lnSpc>
                <a:spcPct val="100000"/>
              </a:lnSpc>
              <a:spcBef>
                <a:spcPts val="0"/>
              </a:spcBef>
              <a:spcAft>
                <a:spcPts val="0"/>
              </a:spcAft>
              <a:buClr>
                <a:srgbClr val="FF6F0C"/>
              </a:buClr>
              <a:buSzPts val="1800"/>
              <a:buNone/>
              <a:defRPr b="1" sz="1800">
                <a:solidFill>
                  <a:srgbClr val="FF6F0C"/>
                </a:solidFill>
              </a:defRPr>
            </a:lvl8pPr>
            <a:lvl9pPr lvl="8" algn="r">
              <a:lnSpc>
                <a:spcPct val="100000"/>
              </a:lnSpc>
              <a:spcBef>
                <a:spcPts val="0"/>
              </a:spcBef>
              <a:spcAft>
                <a:spcPts val="0"/>
              </a:spcAft>
              <a:buClr>
                <a:srgbClr val="FF6F0C"/>
              </a:buClr>
              <a:buSzPts val="1800"/>
              <a:buNone/>
              <a:defRPr b="1" sz="1800">
                <a:solidFill>
                  <a:srgbClr val="FF6F0C"/>
                </a:solidFill>
              </a:defRPr>
            </a:lvl9pPr>
          </a:lstStyle>
          <a:p/>
        </p:txBody>
      </p:sp>
      <p:pic>
        <p:nvPicPr>
          <p:cNvPr descr="CS_rgb.jpg" id="143" name="Google Shape;143;p23"/>
          <p:cNvPicPr preferRelativeResize="0"/>
          <p:nvPr/>
        </p:nvPicPr>
        <p:blipFill rotWithShape="1">
          <a:blip r:embed="rId2">
            <a:alphaModFix/>
          </a:blip>
          <a:srcRect b="0" l="0" r="0" t="0"/>
          <a:stretch/>
        </p:blipFill>
        <p:spPr>
          <a:xfrm>
            <a:off x="399300" y="4772013"/>
            <a:ext cx="822300" cy="245325"/>
          </a:xfrm>
          <a:prstGeom prst="rect">
            <a:avLst/>
          </a:prstGeom>
          <a:noFill/>
          <a:ln>
            <a:noFill/>
          </a:ln>
        </p:spPr>
      </p:pic>
      <p:pic>
        <p:nvPicPr>
          <p:cNvPr id="144" name="Google Shape;144;p23"/>
          <p:cNvPicPr preferRelativeResize="0"/>
          <p:nvPr/>
        </p:nvPicPr>
        <p:blipFill>
          <a:blip r:embed="rId3">
            <a:alphaModFix/>
          </a:blip>
          <a:stretch>
            <a:fillRect/>
          </a:stretch>
        </p:blipFill>
        <p:spPr>
          <a:xfrm>
            <a:off x="2283699" y="4697849"/>
            <a:ext cx="910763" cy="393600"/>
          </a:xfrm>
          <a:prstGeom prst="rect">
            <a:avLst/>
          </a:prstGeom>
          <a:noFill/>
          <a:ln>
            <a:noFill/>
          </a:ln>
        </p:spPr>
      </p:pic>
      <p:pic>
        <p:nvPicPr>
          <p:cNvPr id="145" name="Google Shape;145;p23"/>
          <p:cNvPicPr preferRelativeResize="0"/>
          <p:nvPr/>
        </p:nvPicPr>
        <p:blipFill>
          <a:blip r:embed="rId4">
            <a:alphaModFix/>
          </a:blip>
          <a:stretch>
            <a:fillRect/>
          </a:stretch>
        </p:blipFill>
        <p:spPr>
          <a:xfrm>
            <a:off x="3495698" y="4645823"/>
            <a:ext cx="497700" cy="497700"/>
          </a:xfrm>
          <a:prstGeom prst="rect">
            <a:avLst/>
          </a:prstGeom>
          <a:noFill/>
          <a:ln>
            <a:noFill/>
          </a:ln>
        </p:spPr>
      </p:pic>
      <p:pic>
        <p:nvPicPr>
          <p:cNvPr id="146" name="Google Shape;146;p23"/>
          <p:cNvPicPr preferRelativeResize="0"/>
          <p:nvPr/>
        </p:nvPicPr>
        <p:blipFill>
          <a:blip r:embed="rId5">
            <a:alphaModFix/>
          </a:blip>
          <a:stretch>
            <a:fillRect/>
          </a:stretch>
        </p:blipFill>
        <p:spPr>
          <a:xfrm>
            <a:off x="1406185" y="4520119"/>
            <a:ext cx="692925" cy="722728"/>
          </a:xfrm>
          <a:prstGeom prst="rect">
            <a:avLst/>
          </a:prstGeom>
          <a:noFill/>
          <a:ln>
            <a:noFill/>
          </a:ln>
        </p:spPr>
      </p:pic>
      <p:pic>
        <p:nvPicPr>
          <p:cNvPr id="147" name="Google Shape;147;p23"/>
          <p:cNvPicPr preferRelativeResize="0"/>
          <p:nvPr/>
        </p:nvPicPr>
        <p:blipFill>
          <a:blip r:embed="rId6">
            <a:alphaModFix/>
          </a:blip>
          <a:stretch>
            <a:fillRect/>
          </a:stretch>
        </p:blipFill>
        <p:spPr>
          <a:xfrm>
            <a:off x="7852600" y="169000"/>
            <a:ext cx="1215199" cy="12151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range">
  <p:cSld name="TITLE_1">
    <p:bg>
      <p:bgPr>
        <a:solidFill>
          <a:srgbClr val="A50A51"/>
        </a:solidFill>
      </p:bgPr>
    </p:bg>
    <p:spTree>
      <p:nvGrpSpPr>
        <p:cNvPr id="148" name="Shape 148"/>
        <p:cNvGrpSpPr/>
        <p:nvPr/>
      </p:nvGrpSpPr>
      <p:grpSpPr>
        <a:xfrm>
          <a:off x="0" y="0"/>
          <a:ext cx="0" cy="0"/>
          <a:chOff x="0" y="0"/>
          <a:chExt cx="0" cy="0"/>
        </a:xfrm>
      </p:grpSpPr>
      <p:sp>
        <p:nvSpPr>
          <p:cNvPr id="149" name="Google Shape;149;p24"/>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rgbClr val="12B5EA"/>
              </a:buClr>
              <a:buSzPts val="1400"/>
              <a:buNone/>
              <a:defRPr sz="1400">
                <a:solidFill>
                  <a:srgbClr val="12B5EA"/>
                </a:solidFill>
              </a:defRPr>
            </a:lvl2pPr>
            <a:lvl3pPr lvl="2">
              <a:lnSpc>
                <a:spcPct val="100000"/>
              </a:lnSpc>
              <a:spcBef>
                <a:spcPts val="0"/>
              </a:spcBef>
              <a:spcAft>
                <a:spcPts val="0"/>
              </a:spcAft>
              <a:buClr>
                <a:srgbClr val="12B5EA"/>
              </a:buClr>
              <a:buSzPts val="1400"/>
              <a:buNone/>
              <a:defRPr sz="1400">
                <a:solidFill>
                  <a:srgbClr val="12B5EA"/>
                </a:solidFill>
              </a:defRPr>
            </a:lvl3pPr>
            <a:lvl4pPr lvl="3">
              <a:lnSpc>
                <a:spcPct val="100000"/>
              </a:lnSpc>
              <a:spcBef>
                <a:spcPts val="0"/>
              </a:spcBef>
              <a:spcAft>
                <a:spcPts val="0"/>
              </a:spcAft>
              <a:buClr>
                <a:srgbClr val="12B5EA"/>
              </a:buClr>
              <a:buSzPts val="1400"/>
              <a:buNone/>
              <a:defRPr sz="1400">
                <a:solidFill>
                  <a:srgbClr val="12B5EA"/>
                </a:solidFill>
              </a:defRPr>
            </a:lvl4pPr>
            <a:lvl5pPr lvl="4">
              <a:lnSpc>
                <a:spcPct val="100000"/>
              </a:lnSpc>
              <a:spcBef>
                <a:spcPts val="0"/>
              </a:spcBef>
              <a:spcAft>
                <a:spcPts val="0"/>
              </a:spcAft>
              <a:buClr>
                <a:srgbClr val="12B5EA"/>
              </a:buClr>
              <a:buSzPts val="1400"/>
              <a:buNone/>
              <a:defRPr sz="1400">
                <a:solidFill>
                  <a:srgbClr val="12B5EA"/>
                </a:solidFill>
              </a:defRPr>
            </a:lvl5pPr>
            <a:lvl6pPr lvl="5">
              <a:lnSpc>
                <a:spcPct val="100000"/>
              </a:lnSpc>
              <a:spcBef>
                <a:spcPts val="0"/>
              </a:spcBef>
              <a:spcAft>
                <a:spcPts val="0"/>
              </a:spcAft>
              <a:buClr>
                <a:srgbClr val="12B5EA"/>
              </a:buClr>
              <a:buSzPts val="1400"/>
              <a:buNone/>
              <a:defRPr sz="1400">
                <a:solidFill>
                  <a:srgbClr val="12B5EA"/>
                </a:solidFill>
              </a:defRPr>
            </a:lvl6pPr>
            <a:lvl7pPr lvl="6">
              <a:lnSpc>
                <a:spcPct val="100000"/>
              </a:lnSpc>
              <a:spcBef>
                <a:spcPts val="0"/>
              </a:spcBef>
              <a:spcAft>
                <a:spcPts val="0"/>
              </a:spcAft>
              <a:buClr>
                <a:srgbClr val="12B5EA"/>
              </a:buClr>
              <a:buSzPts val="1400"/>
              <a:buNone/>
              <a:defRPr sz="1400">
                <a:solidFill>
                  <a:srgbClr val="12B5EA"/>
                </a:solidFill>
              </a:defRPr>
            </a:lvl7pPr>
            <a:lvl8pPr lvl="7">
              <a:lnSpc>
                <a:spcPct val="100000"/>
              </a:lnSpc>
              <a:spcBef>
                <a:spcPts val="0"/>
              </a:spcBef>
              <a:spcAft>
                <a:spcPts val="0"/>
              </a:spcAft>
              <a:buClr>
                <a:srgbClr val="12B5EA"/>
              </a:buClr>
              <a:buSzPts val="1400"/>
              <a:buNone/>
              <a:defRPr sz="1400">
                <a:solidFill>
                  <a:srgbClr val="12B5EA"/>
                </a:solidFill>
              </a:defRPr>
            </a:lvl8pPr>
            <a:lvl9pPr lvl="8">
              <a:lnSpc>
                <a:spcPct val="100000"/>
              </a:lnSpc>
              <a:spcBef>
                <a:spcPts val="0"/>
              </a:spcBef>
              <a:spcAft>
                <a:spcPts val="0"/>
              </a:spcAft>
              <a:buClr>
                <a:srgbClr val="12B5EA"/>
              </a:buClr>
              <a:buSzPts val="1400"/>
              <a:buNone/>
              <a:defRPr sz="1400">
                <a:solidFill>
                  <a:srgbClr val="12B5EA"/>
                </a:solidFill>
              </a:defRPr>
            </a:lvl9pPr>
          </a:lstStyle>
          <a:p/>
        </p:txBody>
      </p:sp>
      <p:cxnSp>
        <p:nvCxnSpPr>
          <p:cNvPr id="150" name="Google Shape;150;p24"/>
          <p:cNvCxnSpPr/>
          <p:nvPr/>
        </p:nvCxnSpPr>
        <p:spPr>
          <a:xfrm>
            <a:off x="-6000" y="4632625"/>
            <a:ext cx="9156000" cy="13200"/>
          </a:xfrm>
          <a:prstGeom prst="straightConnector1">
            <a:avLst/>
          </a:prstGeom>
          <a:noFill/>
          <a:ln cap="flat" cmpd="sng" w="19050">
            <a:solidFill>
              <a:schemeClr val="lt1"/>
            </a:solidFill>
            <a:prstDash val="solid"/>
            <a:round/>
            <a:headEnd len="med" w="med" type="none"/>
            <a:tailEnd len="med" w="med" type="none"/>
          </a:ln>
        </p:spPr>
      </p:cxnSp>
      <p:sp>
        <p:nvSpPr>
          <p:cNvPr id="151" name="Google Shape;151;p24"/>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pic>
        <p:nvPicPr>
          <p:cNvPr id="152" name="Google Shape;152;p24"/>
          <p:cNvPicPr preferRelativeResize="0"/>
          <p:nvPr/>
        </p:nvPicPr>
        <p:blipFill>
          <a:blip r:embed="rId2">
            <a:alphaModFix/>
          </a:blip>
          <a:stretch>
            <a:fillRect/>
          </a:stretch>
        </p:blipFill>
        <p:spPr>
          <a:xfrm>
            <a:off x="6324648" y="4731088"/>
            <a:ext cx="728700" cy="314875"/>
          </a:xfrm>
          <a:prstGeom prst="rect">
            <a:avLst/>
          </a:prstGeom>
          <a:noFill/>
          <a:ln>
            <a:noFill/>
          </a:ln>
        </p:spPr>
      </p:pic>
      <p:pic>
        <p:nvPicPr>
          <p:cNvPr id="153" name="Google Shape;153;p24"/>
          <p:cNvPicPr preferRelativeResize="0"/>
          <p:nvPr/>
        </p:nvPicPr>
        <p:blipFill>
          <a:blip r:embed="rId3">
            <a:alphaModFix/>
          </a:blip>
          <a:stretch>
            <a:fillRect/>
          </a:stretch>
        </p:blipFill>
        <p:spPr>
          <a:xfrm>
            <a:off x="7318462" y="4658679"/>
            <a:ext cx="459663" cy="459685"/>
          </a:xfrm>
          <a:prstGeom prst="rect">
            <a:avLst/>
          </a:prstGeom>
          <a:noFill/>
          <a:ln>
            <a:noFill/>
          </a:ln>
        </p:spPr>
      </p:pic>
      <p:pic>
        <p:nvPicPr>
          <p:cNvPr descr="CS_reverse.png" id="154" name="Google Shape;154;p24"/>
          <p:cNvPicPr preferRelativeResize="0"/>
          <p:nvPr/>
        </p:nvPicPr>
        <p:blipFill>
          <a:blip r:embed="rId4">
            <a:alphaModFix/>
          </a:blip>
          <a:stretch>
            <a:fillRect/>
          </a:stretch>
        </p:blipFill>
        <p:spPr>
          <a:xfrm>
            <a:off x="8043225" y="4766700"/>
            <a:ext cx="816651" cy="243650"/>
          </a:xfrm>
          <a:prstGeom prst="rect">
            <a:avLst/>
          </a:prstGeom>
          <a:noFill/>
          <a:ln>
            <a:noFill/>
          </a:ln>
        </p:spPr>
      </p:pic>
      <p:pic>
        <p:nvPicPr>
          <p:cNvPr id="155" name="Google Shape;155;p24"/>
          <p:cNvPicPr preferRelativeResize="0"/>
          <p:nvPr/>
        </p:nvPicPr>
        <p:blipFill>
          <a:blip r:embed="rId5">
            <a:alphaModFix/>
          </a:blip>
          <a:stretch>
            <a:fillRect/>
          </a:stretch>
        </p:blipFill>
        <p:spPr>
          <a:xfrm>
            <a:off x="5608702" y="4563814"/>
            <a:ext cx="622625" cy="649425"/>
          </a:xfrm>
          <a:prstGeom prst="rect">
            <a:avLst/>
          </a:prstGeom>
          <a:noFill/>
          <a:ln>
            <a:noFill/>
          </a:ln>
        </p:spPr>
      </p:pic>
      <p:pic>
        <p:nvPicPr>
          <p:cNvPr id="156" name="Google Shape;156;p24"/>
          <p:cNvPicPr preferRelativeResize="0"/>
          <p:nvPr/>
        </p:nvPicPr>
        <p:blipFill>
          <a:blip r:embed="rId6">
            <a:alphaModFix/>
          </a:blip>
          <a:stretch>
            <a:fillRect/>
          </a:stretch>
        </p:blipFill>
        <p:spPr>
          <a:xfrm>
            <a:off x="371473" y="4691725"/>
            <a:ext cx="385200" cy="39360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blue">
  <p:cSld name="TITLE_1_1">
    <p:bg>
      <p:bgPr>
        <a:solidFill>
          <a:srgbClr val="12B5EA"/>
        </a:solidFill>
      </p:bgPr>
    </p:bg>
    <p:spTree>
      <p:nvGrpSpPr>
        <p:cNvPr id="157" name="Shape 157"/>
        <p:cNvGrpSpPr/>
        <p:nvPr/>
      </p:nvGrpSpPr>
      <p:grpSpPr>
        <a:xfrm>
          <a:off x="0" y="0"/>
          <a:ext cx="0" cy="0"/>
          <a:chOff x="0" y="0"/>
          <a:chExt cx="0" cy="0"/>
        </a:xfrm>
      </p:grpSpPr>
      <p:sp>
        <p:nvSpPr>
          <p:cNvPr id="158" name="Google Shape;158;p25"/>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rgbClr val="12B5EA"/>
              </a:buClr>
              <a:buSzPts val="1400"/>
              <a:buNone/>
              <a:defRPr sz="1400">
                <a:solidFill>
                  <a:srgbClr val="12B5EA"/>
                </a:solidFill>
              </a:defRPr>
            </a:lvl2pPr>
            <a:lvl3pPr lvl="2">
              <a:lnSpc>
                <a:spcPct val="100000"/>
              </a:lnSpc>
              <a:spcBef>
                <a:spcPts val="0"/>
              </a:spcBef>
              <a:spcAft>
                <a:spcPts val="0"/>
              </a:spcAft>
              <a:buClr>
                <a:srgbClr val="12B5EA"/>
              </a:buClr>
              <a:buSzPts val="1400"/>
              <a:buNone/>
              <a:defRPr sz="1400">
                <a:solidFill>
                  <a:srgbClr val="12B5EA"/>
                </a:solidFill>
              </a:defRPr>
            </a:lvl3pPr>
            <a:lvl4pPr lvl="3">
              <a:lnSpc>
                <a:spcPct val="100000"/>
              </a:lnSpc>
              <a:spcBef>
                <a:spcPts val="0"/>
              </a:spcBef>
              <a:spcAft>
                <a:spcPts val="0"/>
              </a:spcAft>
              <a:buClr>
                <a:srgbClr val="12B5EA"/>
              </a:buClr>
              <a:buSzPts val="1400"/>
              <a:buNone/>
              <a:defRPr sz="1400">
                <a:solidFill>
                  <a:srgbClr val="12B5EA"/>
                </a:solidFill>
              </a:defRPr>
            </a:lvl4pPr>
            <a:lvl5pPr lvl="4">
              <a:lnSpc>
                <a:spcPct val="100000"/>
              </a:lnSpc>
              <a:spcBef>
                <a:spcPts val="0"/>
              </a:spcBef>
              <a:spcAft>
                <a:spcPts val="0"/>
              </a:spcAft>
              <a:buClr>
                <a:srgbClr val="12B5EA"/>
              </a:buClr>
              <a:buSzPts val="1400"/>
              <a:buNone/>
              <a:defRPr sz="1400">
                <a:solidFill>
                  <a:srgbClr val="12B5EA"/>
                </a:solidFill>
              </a:defRPr>
            </a:lvl5pPr>
            <a:lvl6pPr lvl="5">
              <a:lnSpc>
                <a:spcPct val="100000"/>
              </a:lnSpc>
              <a:spcBef>
                <a:spcPts val="0"/>
              </a:spcBef>
              <a:spcAft>
                <a:spcPts val="0"/>
              </a:spcAft>
              <a:buClr>
                <a:srgbClr val="12B5EA"/>
              </a:buClr>
              <a:buSzPts val="1400"/>
              <a:buNone/>
              <a:defRPr sz="1400">
                <a:solidFill>
                  <a:srgbClr val="12B5EA"/>
                </a:solidFill>
              </a:defRPr>
            </a:lvl6pPr>
            <a:lvl7pPr lvl="6">
              <a:lnSpc>
                <a:spcPct val="100000"/>
              </a:lnSpc>
              <a:spcBef>
                <a:spcPts val="0"/>
              </a:spcBef>
              <a:spcAft>
                <a:spcPts val="0"/>
              </a:spcAft>
              <a:buClr>
                <a:srgbClr val="12B5EA"/>
              </a:buClr>
              <a:buSzPts val="1400"/>
              <a:buNone/>
              <a:defRPr sz="1400">
                <a:solidFill>
                  <a:srgbClr val="12B5EA"/>
                </a:solidFill>
              </a:defRPr>
            </a:lvl7pPr>
            <a:lvl8pPr lvl="7">
              <a:lnSpc>
                <a:spcPct val="100000"/>
              </a:lnSpc>
              <a:spcBef>
                <a:spcPts val="0"/>
              </a:spcBef>
              <a:spcAft>
                <a:spcPts val="0"/>
              </a:spcAft>
              <a:buClr>
                <a:srgbClr val="12B5EA"/>
              </a:buClr>
              <a:buSzPts val="1400"/>
              <a:buNone/>
              <a:defRPr sz="1400">
                <a:solidFill>
                  <a:srgbClr val="12B5EA"/>
                </a:solidFill>
              </a:defRPr>
            </a:lvl8pPr>
            <a:lvl9pPr lvl="8">
              <a:lnSpc>
                <a:spcPct val="100000"/>
              </a:lnSpc>
              <a:spcBef>
                <a:spcPts val="0"/>
              </a:spcBef>
              <a:spcAft>
                <a:spcPts val="0"/>
              </a:spcAft>
              <a:buClr>
                <a:srgbClr val="12B5EA"/>
              </a:buClr>
              <a:buSzPts val="1400"/>
              <a:buNone/>
              <a:defRPr sz="1400">
                <a:solidFill>
                  <a:srgbClr val="12B5EA"/>
                </a:solidFill>
              </a:defRPr>
            </a:lvl9pPr>
          </a:lstStyle>
          <a:p/>
        </p:txBody>
      </p:sp>
      <p:cxnSp>
        <p:nvCxnSpPr>
          <p:cNvPr id="159" name="Google Shape;159;p25"/>
          <p:cNvCxnSpPr/>
          <p:nvPr/>
        </p:nvCxnSpPr>
        <p:spPr>
          <a:xfrm>
            <a:off x="-6000" y="4632625"/>
            <a:ext cx="9156000" cy="13200"/>
          </a:xfrm>
          <a:prstGeom prst="straightConnector1">
            <a:avLst/>
          </a:prstGeom>
          <a:noFill/>
          <a:ln cap="flat" cmpd="sng" w="19050">
            <a:solidFill>
              <a:schemeClr val="lt1"/>
            </a:solidFill>
            <a:prstDash val="solid"/>
            <a:round/>
            <a:headEnd len="med" w="med" type="none"/>
            <a:tailEnd len="med" w="med" type="none"/>
          </a:ln>
        </p:spPr>
      </p:cxnSp>
      <p:sp>
        <p:nvSpPr>
          <p:cNvPr id="160" name="Google Shape;160;p25"/>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pic>
        <p:nvPicPr>
          <p:cNvPr id="161" name="Google Shape;161;p25"/>
          <p:cNvPicPr preferRelativeResize="0"/>
          <p:nvPr/>
        </p:nvPicPr>
        <p:blipFill>
          <a:blip r:embed="rId2">
            <a:alphaModFix/>
          </a:blip>
          <a:stretch>
            <a:fillRect/>
          </a:stretch>
        </p:blipFill>
        <p:spPr>
          <a:xfrm>
            <a:off x="6324648" y="4731088"/>
            <a:ext cx="728700" cy="314875"/>
          </a:xfrm>
          <a:prstGeom prst="rect">
            <a:avLst/>
          </a:prstGeom>
          <a:noFill/>
          <a:ln>
            <a:noFill/>
          </a:ln>
        </p:spPr>
      </p:pic>
      <p:pic>
        <p:nvPicPr>
          <p:cNvPr id="162" name="Google Shape;162;p25"/>
          <p:cNvPicPr preferRelativeResize="0"/>
          <p:nvPr/>
        </p:nvPicPr>
        <p:blipFill>
          <a:blip r:embed="rId3">
            <a:alphaModFix/>
          </a:blip>
          <a:stretch>
            <a:fillRect/>
          </a:stretch>
        </p:blipFill>
        <p:spPr>
          <a:xfrm>
            <a:off x="7318462" y="4658679"/>
            <a:ext cx="459663" cy="459685"/>
          </a:xfrm>
          <a:prstGeom prst="rect">
            <a:avLst/>
          </a:prstGeom>
          <a:noFill/>
          <a:ln>
            <a:noFill/>
          </a:ln>
        </p:spPr>
      </p:pic>
      <p:pic>
        <p:nvPicPr>
          <p:cNvPr descr="CS_reverse.png" id="163" name="Google Shape;163;p25"/>
          <p:cNvPicPr preferRelativeResize="0"/>
          <p:nvPr/>
        </p:nvPicPr>
        <p:blipFill>
          <a:blip r:embed="rId4">
            <a:alphaModFix/>
          </a:blip>
          <a:stretch>
            <a:fillRect/>
          </a:stretch>
        </p:blipFill>
        <p:spPr>
          <a:xfrm>
            <a:off x="8043225" y="4766700"/>
            <a:ext cx="816651" cy="243650"/>
          </a:xfrm>
          <a:prstGeom prst="rect">
            <a:avLst/>
          </a:prstGeom>
          <a:noFill/>
          <a:ln>
            <a:noFill/>
          </a:ln>
        </p:spPr>
      </p:pic>
      <p:pic>
        <p:nvPicPr>
          <p:cNvPr id="164" name="Google Shape;164;p25"/>
          <p:cNvPicPr preferRelativeResize="0"/>
          <p:nvPr/>
        </p:nvPicPr>
        <p:blipFill>
          <a:blip r:embed="rId5">
            <a:alphaModFix/>
          </a:blip>
          <a:stretch>
            <a:fillRect/>
          </a:stretch>
        </p:blipFill>
        <p:spPr>
          <a:xfrm>
            <a:off x="5608702" y="4563814"/>
            <a:ext cx="622625" cy="649425"/>
          </a:xfrm>
          <a:prstGeom prst="rect">
            <a:avLst/>
          </a:prstGeom>
          <a:noFill/>
          <a:ln>
            <a:noFill/>
          </a:ln>
        </p:spPr>
      </p:pic>
      <p:pic>
        <p:nvPicPr>
          <p:cNvPr id="165" name="Google Shape;165;p25"/>
          <p:cNvPicPr preferRelativeResize="0"/>
          <p:nvPr/>
        </p:nvPicPr>
        <p:blipFill>
          <a:blip r:embed="rId6">
            <a:alphaModFix/>
          </a:blip>
          <a:stretch>
            <a:fillRect/>
          </a:stretch>
        </p:blipFill>
        <p:spPr>
          <a:xfrm>
            <a:off x="371473" y="4691725"/>
            <a:ext cx="385200" cy="39360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orange" type="secHead">
  <p:cSld name="SECTION_HEADER">
    <p:bg>
      <p:bgPr>
        <a:solidFill>
          <a:srgbClr val="A50A51"/>
        </a:solidFill>
      </p:bgPr>
    </p:bg>
    <p:spTree>
      <p:nvGrpSpPr>
        <p:cNvPr id="166" name="Shape 166"/>
        <p:cNvGrpSpPr/>
        <p:nvPr/>
      </p:nvGrpSpPr>
      <p:grpSpPr>
        <a:xfrm>
          <a:off x="0" y="0"/>
          <a:ext cx="0" cy="0"/>
          <a:chOff x="0" y="0"/>
          <a:chExt cx="0" cy="0"/>
        </a:xfrm>
      </p:grpSpPr>
      <p:cxnSp>
        <p:nvCxnSpPr>
          <p:cNvPr id="167" name="Google Shape;167;p26"/>
          <p:cNvCxnSpPr/>
          <p:nvPr/>
        </p:nvCxnSpPr>
        <p:spPr>
          <a:xfrm>
            <a:off x="-6000" y="4632625"/>
            <a:ext cx="9156000" cy="13200"/>
          </a:xfrm>
          <a:prstGeom prst="straightConnector1">
            <a:avLst/>
          </a:prstGeom>
          <a:noFill/>
          <a:ln cap="flat" cmpd="sng" w="19050">
            <a:solidFill>
              <a:schemeClr val="lt1"/>
            </a:solidFill>
            <a:prstDash val="solid"/>
            <a:round/>
            <a:headEnd len="med" w="med" type="none"/>
            <a:tailEnd len="med" w="med" type="none"/>
          </a:ln>
        </p:spPr>
      </p:cxnSp>
      <p:sp>
        <p:nvSpPr>
          <p:cNvPr id="168" name="Google Shape;168;p26"/>
          <p:cNvSpPr txBox="1"/>
          <p:nvPr>
            <p:ph type="title"/>
          </p:nvPr>
        </p:nvSpPr>
        <p:spPr>
          <a:xfrm>
            <a:off x="406425" y="2117650"/>
            <a:ext cx="8296800" cy="676800"/>
          </a:xfrm>
          <a:prstGeom prst="rect">
            <a:avLst/>
          </a:prstGeom>
        </p:spPr>
        <p:txBody>
          <a:bodyPr anchorCtr="0" anchor="b" bIns="91425" lIns="91425" spcFirstLastPara="1" rIns="91425" wrap="square" tIns="91425">
            <a:noAutofit/>
          </a:bodyPr>
          <a:lstStyle>
            <a:lvl1pPr lvl="0" algn="r">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69" name="Google Shape;169;p26"/>
          <p:cNvSpPr txBox="1"/>
          <p:nvPr>
            <p:ph idx="1" type="subTitle"/>
          </p:nvPr>
        </p:nvSpPr>
        <p:spPr>
          <a:xfrm>
            <a:off x="379875" y="2698325"/>
            <a:ext cx="8323500" cy="3936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pic>
        <p:nvPicPr>
          <p:cNvPr id="170" name="Google Shape;170;p26"/>
          <p:cNvPicPr preferRelativeResize="0"/>
          <p:nvPr/>
        </p:nvPicPr>
        <p:blipFill>
          <a:blip r:embed="rId2">
            <a:alphaModFix/>
          </a:blip>
          <a:stretch>
            <a:fillRect/>
          </a:stretch>
        </p:blipFill>
        <p:spPr>
          <a:xfrm>
            <a:off x="6324648" y="4731088"/>
            <a:ext cx="728700" cy="314875"/>
          </a:xfrm>
          <a:prstGeom prst="rect">
            <a:avLst/>
          </a:prstGeom>
          <a:noFill/>
          <a:ln>
            <a:noFill/>
          </a:ln>
        </p:spPr>
      </p:pic>
      <p:pic>
        <p:nvPicPr>
          <p:cNvPr id="171" name="Google Shape;171;p26"/>
          <p:cNvPicPr preferRelativeResize="0"/>
          <p:nvPr/>
        </p:nvPicPr>
        <p:blipFill>
          <a:blip r:embed="rId3">
            <a:alphaModFix/>
          </a:blip>
          <a:stretch>
            <a:fillRect/>
          </a:stretch>
        </p:blipFill>
        <p:spPr>
          <a:xfrm>
            <a:off x="7318462" y="4658679"/>
            <a:ext cx="459663" cy="459685"/>
          </a:xfrm>
          <a:prstGeom prst="rect">
            <a:avLst/>
          </a:prstGeom>
          <a:noFill/>
          <a:ln>
            <a:noFill/>
          </a:ln>
        </p:spPr>
      </p:pic>
      <p:pic>
        <p:nvPicPr>
          <p:cNvPr descr="CS_reverse.png" id="172" name="Google Shape;172;p26"/>
          <p:cNvPicPr preferRelativeResize="0"/>
          <p:nvPr/>
        </p:nvPicPr>
        <p:blipFill>
          <a:blip r:embed="rId4">
            <a:alphaModFix/>
          </a:blip>
          <a:stretch>
            <a:fillRect/>
          </a:stretch>
        </p:blipFill>
        <p:spPr>
          <a:xfrm>
            <a:off x="8043225" y="4766700"/>
            <a:ext cx="816651" cy="243650"/>
          </a:xfrm>
          <a:prstGeom prst="rect">
            <a:avLst/>
          </a:prstGeom>
          <a:noFill/>
          <a:ln>
            <a:noFill/>
          </a:ln>
        </p:spPr>
      </p:pic>
      <p:pic>
        <p:nvPicPr>
          <p:cNvPr id="173" name="Google Shape;173;p26"/>
          <p:cNvPicPr preferRelativeResize="0"/>
          <p:nvPr/>
        </p:nvPicPr>
        <p:blipFill>
          <a:blip r:embed="rId5">
            <a:alphaModFix/>
          </a:blip>
          <a:stretch>
            <a:fillRect/>
          </a:stretch>
        </p:blipFill>
        <p:spPr>
          <a:xfrm>
            <a:off x="5608702" y="4563814"/>
            <a:ext cx="622625" cy="649425"/>
          </a:xfrm>
          <a:prstGeom prst="rect">
            <a:avLst/>
          </a:prstGeom>
          <a:noFill/>
          <a:ln>
            <a:noFill/>
          </a:ln>
        </p:spPr>
      </p:pic>
      <p:pic>
        <p:nvPicPr>
          <p:cNvPr id="174" name="Google Shape;174;p26"/>
          <p:cNvPicPr preferRelativeResize="0"/>
          <p:nvPr/>
        </p:nvPicPr>
        <p:blipFill>
          <a:blip r:embed="rId6">
            <a:alphaModFix/>
          </a:blip>
          <a:stretch>
            <a:fillRect/>
          </a:stretch>
        </p:blipFill>
        <p:spPr>
          <a:xfrm>
            <a:off x="371473" y="4691725"/>
            <a:ext cx="385200" cy="39360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ue">
  <p:cSld name="SECTION_HEADER_1_1">
    <p:bg>
      <p:bgPr>
        <a:solidFill>
          <a:srgbClr val="12B5EA"/>
        </a:solidFill>
      </p:bgPr>
    </p:bg>
    <p:spTree>
      <p:nvGrpSpPr>
        <p:cNvPr id="175" name="Shape 175"/>
        <p:cNvGrpSpPr/>
        <p:nvPr/>
      </p:nvGrpSpPr>
      <p:grpSpPr>
        <a:xfrm>
          <a:off x="0" y="0"/>
          <a:ext cx="0" cy="0"/>
          <a:chOff x="0" y="0"/>
          <a:chExt cx="0" cy="0"/>
        </a:xfrm>
      </p:grpSpPr>
      <p:sp>
        <p:nvSpPr>
          <p:cNvPr id="176" name="Google Shape;176;p27"/>
          <p:cNvSpPr txBox="1"/>
          <p:nvPr>
            <p:ph type="title"/>
          </p:nvPr>
        </p:nvSpPr>
        <p:spPr>
          <a:xfrm>
            <a:off x="406425" y="2117650"/>
            <a:ext cx="8296800" cy="676800"/>
          </a:xfrm>
          <a:prstGeom prst="rect">
            <a:avLst/>
          </a:prstGeom>
        </p:spPr>
        <p:txBody>
          <a:bodyPr anchorCtr="0" anchor="b" bIns="91425" lIns="91425" spcFirstLastPara="1" rIns="91425" wrap="square" tIns="91425">
            <a:noAutofit/>
          </a:bodyPr>
          <a:lstStyle>
            <a:lvl1pPr lvl="0" algn="r">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cxnSp>
        <p:nvCxnSpPr>
          <p:cNvPr id="177" name="Google Shape;177;p27"/>
          <p:cNvCxnSpPr/>
          <p:nvPr/>
        </p:nvCxnSpPr>
        <p:spPr>
          <a:xfrm>
            <a:off x="-6000" y="4632625"/>
            <a:ext cx="9156000" cy="13200"/>
          </a:xfrm>
          <a:prstGeom prst="straightConnector1">
            <a:avLst/>
          </a:prstGeom>
          <a:noFill/>
          <a:ln cap="flat" cmpd="sng" w="19050">
            <a:solidFill>
              <a:schemeClr val="lt1"/>
            </a:solidFill>
            <a:prstDash val="solid"/>
            <a:round/>
            <a:headEnd len="med" w="med" type="none"/>
            <a:tailEnd len="med" w="med" type="none"/>
          </a:ln>
        </p:spPr>
      </p:cxnSp>
      <p:sp>
        <p:nvSpPr>
          <p:cNvPr id="178" name="Google Shape;178;p27"/>
          <p:cNvSpPr txBox="1"/>
          <p:nvPr>
            <p:ph idx="1" type="subTitle"/>
          </p:nvPr>
        </p:nvSpPr>
        <p:spPr>
          <a:xfrm>
            <a:off x="379875" y="2698325"/>
            <a:ext cx="8323200" cy="3936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Clr>
                <a:schemeClr val="lt1"/>
              </a:buClr>
              <a:buSzPts val="1400"/>
              <a:buNone/>
              <a:defRPr sz="1400">
                <a:solidFill>
                  <a:schemeClr val="lt1"/>
                </a:solidFill>
              </a:defRPr>
            </a:lvl1pPr>
            <a:lvl2pPr lvl="1" algn="r">
              <a:lnSpc>
                <a:spcPct val="100000"/>
              </a:lnSpc>
              <a:spcBef>
                <a:spcPts val="0"/>
              </a:spcBef>
              <a:spcAft>
                <a:spcPts val="0"/>
              </a:spcAft>
              <a:buClr>
                <a:schemeClr val="lt1"/>
              </a:buClr>
              <a:buSzPts val="1400"/>
              <a:buNone/>
              <a:defRPr sz="1400">
                <a:solidFill>
                  <a:schemeClr val="lt1"/>
                </a:solidFill>
              </a:defRPr>
            </a:lvl2pPr>
            <a:lvl3pPr lvl="2" algn="r">
              <a:lnSpc>
                <a:spcPct val="100000"/>
              </a:lnSpc>
              <a:spcBef>
                <a:spcPts val="0"/>
              </a:spcBef>
              <a:spcAft>
                <a:spcPts val="0"/>
              </a:spcAft>
              <a:buClr>
                <a:schemeClr val="lt1"/>
              </a:buClr>
              <a:buSzPts val="1400"/>
              <a:buNone/>
              <a:defRPr sz="1400">
                <a:solidFill>
                  <a:schemeClr val="lt1"/>
                </a:solidFill>
              </a:defRPr>
            </a:lvl3pPr>
            <a:lvl4pPr lvl="3" algn="r">
              <a:lnSpc>
                <a:spcPct val="100000"/>
              </a:lnSpc>
              <a:spcBef>
                <a:spcPts val="0"/>
              </a:spcBef>
              <a:spcAft>
                <a:spcPts val="0"/>
              </a:spcAft>
              <a:buClr>
                <a:schemeClr val="lt1"/>
              </a:buClr>
              <a:buSzPts val="1400"/>
              <a:buNone/>
              <a:defRPr sz="1400">
                <a:solidFill>
                  <a:schemeClr val="lt1"/>
                </a:solidFill>
              </a:defRPr>
            </a:lvl4pPr>
            <a:lvl5pPr lvl="4" algn="r">
              <a:lnSpc>
                <a:spcPct val="100000"/>
              </a:lnSpc>
              <a:spcBef>
                <a:spcPts val="0"/>
              </a:spcBef>
              <a:spcAft>
                <a:spcPts val="0"/>
              </a:spcAft>
              <a:buClr>
                <a:schemeClr val="lt1"/>
              </a:buClr>
              <a:buSzPts val="1400"/>
              <a:buNone/>
              <a:defRPr sz="1400">
                <a:solidFill>
                  <a:schemeClr val="lt1"/>
                </a:solidFill>
              </a:defRPr>
            </a:lvl5pPr>
            <a:lvl6pPr lvl="5" algn="r">
              <a:lnSpc>
                <a:spcPct val="100000"/>
              </a:lnSpc>
              <a:spcBef>
                <a:spcPts val="0"/>
              </a:spcBef>
              <a:spcAft>
                <a:spcPts val="0"/>
              </a:spcAft>
              <a:buClr>
                <a:schemeClr val="lt1"/>
              </a:buClr>
              <a:buSzPts val="1400"/>
              <a:buNone/>
              <a:defRPr sz="1400">
                <a:solidFill>
                  <a:schemeClr val="lt1"/>
                </a:solidFill>
              </a:defRPr>
            </a:lvl6pPr>
            <a:lvl7pPr lvl="6" algn="r">
              <a:lnSpc>
                <a:spcPct val="100000"/>
              </a:lnSpc>
              <a:spcBef>
                <a:spcPts val="0"/>
              </a:spcBef>
              <a:spcAft>
                <a:spcPts val="0"/>
              </a:spcAft>
              <a:buClr>
                <a:schemeClr val="lt1"/>
              </a:buClr>
              <a:buSzPts val="1400"/>
              <a:buNone/>
              <a:defRPr sz="1400">
                <a:solidFill>
                  <a:schemeClr val="lt1"/>
                </a:solidFill>
              </a:defRPr>
            </a:lvl7pPr>
            <a:lvl8pPr lvl="7" algn="r">
              <a:lnSpc>
                <a:spcPct val="100000"/>
              </a:lnSpc>
              <a:spcBef>
                <a:spcPts val="0"/>
              </a:spcBef>
              <a:spcAft>
                <a:spcPts val="0"/>
              </a:spcAft>
              <a:buClr>
                <a:schemeClr val="lt1"/>
              </a:buClr>
              <a:buSzPts val="1400"/>
              <a:buNone/>
              <a:defRPr sz="1400">
                <a:solidFill>
                  <a:schemeClr val="lt1"/>
                </a:solidFill>
              </a:defRPr>
            </a:lvl8pPr>
            <a:lvl9pPr lvl="8" algn="r">
              <a:lnSpc>
                <a:spcPct val="100000"/>
              </a:lnSpc>
              <a:spcBef>
                <a:spcPts val="0"/>
              </a:spcBef>
              <a:spcAft>
                <a:spcPts val="0"/>
              </a:spcAft>
              <a:buClr>
                <a:schemeClr val="lt1"/>
              </a:buClr>
              <a:buSzPts val="1400"/>
              <a:buNone/>
              <a:defRPr sz="1400">
                <a:solidFill>
                  <a:schemeClr val="lt1"/>
                </a:solidFill>
              </a:defRPr>
            </a:lvl9pPr>
          </a:lstStyle>
          <a:p/>
        </p:txBody>
      </p:sp>
      <p:pic>
        <p:nvPicPr>
          <p:cNvPr id="179" name="Google Shape;179;p27"/>
          <p:cNvPicPr preferRelativeResize="0"/>
          <p:nvPr/>
        </p:nvPicPr>
        <p:blipFill>
          <a:blip r:embed="rId2">
            <a:alphaModFix/>
          </a:blip>
          <a:stretch>
            <a:fillRect/>
          </a:stretch>
        </p:blipFill>
        <p:spPr>
          <a:xfrm>
            <a:off x="6324648" y="4731088"/>
            <a:ext cx="728700" cy="314875"/>
          </a:xfrm>
          <a:prstGeom prst="rect">
            <a:avLst/>
          </a:prstGeom>
          <a:noFill/>
          <a:ln>
            <a:noFill/>
          </a:ln>
        </p:spPr>
      </p:pic>
      <p:pic>
        <p:nvPicPr>
          <p:cNvPr id="180" name="Google Shape;180;p27"/>
          <p:cNvPicPr preferRelativeResize="0"/>
          <p:nvPr/>
        </p:nvPicPr>
        <p:blipFill>
          <a:blip r:embed="rId3">
            <a:alphaModFix/>
          </a:blip>
          <a:stretch>
            <a:fillRect/>
          </a:stretch>
        </p:blipFill>
        <p:spPr>
          <a:xfrm>
            <a:off x="7318462" y="4658679"/>
            <a:ext cx="459663" cy="459685"/>
          </a:xfrm>
          <a:prstGeom prst="rect">
            <a:avLst/>
          </a:prstGeom>
          <a:noFill/>
          <a:ln>
            <a:noFill/>
          </a:ln>
        </p:spPr>
      </p:pic>
      <p:pic>
        <p:nvPicPr>
          <p:cNvPr descr="CS_reverse.png" id="181" name="Google Shape;181;p27"/>
          <p:cNvPicPr preferRelativeResize="0"/>
          <p:nvPr/>
        </p:nvPicPr>
        <p:blipFill>
          <a:blip r:embed="rId4">
            <a:alphaModFix/>
          </a:blip>
          <a:stretch>
            <a:fillRect/>
          </a:stretch>
        </p:blipFill>
        <p:spPr>
          <a:xfrm>
            <a:off x="8043225" y="4766700"/>
            <a:ext cx="816651" cy="243650"/>
          </a:xfrm>
          <a:prstGeom prst="rect">
            <a:avLst/>
          </a:prstGeom>
          <a:noFill/>
          <a:ln>
            <a:noFill/>
          </a:ln>
        </p:spPr>
      </p:pic>
      <p:pic>
        <p:nvPicPr>
          <p:cNvPr id="182" name="Google Shape;182;p27"/>
          <p:cNvPicPr preferRelativeResize="0"/>
          <p:nvPr/>
        </p:nvPicPr>
        <p:blipFill>
          <a:blip r:embed="rId5">
            <a:alphaModFix/>
          </a:blip>
          <a:stretch>
            <a:fillRect/>
          </a:stretch>
        </p:blipFill>
        <p:spPr>
          <a:xfrm>
            <a:off x="5608702" y="4563814"/>
            <a:ext cx="622625" cy="649425"/>
          </a:xfrm>
          <a:prstGeom prst="rect">
            <a:avLst/>
          </a:prstGeom>
          <a:noFill/>
          <a:ln>
            <a:noFill/>
          </a:ln>
        </p:spPr>
      </p:pic>
      <p:pic>
        <p:nvPicPr>
          <p:cNvPr id="183" name="Google Shape;183;p27"/>
          <p:cNvPicPr preferRelativeResize="0"/>
          <p:nvPr/>
        </p:nvPicPr>
        <p:blipFill>
          <a:blip r:embed="rId6">
            <a:alphaModFix/>
          </a:blip>
          <a:stretch>
            <a:fillRect/>
          </a:stretch>
        </p:blipFill>
        <p:spPr>
          <a:xfrm>
            <a:off x="371473" y="4691725"/>
            <a:ext cx="385200" cy="39360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4" name="Shape 184"/>
        <p:cNvGrpSpPr/>
        <p:nvPr/>
      </p:nvGrpSpPr>
      <p:grpSpPr>
        <a:xfrm>
          <a:off x="0" y="0"/>
          <a:ext cx="0" cy="0"/>
          <a:chOff x="0" y="0"/>
          <a:chExt cx="0" cy="0"/>
        </a:xfrm>
      </p:grpSpPr>
      <p:sp>
        <p:nvSpPr>
          <p:cNvPr id="185" name="Google Shape;185;p28"/>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86" name="Google Shape;186;p28"/>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CCCCCC"/>
              </a:buClr>
              <a:buSzPts val="1200"/>
              <a:buFont typeface="Raleway"/>
              <a:buNone/>
              <a:defRPr sz="1200">
                <a:solidFill>
                  <a:srgbClr val="CCCCCC"/>
                </a:solidFill>
                <a:latin typeface="Raleway"/>
                <a:ea typeface="Raleway"/>
                <a:cs typeface="Raleway"/>
                <a:sym typeface="Raleway"/>
              </a:defRPr>
            </a:lvl1pPr>
            <a:lvl2pPr lvl="1">
              <a:lnSpc>
                <a:spcPct val="100000"/>
              </a:lnSpc>
              <a:spcBef>
                <a:spcPts val="0"/>
              </a:spcBef>
              <a:spcAft>
                <a:spcPts val="0"/>
              </a:spcAft>
              <a:buClr>
                <a:srgbClr val="86AF15"/>
              </a:buClr>
              <a:buSzPts val="1800"/>
              <a:buNone/>
              <a:defRPr sz="1800">
                <a:solidFill>
                  <a:srgbClr val="86AF15"/>
                </a:solidFill>
              </a:defRPr>
            </a:lvl2pPr>
            <a:lvl3pPr lvl="2">
              <a:lnSpc>
                <a:spcPct val="100000"/>
              </a:lnSpc>
              <a:spcBef>
                <a:spcPts val="0"/>
              </a:spcBef>
              <a:spcAft>
                <a:spcPts val="0"/>
              </a:spcAft>
              <a:buClr>
                <a:srgbClr val="86AF15"/>
              </a:buClr>
              <a:buSzPts val="1800"/>
              <a:buNone/>
              <a:defRPr sz="1800">
                <a:solidFill>
                  <a:srgbClr val="86AF15"/>
                </a:solidFill>
              </a:defRPr>
            </a:lvl3pPr>
            <a:lvl4pPr lvl="3">
              <a:lnSpc>
                <a:spcPct val="100000"/>
              </a:lnSpc>
              <a:spcBef>
                <a:spcPts val="0"/>
              </a:spcBef>
              <a:spcAft>
                <a:spcPts val="0"/>
              </a:spcAft>
              <a:buClr>
                <a:srgbClr val="86AF15"/>
              </a:buClr>
              <a:buSzPts val="1800"/>
              <a:buNone/>
              <a:defRPr sz="1800">
                <a:solidFill>
                  <a:srgbClr val="86AF15"/>
                </a:solidFill>
              </a:defRPr>
            </a:lvl4pPr>
            <a:lvl5pPr lvl="4">
              <a:lnSpc>
                <a:spcPct val="100000"/>
              </a:lnSpc>
              <a:spcBef>
                <a:spcPts val="0"/>
              </a:spcBef>
              <a:spcAft>
                <a:spcPts val="0"/>
              </a:spcAft>
              <a:buClr>
                <a:srgbClr val="86AF15"/>
              </a:buClr>
              <a:buSzPts val="1800"/>
              <a:buNone/>
              <a:defRPr sz="1800">
                <a:solidFill>
                  <a:srgbClr val="86AF15"/>
                </a:solidFill>
              </a:defRPr>
            </a:lvl5pPr>
            <a:lvl6pPr lvl="5">
              <a:lnSpc>
                <a:spcPct val="100000"/>
              </a:lnSpc>
              <a:spcBef>
                <a:spcPts val="0"/>
              </a:spcBef>
              <a:spcAft>
                <a:spcPts val="0"/>
              </a:spcAft>
              <a:buClr>
                <a:srgbClr val="86AF15"/>
              </a:buClr>
              <a:buSzPts val="1800"/>
              <a:buNone/>
              <a:defRPr sz="1800">
                <a:solidFill>
                  <a:srgbClr val="86AF15"/>
                </a:solidFill>
              </a:defRPr>
            </a:lvl6pPr>
            <a:lvl7pPr lvl="6">
              <a:lnSpc>
                <a:spcPct val="100000"/>
              </a:lnSpc>
              <a:spcBef>
                <a:spcPts val="0"/>
              </a:spcBef>
              <a:spcAft>
                <a:spcPts val="0"/>
              </a:spcAft>
              <a:buClr>
                <a:srgbClr val="86AF15"/>
              </a:buClr>
              <a:buSzPts val="1800"/>
              <a:buNone/>
              <a:defRPr sz="1800">
                <a:solidFill>
                  <a:srgbClr val="86AF15"/>
                </a:solidFill>
              </a:defRPr>
            </a:lvl7pPr>
            <a:lvl8pPr lvl="7">
              <a:lnSpc>
                <a:spcPct val="100000"/>
              </a:lnSpc>
              <a:spcBef>
                <a:spcPts val="0"/>
              </a:spcBef>
              <a:spcAft>
                <a:spcPts val="0"/>
              </a:spcAft>
              <a:buClr>
                <a:srgbClr val="86AF15"/>
              </a:buClr>
              <a:buSzPts val="1800"/>
              <a:buNone/>
              <a:defRPr sz="1800">
                <a:solidFill>
                  <a:srgbClr val="86AF15"/>
                </a:solidFill>
              </a:defRPr>
            </a:lvl8pPr>
            <a:lvl9pPr lvl="8">
              <a:lnSpc>
                <a:spcPct val="100000"/>
              </a:lnSpc>
              <a:spcBef>
                <a:spcPts val="0"/>
              </a:spcBef>
              <a:spcAft>
                <a:spcPts val="0"/>
              </a:spcAft>
              <a:buClr>
                <a:srgbClr val="86AF15"/>
              </a:buClr>
              <a:buSzPts val="1800"/>
              <a:buNone/>
              <a:defRPr sz="1800">
                <a:solidFill>
                  <a:srgbClr val="86AF15"/>
                </a:solidFill>
              </a:defRPr>
            </a:lvl9pPr>
          </a:lstStyle>
          <a:p/>
        </p:txBody>
      </p:sp>
      <p:sp>
        <p:nvSpPr>
          <p:cNvPr id="187" name="Google Shape;187;p28"/>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rgbClr val="12B5EA"/>
              </a:buClr>
              <a:buSzPts val="1400"/>
              <a:buChar char="●"/>
              <a:defRPr sz="1400">
                <a:solidFill>
                  <a:srgbClr val="12B5EA"/>
                </a:solidFill>
              </a:defRPr>
            </a:lvl1pPr>
            <a:lvl2pPr indent="-304800" lvl="1" marL="914400">
              <a:spcBef>
                <a:spcPts val="1600"/>
              </a:spcBef>
              <a:spcAft>
                <a:spcPts val="0"/>
              </a:spcAft>
              <a:buClr>
                <a:srgbClr val="12B5EA"/>
              </a:buClr>
              <a:buSzPts val="1200"/>
              <a:buChar char="○"/>
              <a:defRPr sz="1200">
                <a:solidFill>
                  <a:srgbClr val="12B5EA"/>
                </a:solidFill>
              </a:defRPr>
            </a:lvl2pPr>
            <a:lvl3pPr indent="-304800" lvl="2" marL="1371600">
              <a:spcBef>
                <a:spcPts val="1600"/>
              </a:spcBef>
              <a:spcAft>
                <a:spcPts val="0"/>
              </a:spcAft>
              <a:buClr>
                <a:srgbClr val="12B5EA"/>
              </a:buClr>
              <a:buSzPts val="1200"/>
              <a:buChar char="■"/>
              <a:defRPr sz="1200">
                <a:solidFill>
                  <a:srgbClr val="12B5EA"/>
                </a:solidFill>
              </a:defRPr>
            </a:lvl3pPr>
            <a:lvl4pPr indent="-304800" lvl="3" marL="1828800">
              <a:spcBef>
                <a:spcPts val="1600"/>
              </a:spcBef>
              <a:spcAft>
                <a:spcPts val="0"/>
              </a:spcAft>
              <a:buClr>
                <a:srgbClr val="12B5EA"/>
              </a:buClr>
              <a:buSzPts val="1200"/>
              <a:buChar char="●"/>
              <a:defRPr sz="1200">
                <a:solidFill>
                  <a:srgbClr val="12B5EA"/>
                </a:solidFill>
              </a:defRPr>
            </a:lvl4pPr>
            <a:lvl5pPr indent="-304800" lvl="4" marL="2286000">
              <a:spcBef>
                <a:spcPts val="1600"/>
              </a:spcBef>
              <a:spcAft>
                <a:spcPts val="0"/>
              </a:spcAft>
              <a:buClr>
                <a:srgbClr val="12B5EA"/>
              </a:buClr>
              <a:buSzPts val="1200"/>
              <a:buChar char="○"/>
              <a:defRPr sz="1200">
                <a:solidFill>
                  <a:srgbClr val="12B5EA"/>
                </a:solidFill>
              </a:defRPr>
            </a:lvl5pPr>
            <a:lvl6pPr indent="-304800" lvl="5" marL="2743200">
              <a:spcBef>
                <a:spcPts val="1600"/>
              </a:spcBef>
              <a:spcAft>
                <a:spcPts val="0"/>
              </a:spcAft>
              <a:buClr>
                <a:srgbClr val="12B5EA"/>
              </a:buClr>
              <a:buSzPts val="1200"/>
              <a:buChar char="■"/>
              <a:defRPr sz="1200">
                <a:solidFill>
                  <a:srgbClr val="12B5EA"/>
                </a:solidFill>
              </a:defRPr>
            </a:lvl6pPr>
            <a:lvl7pPr indent="-304800" lvl="6" marL="3200400">
              <a:spcBef>
                <a:spcPts val="1600"/>
              </a:spcBef>
              <a:spcAft>
                <a:spcPts val="0"/>
              </a:spcAft>
              <a:buClr>
                <a:srgbClr val="12B5EA"/>
              </a:buClr>
              <a:buSzPts val="1200"/>
              <a:buChar char="●"/>
              <a:defRPr sz="1200">
                <a:solidFill>
                  <a:srgbClr val="12B5EA"/>
                </a:solidFill>
              </a:defRPr>
            </a:lvl7pPr>
            <a:lvl8pPr indent="-304800" lvl="7" marL="3657600">
              <a:spcBef>
                <a:spcPts val="1600"/>
              </a:spcBef>
              <a:spcAft>
                <a:spcPts val="0"/>
              </a:spcAft>
              <a:buClr>
                <a:srgbClr val="12B5EA"/>
              </a:buClr>
              <a:buSzPts val="1200"/>
              <a:buChar char="○"/>
              <a:defRPr sz="1200">
                <a:solidFill>
                  <a:srgbClr val="12B5EA"/>
                </a:solidFill>
              </a:defRPr>
            </a:lvl8pPr>
            <a:lvl9pPr indent="-304800" lvl="8" marL="4114800">
              <a:spcBef>
                <a:spcPts val="1600"/>
              </a:spcBef>
              <a:spcAft>
                <a:spcPts val="1600"/>
              </a:spcAft>
              <a:buClr>
                <a:srgbClr val="12B5EA"/>
              </a:buClr>
              <a:buSzPts val="1200"/>
              <a:buChar char="■"/>
              <a:defRPr sz="1200">
                <a:solidFill>
                  <a:srgbClr val="12B5EA"/>
                </a:solidFill>
              </a:defRPr>
            </a:lvl9pPr>
          </a:lstStyle>
          <a:p/>
        </p:txBody>
      </p:sp>
      <p:pic>
        <p:nvPicPr>
          <p:cNvPr id="188" name="Google Shape;188;p28"/>
          <p:cNvPicPr preferRelativeResize="0"/>
          <p:nvPr/>
        </p:nvPicPr>
        <p:blipFill>
          <a:blip r:embed="rId2">
            <a:alphaModFix/>
          </a:blip>
          <a:stretch>
            <a:fillRect/>
          </a:stretch>
        </p:blipFill>
        <p:spPr>
          <a:xfrm>
            <a:off x="8432399" y="4439949"/>
            <a:ext cx="635400" cy="6354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ke a point">
  <p:cSld name="TITLE_AND_BODY_1">
    <p:spTree>
      <p:nvGrpSpPr>
        <p:cNvPr id="189" name="Shape 189"/>
        <p:cNvGrpSpPr/>
        <p:nvPr/>
      </p:nvGrpSpPr>
      <p:grpSpPr>
        <a:xfrm>
          <a:off x="0" y="0"/>
          <a:ext cx="0" cy="0"/>
          <a:chOff x="0" y="0"/>
          <a:chExt cx="0" cy="0"/>
        </a:xfrm>
      </p:grpSpPr>
      <p:sp>
        <p:nvSpPr>
          <p:cNvPr id="190" name="Google Shape;190;p29"/>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rgbClr val="86AF15"/>
              </a:buClr>
              <a:buSzPts val="1200"/>
              <a:buNone/>
              <a:defRPr>
                <a:solidFill>
                  <a:srgbClr val="86AF15"/>
                </a:solidFill>
              </a:defRPr>
            </a:lvl1pPr>
            <a:lvl2pPr lvl="1">
              <a:lnSpc>
                <a:spcPct val="100000"/>
              </a:lnSpc>
              <a:spcBef>
                <a:spcPts val="0"/>
              </a:spcBef>
              <a:spcAft>
                <a:spcPts val="0"/>
              </a:spcAft>
              <a:buClr>
                <a:srgbClr val="12B5EA"/>
              </a:buClr>
              <a:buSzPts val="1400"/>
              <a:buNone/>
              <a:defRPr sz="1400">
                <a:solidFill>
                  <a:srgbClr val="12B5EA"/>
                </a:solidFill>
              </a:defRPr>
            </a:lvl2pPr>
            <a:lvl3pPr lvl="2">
              <a:lnSpc>
                <a:spcPct val="100000"/>
              </a:lnSpc>
              <a:spcBef>
                <a:spcPts val="0"/>
              </a:spcBef>
              <a:spcAft>
                <a:spcPts val="0"/>
              </a:spcAft>
              <a:buClr>
                <a:srgbClr val="12B5EA"/>
              </a:buClr>
              <a:buSzPts val="1400"/>
              <a:buNone/>
              <a:defRPr sz="1400">
                <a:solidFill>
                  <a:srgbClr val="12B5EA"/>
                </a:solidFill>
              </a:defRPr>
            </a:lvl3pPr>
            <a:lvl4pPr lvl="3">
              <a:lnSpc>
                <a:spcPct val="100000"/>
              </a:lnSpc>
              <a:spcBef>
                <a:spcPts val="0"/>
              </a:spcBef>
              <a:spcAft>
                <a:spcPts val="0"/>
              </a:spcAft>
              <a:buClr>
                <a:srgbClr val="12B5EA"/>
              </a:buClr>
              <a:buSzPts val="1400"/>
              <a:buNone/>
              <a:defRPr sz="1400">
                <a:solidFill>
                  <a:srgbClr val="12B5EA"/>
                </a:solidFill>
              </a:defRPr>
            </a:lvl4pPr>
            <a:lvl5pPr lvl="4">
              <a:lnSpc>
                <a:spcPct val="100000"/>
              </a:lnSpc>
              <a:spcBef>
                <a:spcPts val="0"/>
              </a:spcBef>
              <a:spcAft>
                <a:spcPts val="0"/>
              </a:spcAft>
              <a:buClr>
                <a:srgbClr val="12B5EA"/>
              </a:buClr>
              <a:buSzPts val="1400"/>
              <a:buNone/>
              <a:defRPr sz="1400">
                <a:solidFill>
                  <a:srgbClr val="12B5EA"/>
                </a:solidFill>
              </a:defRPr>
            </a:lvl5pPr>
            <a:lvl6pPr lvl="5">
              <a:lnSpc>
                <a:spcPct val="100000"/>
              </a:lnSpc>
              <a:spcBef>
                <a:spcPts val="0"/>
              </a:spcBef>
              <a:spcAft>
                <a:spcPts val="0"/>
              </a:spcAft>
              <a:buClr>
                <a:srgbClr val="12B5EA"/>
              </a:buClr>
              <a:buSzPts val="1400"/>
              <a:buNone/>
              <a:defRPr sz="1400">
                <a:solidFill>
                  <a:srgbClr val="12B5EA"/>
                </a:solidFill>
              </a:defRPr>
            </a:lvl6pPr>
            <a:lvl7pPr lvl="6">
              <a:lnSpc>
                <a:spcPct val="100000"/>
              </a:lnSpc>
              <a:spcBef>
                <a:spcPts val="0"/>
              </a:spcBef>
              <a:spcAft>
                <a:spcPts val="0"/>
              </a:spcAft>
              <a:buClr>
                <a:srgbClr val="12B5EA"/>
              </a:buClr>
              <a:buSzPts val="1400"/>
              <a:buNone/>
              <a:defRPr sz="1400">
                <a:solidFill>
                  <a:srgbClr val="12B5EA"/>
                </a:solidFill>
              </a:defRPr>
            </a:lvl7pPr>
            <a:lvl8pPr lvl="7">
              <a:lnSpc>
                <a:spcPct val="100000"/>
              </a:lnSpc>
              <a:spcBef>
                <a:spcPts val="0"/>
              </a:spcBef>
              <a:spcAft>
                <a:spcPts val="0"/>
              </a:spcAft>
              <a:buClr>
                <a:srgbClr val="12B5EA"/>
              </a:buClr>
              <a:buSzPts val="1400"/>
              <a:buNone/>
              <a:defRPr sz="1400">
                <a:solidFill>
                  <a:srgbClr val="12B5EA"/>
                </a:solidFill>
              </a:defRPr>
            </a:lvl8pPr>
            <a:lvl9pPr lvl="8">
              <a:lnSpc>
                <a:spcPct val="100000"/>
              </a:lnSpc>
              <a:spcBef>
                <a:spcPts val="0"/>
              </a:spcBef>
              <a:spcAft>
                <a:spcPts val="0"/>
              </a:spcAft>
              <a:buClr>
                <a:srgbClr val="12B5EA"/>
              </a:buClr>
              <a:buSzPts val="1400"/>
              <a:buNone/>
              <a:defRPr sz="1400">
                <a:solidFill>
                  <a:srgbClr val="12B5EA"/>
                </a:solidFill>
              </a:defRPr>
            </a:lvl9pPr>
          </a:lstStyle>
          <a:p/>
        </p:txBody>
      </p:sp>
      <p:sp>
        <p:nvSpPr>
          <p:cNvPr id="191" name="Google Shape;191;p29"/>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12B5EA"/>
              </a:buClr>
              <a:buSzPts val="2400"/>
              <a:buNone/>
              <a:defRPr b="0" sz="2400">
                <a:solidFill>
                  <a:srgbClr val="12B5EA"/>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pic>
        <p:nvPicPr>
          <p:cNvPr id="192" name="Google Shape;192;p29"/>
          <p:cNvPicPr preferRelativeResize="0"/>
          <p:nvPr/>
        </p:nvPicPr>
        <p:blipFill>
          <a:blip r:embed="rId2">
            <a:alphaModFix/>
          </a:blip>
          <a:stretch>
            <a:fillRect/>
          </a:stretch>
        </p:blipFill>
        <p:spPr>
          <a:xfrm>
            <a:off x="8432399" y="4439949"/>
            <a:ext cx="635400" cy="6354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3" name="Shape 193"/>
        <p:cNvGrpSpPr/>
        <p:nvPr/>
      </p:nvGrpSpPr>
      <p:grpSpPr>
        <a:xfrm>
          <a:off x="0" y="0"/>
          <a:ext cx="0" cy="0"/>
          <a:chOff x="0" y="0"/>
          <a:chExt cx="0" cy="0"/>
        </a:xfrm>
      </p:grpSpPr>
      <p:sp>
        <p:nvSpPr>
          <p:cNvPr id="194" name="Google Shape;194;p30"/>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95" name="Google Shape;195;p30"/>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CCCCCC"/>
              </a:buClr>
              <a:buSzPts val="1200"/>
              <a:buFont typeface="Raleway"/>
              <a:buNone/>
              <a:defRPr sz="1200">
                <a:solidFill>
                  <a:srgbClr val="CCCCCC"/>
                </a:solidFill>
                <a:latin typeface="Raleway"/>
                <a:ea typeface="Raleway"/>
                <a:cs typeface="Raleway"/>
                <a:sym typeface="Raleway"/>
              </a:defRPr>
            </a:lvl1pPr>
            <a:lvl2pPr lvl="1">
              <a:lnSpc>
                <a:spcPct val="100000"/>
              </a:lnSpc>
              <a:spcBef>
                <a:spcPts val="0"/>
              </a:spcBef>
              <a:spcAft>
                <a:spcPts val="0"/>
              </a:spcAft>
              <a:buClr>
                <a:srgbClr val="86AF15"/>
              </a:buClr>
              <a:buSzPts val="1800"/>
              <a:buNone/>
              <a:defRPr sz="1800">
                <a:solidFill>
                  <a:srgbClr val="86AF15"/>
                </a:solidFill>
              </a:defRPr>
            </a:lvl2pPr>
            <a:lvl3pPr lvl="2">
              <a:lnSpc>
                <a:spcPct val="100000"/>
              </a:lnSpc>
              <a:spcBef>
                <a:spcPts val="0"/>
              </a:spcBef>
              <a:spcAft>
                <a:spcPts val="0"/>
              </a:spcAft>
              <a:buClr>
                <a:srgbClr val="86AF15"/>
              </a:buClr>
              <a:buSzPts val="1800"/>
              <a:buNone/>
              <a:defRPr sz="1800">
                <a:solidFill>
                  <a:srgbClr val="86AF15"/>
                </a:solidFill>
              </a:defRPr>
            </a:lvl3pPr>
            <a:lvl4pPr lvl="3">
              <a:lnSpc>
                <a:spcPct val="100000"/>
              </a:lnSpc>
              <a:spcBef>
                <a:spcPts val="0"/>
              </a:spcBef>
              <a:spcAft>
                <a:spcPts val="0"/>
              </a:spcAft>
              <a:buClr>
                <a:srgbClr val="86AF15"/>
              </a:buClr>
              <a:buSzPts val="1800"/>
              <a:buNone/>
              <a:defRPr sz="1800">
                <a:solidFill>
                  <a:srgbClr val="86AF15"/>
                </a:solidFill>
              </a:defRPr>
            </a:lvl4pPr>
            <a:lvl5pPr lvl="4">
              <a:lnSpc>
                <a:spcPct val="100000"/>
              </a:lnSpc>
              <a:spcBef>
                <a:spcPts val="0"/>
              </a:spcBef>
              <a:spcAft>
                <a:spcPts val="0"/>
              </a:spcAft>
              <a:buClr>
                <a:srgbClr val="86AF15"/>
              </a:buClr>
              <a:buSzPts val="1800"/>
              <a:buNone/>
              <a:defRPr sz="1800">
                <a:solidFill>
                  <a:srgbClr val="86AF15"/>
                </a:solidFill>
              </a:defRPr>
            </a:lvl5pPr>
            <a:lvl6pPr lvl="5">
              <a:lnSpc>
                <a:spcPct val="100000"/>
              </a:lnSpc>
              <a:spcBef>
                <a:spcPts val="0"/>
              </a:spcBef>
              <a:spcAft>
                <a:spcPts val="0"/>
              </a:spcAft>
              <a:buClr>
                <a:srgbClr val="86AF15"/>
              </a:buClr>
              <a:buSzPts val="1800"/>
              <a:buNone/>
              <a:defRPr sz="1800">
                <a:solidFill>
                  <a:srgbClr val="86AF15"/>
                </a:solidFill>
              </a:defRPr>
            </a:lvl6pPr>
            <a:lvl7pPr lvl="6">
              <a:lnSpc>
                <a:spcPct val="100000"/>
              </a:lnSpc>
              <a:spcBef>
                <a:spcPts val="0"/>
              </a:spcBef>
              <a:spcAft>
                <a:spcPts val="0"/>
              </a:spcAft>
              <a:buClr>
                <a:srgbClr val="86AF15"/>
              </a:buClr>
              <a:buSzPts val="1800"/>
              <a:buNone/>
              <a:defRPr sz="1800">
                <a:solidFill>
                  <a:srgbClr val="86AF15"/>
                </a:solidFill>
              </a:defRPr>
            </a:lvl7pPr>
            <a:lvl8pPr lvl="7">
              <a:lnSpc>
                <a:spcPct val="100000"/>
              </a:lnSpc>
              <a:spcBef>
                <a:spcPts val="0"/>
              </a:spcBef>
              <a:spcAft>
                <a:spcPts val="0"/>
              </a:spcAft>
              <a:buClr>
                <a:srgbClr val="86AF15"/>
              </a:buClr>
              <a:buSzPts val="1800"/>
              <a:buNone/>
              <a:defRPr sz="1800">
                <a:solidFill>
                  <a:srgbClr val="86AF15"/>
                </a:solidFill>
              </a:defRPr>
            </a:lvl8pPr>
            <a:lvl9pPr lvl="8">
              <a:lnSpc>
                <a:spcPct val="100000"/>
              </a:lnSpc>
              <a:spcBef>
                <a:spcPts val="0"/>
              </a:spcBef>
              <a:spcAft>
                <a:spcPts val="0"/>
              </a:spcAft>
              <a:buClr>
                <a:srgbClr val="86AF15"/>
              </a:buClr>
              <a:buSzPts val="1800"/>
              <a:buNone/>
              <a:defRPr sz="1800">
                <a:solidFill>
                  <a:srgbClr val="86AF15"/>
                </a:solidFill>
              </a:defRPr>
            </a:lvl9pPr>
          </a:lstStyle>
          <a:p/>
        </p:txBody>
      </p:sp>
      <p:sp>
        <p:nvSpPr>
          <p:cNvPr id="196" name="Google Shape;196;p30"/>
          <p:cNvSpPr txBox="1"/>
          <p:nvPr>
            <p:ph idx="2" type="body"/>
          </p:nvPr>
        </p:nvSpPr>
        <p:spPr>
          <a:xfrm>
            <a:off x="4540550" y="1452450"/>
            <a:ext cx="3698100" cy="2381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rgbClr val="12B5EA"/>
              </a:buClr>
              <a:buSzPts val="1400"/>
              <a:buChar char="●"/>
              <a:defRPr sz="1400">
                <a:solidFill>
                  <a:srgbClr val="12B5EA"/>
                </a:solidFill>
              </a:defRPr>
            </a:lvl1pPr>
            <a:lvl2pPr indent="-304800" lvl="1" marL="914400">
              <a:spcBef>
                <a:spcPts val="1600"/>
              </a:spcBef>
              <a:spcAft>
                <a:spcPts val="0"/>
              </a:spcAft>
              <a:buClr>
                <a:srgbClr val="12B5EA"/>
              </a:buClr>
              <a:buSzPts val="1200"/>
              <a:buChar char="○"/>
              <a:defRPr sz="1200">
                <a:solidFill>
                  <a:srgbClr val="12B5EA"/>
                </a:solidFill>
              </a:defRPr>
            </a:lvl2pPr>
            <a:lvl3pPr indent="-304800" lvl="2" marL="1371600">
              <a:spcBef>
                <a:spcPts val="1600"/>
              </a:spcBef>
              <a:spcAft>
                <a:spcPts val="0"/>
              </a:spcAft>
              <a:buClr>
                <a:srgbClr val="12B5EA"/>
              </a:buClr>
              <a:buSzPts val="1200"/>
              <a:buChar char="■"/>
              <a:defRPr sz="1200">
                <a:solidFill>
                  <a:srgbClr val="12B5EA"/>
                </a:solidFill>
              </a:defRPr>
            </a:lvl3pPr>
            <a:lvl4pPr indent="-304800" lvl="3" marL="1828800">
              <a:spcBef>
                <a:spcPts val="1600"/>
              </a:spcBef>
              <a:spcAft>
                <a:spcPts val="0"/>
              </a:spcAft>
              <a:buClr>
                <a:srgbClr val="12B5EA"/>
              </a:buClr>
              <a:buSzPts val="1200"/>
              <a:buChar char="●"/>
              <a:defRPr sz="1200">
                <a:solidFill>
                  <a:srgbClr val="12B5EA"/>
                </a:solidFill>
              </a:defRPr>
            </a:lvl4pPr>
            <a:lvl5pPr indent="-304800" lvl="4" marL="2286000">
              <a:spcBef>
                <a:spcPts val="1600"/>
              </a:spcBef>
              <a:spcAft>
                <a:spcPts val="0"/>
              </a:spcAft>
              <a:buClr>
                <a:srgbClr val="12B5EA"/>
              </a:buClr>
              <a:buSzPts val="1200"/>
              <a:buChar char="○"/>
              <a:defRPr sz="1200">
                <a:solidFill>
                  <a:srgbClr val="12B5EA"/>
                </a:solidFill>
              </a:defRPr>
            </a:lvl5pPr>
            <a:lvl6pPr indent="-304800" lvl="5" marL="2743200">
              <a:spcBef>
                <a:spcPts val="1600"/>
              </a:spcBef>
              <a:spcAft>
                <a:spcPts val="0"/>
              </a:spcAft>
              <a:buClr>
                <a:srgbClr val="12B5EA"/>
              </a:buClr>
              <a:buSzPts val="1200"/>
              <a:buChar char="■"/>
              <a:defRPr sz="1200">
                <a:solidFill>
                  <a:srgbClr val="12B5EA"/>
                </a:solidFill>
              </a:defRPr>
            </a:lvl6pPr>
            <a:lvl7pPr indent="-304800" lvl="6" marL="3200400">
              <a:spcBef>
                <a:spcPts val="1600"/>
              </a:spcBef>
              <a:spcAft>
                <a:spcPts val="0"/>
              </a:spcAft>
              <a:buClr>
                <a:srgbClr val="12B5EA"/>
              </a:buClr>
              <a:buSzPts val="1200"/>
              <a:buChar char="●"/>
              <a:defRPr sz="1200">
                <a:solidFill>
                  <a:srgbClr val="12B5EA"/>
                </a:solidFill>
              </a:defRPr>
            </a:lvl7pPr>
            <a:lvl8pPr indent="-304800" lvl="7" marL="3657600">
              <a:spcBef>
                <a:spcPts val="1600"/>
              </a:spcBef>
              <a:spcAft>
                <a:spcPts val="0"/>
              </a:spcAft>
              <a:buClr>
                <a:srgbClr val="12B5EA"/>
              </a:buClr>
              <a:buSzPts val="1200"/>
              <a:buChar char="○"/>
              <a:defRPr sz="1200">
                <a:solidFill>
                  <a:srgbClr val="12B5EA"/>
                </a:solidFill>
              </a:defRPr>
            </a:lvl8pPr>
            <a:lvl9pPr indent="-304800" lvl="8" marL="4114800">
              <a:spcBef>
                <a:spcPts val="1600"/>
              </a:spcBef>
              <a:spcAft>
                <a:spcPts val="1600"/>
              </a:spcAft>
              <a:buClr>
                <a:srgbClr val="12B5EA"/>
              </a:buClr>
              <a:buSzPts val="1200"/>
              <a:buChar char="■"/>
              <a:defRPr sz="1200">
                <a:solidFill>
                  <a:srgbClr val="12B5EA"/>
                </a:solidFill>
              </a:defRPr>
            </a:lvl9pPr>
          </a:lstStyle>
          <a:p/>
        </p:txBody>
      </p:sp>
      <p:sp>
        <p:nvSpPr>
          <p:cNvPr id="197" name="Google Shape;197;p30"/>
          <p:cNvSpPr txBox="1"/>
          <p:nvPr>
            <p:ph idx="3" type="body"/>
          </p:nvPr>
        </p:nvSpPr>
        <p:spPr>
          <a:xfrm>
            <a:off x="379875" y="1452450"/>
            <a:ext cx="3698100" cy="2381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rgbClr val="12B5EA"/>
              </a:buClr>
              <a:buSzPts val="1400"/>
              <a:buChar char="●"/>
              <a:defRPr sz="1400">
                <a:solidFill>
                  <a:srgbClr val="12B5EA"/>
                </a:solidFill>
              </a:defRPr>
            </a:lvl1pPr>
            <a:lvl2pPr indent="-304800" lvl="1" marL="914400">
              <a:spcBef>
                <a:spcPts val="1600"/>
              </a:spcBef>
              <a:spcAft>
                <a:spcPts val="0"/>
              </a:spcAft>
              <a:buClr>
                <a:srgbClr val="12B5EA"/>
              </a:buClr>
              <a:buSzPts val="1200"/>
              <a:buChar char="○"/>
              <a:defRPr sz="1200">
                <a:solidFill>
                  <a:srgbClr val="12B5EA"/>
                </a:solidFill>
              </a:defRPr>
            </a:lvl2pPr>
            <a:lvl3pPr indent="-304800" lvl="2" marL="1371600">
              <a:spcBef>
                <a:spcPts val="1600"/>
              </a:spcBef>
              <a:spcAft>
                <a:spcPts val="0"/>
              </a:spcAft>
              <a:buClr>
                <a:srgbClr val="12B5EA"/>
              </a:buClr>
              <a:buSzPts val="1200"/>
              <a:buChar char="■"/>
              <a:defRPr sz="1200">
                <a:solidFill>
                  <a:srgbClr val="12B5EA"/>
                </a:solidFill>
              </a:defRPr>
            </a:lvl3pPr>
            <a:lvl4pPr indent="-304800" lvl="3" marL="1828800">
              <a:spcBef>
                <a:spcPts val="1600"/>
              </a:spcBef>
              <a:spcAft>
                <a:spcPts val="0"/>
              </a:spcAft>
              <a:buClr>
                <a:srgbClr val="12B5EA"/>
              </a:buClr>
              <a:buSzPts val="1200"/>
              <a:buChar char="●"/>
              <a:defRPr sz="1200">
                <a:solidFill>
                  <a:srgbClr val="12B5EA"/>
                </a:solidFill>
              </a:defRPr>
            </a:lvl4pPr>
            <a:lvl5pPr indent="-304800" lvl="4" marL="2286000">
              <a:spcBef>
                <a:spcPts val="1600"/>
              </a:spcBef>
              <a:spcAft>
                <a:spcPts val="0"/>
              </a:spcAft>
              <a:buClr>
                <a:srgbClr val="12B5EA"/>
              </a:buClr>
              <a:buSzPts val="1200"/>
              <a:buChar char="○"/>
              <a:defRPr sz="1200">
                <a:solidFill>
                  <a:srgbClr val="12B5EA"/>
                </a:solidFill>
              </a:defRPr>
            </a:lvl5pPr>
            <a:lvl6pPr indent="-304800" lvl="5" marL="2743200">
              <a:spcBef>
                <a:spcPts val="1600"/>
              </a:spcBef>
              <a:spcAft>
                <a:spcPts val="0"/>
              </a:spcAft>
              <a:buClr>
                <a:srgbClr val="12B5EA"/>
              </a:buClr>
              <a:buSzPts val="1200"/>
              <a:buChar char="■"/>
              <a:defRPr sz="1200">
                <a:solidFill>
                  <a:srgbClr val="12B5EA"/>
                </a:solidFill>
              </a:defRPr>
            </a:lvl6pPr>
            <a:lvl7pPr indent="-304800" lvl="6" marL="3200400">
              <a:spcBef>
                <a:spcPts val="1600"/>
              </a:spcBef>
              <a:spcAft>
                <a:spcPts val="0"/>
              </a:spcAft>
              <a:buClr>
                <a:srgbClr val="12B5EA"/>
              </a:buClr>
              <a:buSzPts val="1200"/>
              <a:buChar char="●"/>
              <a:defRPr sz="1200">
                <a:solidFill>
                  <a:srgbClr val="12B5EA"/>
                </a:solidFill>
              </a:defRPr>
            </a:lvl7pPr>
            <a:lvl8pPr indent="-304800" lvl="7" marL="3657600">
              <a:spcBef>
                <a:spcPts val="1600"/>
              </a:spcBef>
              <a:spcAft>
                <a:spcPts val="0"/>
              </a:spcAft>
              <a:buClr>
                <a:srgbClr val="12B5EA"/>
              </a:buClr>
              <a:buSzPts val="1200"/>
              <a:buChar char="○"/>
              <a:defRPr sz="1200">
                <a:solidFill>
                  <a:srgbClr val="12B5EA"/>
                </a:solidFill>
              </a:defRPr>
            </a:lvl8pPr>
            <a:lvl9pPr indent="-304800" lvl="8" marL="4114800">
              <a:spcBef>
                <a:spcPts val="1600"/>
              </a:spcBef>
              <a:spcAft>
                <a:spcPts val="1600"/>
              </a:spcAft>
              <a:buClr>
                <a:srgbClr val="12B5EA"/>
              </a:buClr>
              <a:buSzPts val="1200"/>
              <a:buChar char="■"/>
              <a:defRPr sz="1200">
                <a:solidFill>
                  <a:srgbClr val="12B5EA"/>
                </a:solidFill>
              </a:defRPr>
            </a:lvl9pPr>
          </a:lstStyle>
          <a:p/>
        </p:txBody>
      </p:sp>
      <p:pic>
        <p:nvPicPr>
          <p:cNvPr id="198" name="Google Shape;198;p30"/>
          <p:cNvPicPr preferRelativeResize="0"/>
          <p:nvPr/>
        </p:nvPicPr>
        <p:blipFill>
          <a:blip r:embed="rId2">
            <a:alphaModFix/>
          </a:blip>
          <a:stretch>
            <a:fillRect/>
          </a:stretch>
        </p:blipFill>
        <p:spPr>
          <a:xfrm>
            <a:off x="8432399" y="4439949"/>
            <a:ext cx="635400" cy="6354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199" name="Shape 199"/>
        <p:cNvGrpSpPr/>
        <p:nvPr/>
      </p:nvGrpSpPr>
      <p:grpSpPr>
        <a:xfrm>
          <a:off x="0" y="0"/>
          <a:ext cx="0" cy="0"/>
          <a:chOff x="0" y="0"/>
          <a:chExt cx="0" cy="0"/>
        </a:xfrm>
      </p:grpSpPr>
      <p:sp>
        <p:nvSpPr>
          <p:cNvPr id="200" name="Google Shape;200;p31"/>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01" name="Google Shape;201;p31"/>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CCCCCC"/>
              </a:buClr>
              <a:buSzPts val="1200"/>
              <a:buFont typeface="Raleway"/>
              <a:buNone/>
              <a:defRPr sz="1200">
                <a:solidFill>
                  <a:srgbClr val="CCCCCC"/>
                </a:solidFill>
                <a:latin typeface="Raleway"/>
                <a:ea typeface="Raleway"/>
                <a:cs typeface="Raleway"/>
                <a:sym typeface="Raleway"/>
              </a:defRPr>
            </a:lvl1pPr>
            <a:lvl2pPr lvl="1">
              <a:lnSpc>
                <a:spcPct val="100000"/>
              </a:lnSpc>
              <a:spcBef>
                <a:spcPts val="0"/>
              </a:spcBef>
              <a:spcAft>
                <a:spcPts val="0"/>
              </a:spcAft>
              <a:buClr>
                <a:srgbClr val="86AF15"/>
              </a:buClr>
              <a:buSzPts val="1800"/>
              <a:buNone/>
              <a:defRPr sz="1800">
                <a:solidFill>
                  <a:srgbClr val="86AF15"/>
                </a:solidFill>
              </a:defRPr>
            </a:lvl2pPr>
            <a:lvl3pPr lvl="2">
              <a:lnSpc>
                <a:spcPct val="100000"/>
              </a:lnSpc>
              <a:spcBef>
                <a:spcPts val="0"/>
              </a:spcBef>
              <a:spcAft>
                <a:spcPts val="0"/>
              </a:spcAft>
              <a:buClr>
                <a:srgbClr val="86AF15"/>
              </a:buClr>
              <a:buSzPts val="1800"/>
              <a:buNone/>
              <a:defRPr sz="1800">
                <a:solidFill>
                  <a:srgbClr val="86AF15"/>
                </a:solidFill>
              </a:defRPr>
            </a:lvl3pPr>
            <a:lvl4pPr lvl="3">
              <a:lnSpc>
                <a:spcPct val="100000"/>
              </a:lnSpc>
              <a:spcBef>
                <a:spcPts val="0"/>
              </a:spcBef>
              <a:spcAft>
                <a:spcPts val="0"/>
              </a:spcAft>
              <a:buClr>
                <a:srgbClr val="86AF15"/>
              </a:buClr>
              <a:buSzPts val="1800"/>
              <a:buNone/>
              <a:defRPr sz="1800">
                <a:solidFill>
                  <a:srgbClr val="86AF15"/>
                </a:solidFill>
              </a:defRPr>
            </a:lvl4pPr>
            <a:lvl5pPr lvl="4">
              <a:lnSpc>
                <a:spcPct val="100000"/>
              </a:lnSpc>
              <a:spcBef>
                <a:spcPts val="0"/>
              </a:spcBef>
              <a:spcAft>
                <a:spcPts val="0"/>
              </a:spcAft>
              <a:buClr>
                <a:srgbClr val="86AF15"/>
              </a:buClr>
              <a:buSzPts val="1800"/>
              <a:buNone/>
              <a:defRPr sz="1800">
                <a:solidFill>
                  <a:srgbClr val="86AF15"/>
                </a:solidFill>
              </a:defRPr>
            </a:lvl5pPr>
            <a:lvl6pPr lvl="5">
              <a:lnSpc>
                <a:spcPct val="100000"/>
              </a:lnSpc>
              <a:spcBef>
                <a:spcPts val="0"/>
              </a:spcBef>
              <a:spcAft>
                <a:spcPts val="0"/>
              </a:spcAft>
              <a:buClr>
                <a:srgbClr val="86AF15"/>
              </a:buClr>
              <a:buSzPts val="1800"/>
              <a:buNone/>
              <a:defRPr sz="1800">
                <a:solidFill>
                  <a:srgbClr val="86AF15"/>
                </a:solidFill>
              </a:defRPr>
            </a:lvl6pPr>
            <a:lvl7pPr lvl="6">
              <a:lnSpc>
                <a:spcPct val="100000"/>
              </a:lnSpc>
              <a:spcBef>
                <a:spcPts val="0"/>
              </a:spcBef>
              <a:spcAft>
                <a:spcPts val="0"/>
              </a:spcAft>
              <a:buClr>
                <a:srgbClr val="86AF15"/>
              </a:buClr>
              <a:buSzPts val="1800"/>
              <a:buNone/>
              <a:defRPr sz="1800">
                <a:solidFill>
                  <a:srgbClr val="86AF15"/>
                </a:solidFill>
              </a:defRPr>
            </a:lvl7pPr>
            <a:lvl8pPr lvl="7">
              <a:lnSpc>
                <a:spcPct val="100000"/>
              </a:lnSpc>
              <a:spcBef>
                <a:spcPts val="0"/>
              </a:spcBef>
              <a:spcAft>
                <a:spcPts val="0"/>
              </a:spcAft>
              <a:buClr>
                <a:srgbClr val="86AF15"/>
              </a:buClr>
              <a:buSzPts val="1800"/>
              <a:buNone/>
              <a:defRPr sz="1800">
                <a:solidFill>
                  <a:srgbClr val="86AF15"/>
                </a:solidFill>
              </a:defRPr>
            </a:lvl8pPr>
            <a:lvl9pPr lvl="8">
              <a:lnSpc>
                <a:spcPct val="100000"/>
              </a:lnSpc>
              <a:spcBef>
                <a:spcPts val="0"/>
              </a:spcBef>
              <a:spcAft>
                <a:spcPts val="0"/>
              </a:spcAft>
              <a:buClr>
                <a:srgbClr val="86AF15"/>
              </a:buClr>
              <a:buSzPts val="1800"/>
              <a:buNone/>
              <a:defRPr sz="1800">
                <a:solidFill>
                  <a:srgbClr val="86AF15"/>
                </a:solidFill>
              </a:defRPr>
            </a:lvl9pPr>
          </a:lstStyle>
          <a:p/>
        </p:txBody>
      </p:sp>
      <p:sp>
        <p:nvSpPr>
          <p:cNvPr id="202" name="Google Shape;202;p31"/>
          <p:cNvSpPr txBox="1"/>
          <p:nvPr>
            <p:ph idx="2" type="body"/>
          </p:nvPr>
        </p:nvSpPr>
        <p:spPr>
          <a:xfrm>
            <a:off x="379875" y="1452450"/>
            <a:ext cx="2466900" cy="2381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rgbClr val="12B5EA"/>
              </a:buClr>
              <a:buSzPts val="1400"/>
              <a:buChar char="●"/>
              <a:defRPr sz="1400">
                <a:solidFill>
                  <a:srgbClr val="12B5EA"/>
                </a:solidFill>
              </a:defRPr>
            </a:lvl1pPr>
            <a:lvl2pPr indent="-304800" lvl="1" marL="914400">
              <a:spcBef>
                <a:spcPts val="1600"/>
              </a:spcBef>
              <a:spcAft>
                <a:spcPts val="0"/>
              </a:spcAft>
              <a:buClr>
                <a:srgbClr val="12B5EA"/>
              </a:buClr>
              <a:buSzPts val="1200"/>
              <a:buChar char="○"/>
              <a:defRPr sz="1200">
                <a:solidFill>
                  <a:srgbClr val="12B5EA"/>
                </a:solidFill>
              </a:defRPr>
            </a:lvl2pPr>
            <a:lvl3pPr indent="-304800" lvl="2" marL="1371600">
              <a:spcBef>
                <a:spcPts val="1600"/>
              </a:spcBef>
              <a:spcAft>
                <a:spcPts val="0"/>
              </a:spcAft>
              <a:buClr>
                <a:srgbClr val="12B5EA"/>
              </a:buClr>
              <a:buSzPts val="1200"/>
              <a:buChar char="■"/>
              <a:defRPr sz="1200">
                <a:solidFill>
                  <a:srgbClr val="12B5EA"/>
                </a:solidFill>
              </a:defRPr>
            </a:lvl3pPr>
            <a:lvl4pPr indent="-304800" lvl="3" marL="1828800">
              <a:spcBef>
                <a:spcPts val="1600"/>
              </a:spcBef>
              <a:spcAft>
                <a:spcPts val="0"/>
              </a:spcAft>
              <a:buClr>
                <a:srgbClr val="12B5EA"/>
              </a:buClr>
              <a:buSzPts val="1200"/>
              <a:buChar char="●"/>
              <a:defRPr sz="1200">
                <a:solidFill>
                  <a:srgbClr val="12B5EA"/>
                </a:solidFill>
              </a:defRPr>
            </a:lvl4pPr>
            <a:lvl5pPr indent="-304800" lvl="4" marL="2286000">
              <a:spcBef>
                <a:spcPts val="1600"/>
              </a:spcBef>
              <a:spcAft>
                <a:spcPts val="0"/>
              </a:spcAft>
              <a:buClr>
                <a:srgbClr val="12B5EA"/>
              </a:buClr>
              <a:buSzPts val="1200"/>
              <a:buChar char="○"/>
              <a:defRPr sz="1200">
                <a:solidFill>
                  <a:srgbClr val="12B5EA"/>
                </a:solidFill>
              </a:defRPr>
            </a:lvl5pPr>
            <a:lvl6pPr indent="-304800" lvl="5" marL="2743200">
              <a:spcBef>
                <a:spcPts val="1600"/>
              </a:spcBef>
              <a:spcAft>
                <a:spcPts val="0"/>
              </a:spcAft>
              <a:buClr>
                <a:srgbClr val="12B5EA"/>
              </a:buClr>
              <a:buSzPts val="1200"/>
              <a:buChar char="■"/>
              <a:defRPr sz="1200">
                <a:solidFill>
                  <a:srgbClr val="12B5EA"/>
                </a:solidFill>
              </a:defRPr>
            </a:lvl6pPr>
            <a:lvl7pPr indent="-304800" lvl="6" marL="3200400">
              <a:spcBef>
                <a:spcPts val="1600"/>
              </a:spcBef>
              <a:spcAft>
                <a:spcPts val="0"/>
              </a:spcAft>
              <a:buClr>
                <a:srgbClr val="12B5EA"/>
              </a:buClr>
              <a:buSzPts val="1200"/>
              <a:buChar char="●"/>
              <a:defRPr sz="1200">
                <a:solidFill>
                  <a:srgbClr val="12B5EA"/>
                </a:solidFill>
              </a:defRPr>
            </a:lvl7pPr>
            <a:lvl8pPr indent="-304800" lvl="7" marL="3657600">
              <a:spcBef>
                <a:spcPts val="1600"/>
              </a:spcBef>
              <a:spcAft>
                <a:spcPts val="0"/>
              </a:spcAft>
              <a:buClr>
                <a:srgbClr val="12B5EA"/>
              </a:buClr>
              <a:buSzPts val="1200"/>
              <a:buChar char="○"/>
              <a:defRPr sz="1200">
                <a:solidFill>
                  <a:srgbClr val="12B5EA"/>
                </a:solidFill>
              </a:defRPr>
            </a:lvl8pPr>
            <a:lvl9pPr indent="-304800" lvl="8" marL="4114800">
              <a:spcBef>
                <a:spcPts val="1600"/>
              </a:spcBef>
              <a:spcAft>
                <a:spcPts val="1600"/>
              </a:spcAft>
              <a:buClr>
                <a:srgbClr val="12B5EA"/>
              </a:buClr>
              <a:buSzPts val="1200"/>
              <a:buChar char="■"/>
              <a:defRPr sz="1200">
                <a:solidFill>
                  <a:srgbClr val="12B5EA"/>
                </a:solidFill>
              </a:defRPr>
            </a:lvl9pPr>
          </a:lstStyle>
          <a:p/>
        </p:txBody>
      </p:sp>
      <p:sp>
        <p:nvSpPr>
          <p:cNvPr id="203" name="Google Shape;203;p31"/>
          <p:cNvSpPr txBox="1"/>
          <p:nvPr>
            <p:ph idx="3" type="body"/>
          </p:nvPr>
        </p:nvSpPr>
        <p:spPr>
          <a:xfrm>
            <a:off x="3163175" y="1452450"/>
            <a:ext cx="2466900" cy="2381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rgbClr val="12B5EA"/>
              </a:buClr>
              <a:buSzPts val="1400"/>
              <a:buChar char="●"/>
              <a:defRPr sz="1400">
                <a:solidFill>
                  <a:srgbClr val="12B5EA"/>
                </a:solidFill>
              </a:defRPr>
            </a:lvl1pPr>
            <a:lvl2pPr indent="-304800" lvl="1" marL="914400">
              <a:spcBef>
                <a:spcPts val="1600"/>
              </a:spcBef>
              <a:spcAft>
                <a:spcPts val="0"/>
              </a:spcAft>
              <a:buClr>
                <a:srgbClr val="12B5EA"/>
              </a:buClr>
              <a:buSzPts val="1200"/>
              <a:buChar char="○"/>
              <a:defRPr sz="1200">
                <a:solidFill>
                  <a:srgbClr val="12B5EA"/>
                </a:solidFill>
              </a:defRPr>
            </a:lvl2pPr>
            <a:lvl3pPr indent="-304800" lvl="2" marL="1371600">
              <a:spcBef>
                <a:spcPts val="1600"/>
              </a:spcBef>
              <a:spcAft>
                <a:spcPts val="0"/>
              </a:spcAft>
              <a:buClr>
                <a:srgbClr val="12B5EA"/>
              </a:buClr>
              <a:buSzPts val="1200"/>
              <a:buChar char="■"/>
              <a:defRPr sz="1200">
                <a:solidFill>
                  <a:srgbClr val="12B5EA"/>
                </a:solidFill>
              </a:defRPr>
            </a:lvl3pPr>
            <a:lvl4pPr indent="-304800" lvl="3" marL="1828800">
              <a:spcBef>
                <a:spcPts val="1600"/>
              </a:spcBef>
              <a:spcAft>
                <a:spcPts val="0"/>
              </a:spcAft>
              <a:buClr>
                <a:srgbClr val="12B5EA"/>
              </a:buClr>
              <a:buSzPts val="1200"/>
              <a:buChar char="●"/>
              <a:defRPr sz="1200">
                <a:solidFill>
                  <a:srgbClr val="12B5EA"/>
                </a:solidFill>
              </a:defRPr>
            </a:lvl4pPr>
            <a:lvl5pPr indent="-304800" lvl="4" marL="2286000">
              <a:spcBef>
                <a:spcPts val="1600"/>
              </a:spcBef>
              <a:spcAft>
                <a:spcPts val="0"/>
              </a:spcAft>
              <a:buClr>
                <a:srgbClr val="12B5EA"/>
              </a:buClr>
              <a:buSzPts val="1200"/>
              <a:buChar char="○"/>
              <a:defRPr sz="1200">
                <a:solidFill>
                  <a:srgbClr val="12B5EA"/>
                </a:solidFill>
              </a:defRPr>
            </a:lvl5pPr>
            <a:lvl6pPr indent="-304800" lvl="5" marL="2743200">
              <a:spcBef>
                <a:spcPts val="1600"/>
              </a:spcBef>
              <a:spcAft>
                <a:spcPts val="0"/>
              </a:spcAft>
              <a:buClr>
                <a:srgbClr val="12B5EA"/>
              </a:buClr>
              <a:buSzPts val="1200"/>
              <a:buChar char="■"/>
              <a:defRPr sz="1200">
                <a:solidFill>
                  <a:srgbClr val="12B5EA"/>
                </a:solidFill>
              </a:defRPr>
            </a:lvl6pPr>
            <a:lvl7pPr indent="-304800" lvl="6" marL="3200400">
              <a:spcBef>
                <a:spcPts val="1600"/>
              </a:spcBef>
              <a:spcAft>
                <a:spcPts val="0"/>
              </a:spcAft>
              <a:buClr>
                <a:srgbClr val="12B5EA"/>
              </a:buClr>
              <a:buSzPts val="1200"/>
              <a:buChar char="●"/>
              <a:defRPr sz="1200">
                <a:solidFill>
                  <a:srgbClr val="12B5EA"/>
                </a:solidFill>
              </a:defRPr>
            </a:lvl7pPr>
            <a:lvl8pPr indent="-304800" lvl="7" marL="3657600">
              <a:spcBef>
                <a:spcPts val="1600"/>
              </a:spcBef>
              <a:spcAft>
                <a:spcPts val="0"/>
              </a:spcAft>
              <a:buClr>
                <a:srgbClr val="12B5EA"/>
              </a:buClr>
              <a:buSzPts val="1200"/>
              <a:buChar char="○"/>
              <a:defRPr sz="1200">
                <a:solidFill>
                  <a:srgbClr val="12B5EA"/>
                </a:solidFill>
              </a:defRPr>
            </a:lvl8pPr>
            <a:lvl9pPr indent="-304800" lvl="8" marL="4114800">
              <a:spcBef>
                <a:spcPts val="1600"/>
              </a:spcBef>
              <a:spcAft>
                <a:spcPts val="1600"/>
              </a:spcAft>
              <a:buClr>
                <a:srgbClr val="12B5EA"/>
              </a:buClr>
              <a:buSzPts val="1200"/>
              <a:buChar char="■"/>
              <a:defRPr sz="1200">
                <a:solidFill>
                  <a:srgbClr val="12B5EA"/>
                </a:solidFill>
              </a:defRPr>
            </a:lvl9pPr>
          </a:lstStyle>
          <a:p/>
        </p:txBody>
      </p:sp>
      <p:sp>
        <p:nvSpPr>
          <p:cNvPr id="204" name="Google Shape;204;p31"/>
          <p:cNvSpPr txBox="1"/>
          <p:nvPr>
            <p:ph idx="4" type="body"/>
          </p:nvPr>
        </p:nvSpPr>
        <p:spPr>
          <a:xfrm>
            <a:off x="5953950" y="1452450"/>
            <a:ext cx="2466900" cy="2381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rgbClr val="12B5EA"/>
              </a:buClr>
              <a:buSzPts val="1400"/>
              <a:buChar char="●"/>
              <a:defRPr sz="1400">
                <a:solidFill>
                  <a:srgbClr val="12B5EA"/>
                </a:solidFill>
              </a:defRPr>
            </a:lvl1pPr>
            <a:lvl2pPr indent="-304800" lvl="1" marL="914400">
              <a:spcBef>
                <a:spcPts val="1600"/>
              </a:spcBef>
              <a:spcAft>
                <a:spcPts val="0"/>
              </a:spcAft>
              <a:buClr>
                <a:srgbClr val="12B5EA"/>
              </a:buClr>
              <a:buSzPts val="1200"/>
              <a:buChar char="○"/>
              <a:defRPr sz="1200">
                <a:solidFill>
                  <a:srgbClr val="12B5EA"/>
                </a:solidFill>
              </a:defRPr>
            </a:lvl2pPr>
            <a:lvl3pPr indent="-304800" lvl="2" marL="1371600">
              <a:spcBef>
                <a:spcPts val="1600"/>
              </a:spcBef>
              <a:spcAft>
                <a:spcPts val="0"/>
              </a:spcAft>
              <a:buClr>
                <a:srgbClr val="12B5EA"/>
              </a:buClr>
              <a:buSzPts val="1200"/>
              <a:buChar char="■"/>
              <a:defRPr sz="1200">
                <a:solidFill>
                  <a:srgbClr val="12B5EA"/>
                </a:solidFill>
              </a:defRPr>
            </a:lvl3pPr>
            <a:lvl4pPr indent="-304800" lvl="3" marL="1828800">
              <a:spcBef>
                <a:spcPts val="1600"/>
              </a:spcBef>
              <a:spcAft>
                <a:spcPts val="0"/>
              </a:spcAft>
              <a:buClr>
                <a:srgbClr val="12B5EA"/>
              </a:buClr>
              <a:buSzPts val="1200"/>
              <a:buChar char="●"/>
              <a:defRPr sz="1200">
                <a:solidFill>
                  <a:srgbClr val="12B5EA"/>
                </a:solidFill>
              </a:defRPr>
            </a:lvl4pPr>
            <a:lvl5pPr indent="-304800" lvl="4" marL="2286000">
              <a:spcBef>
                <a:spcPts val="1600"/>
              </a:spcBef>
              <a:spcAft>
                <a:spcPts val="0"/>
              </a:spcAft>
              <a:buClr>
                <a:srgbClr val="12B5EA"/>
              </a:buClr>
              <a:buSzPts val="1200"/>
              <a:buChar char="○"/>
              <a:defRPr sz="1200">
                <a:solidFill>
                  <a:srgbClr val="12B5EA"/>
                </a:solidFill>
              </a:defRPr>
            </a:lvl5pPr>
            <a:lvl6pPr indent="-304800" lvl="5" marL="2743200">
              <a:spcBef>
                <a:spcPts val="1600"/>
              </a:spcBef>
              <a:spcAft>
                <a:spcPts val="0"/>
              </a:spcAft>
              <a:buClr>
                <a:srgbClr val="12B5EA"/>
              </a:buClr>
              <a:buSzPts val="1200"/>
              <a:buChar char="■"/>
              <a:defRPr sz="1200">
                <a:solidFill>
                  <a:srgbClr val="12B5EA"/>
                </a:solidFill>
              </a:defRPr>
            </a:lvl6pPr>
            <a:lvl7pPr indent="-304800" lvl="6" marL="3200400">
              <a:spcBef>
                <a:spcPts val="1600"/>
              </a:spcBef>
              <a:spcAft>
                <a:spcPts val="0"/>
              </a:spcAft>
              <a:buClr>
                <a:srgbClr val="12B5EA"/>
              </a:buClr>
              <a:buSzPts val="1200"/>
              <a:buChar char="●"/>
              <a:defRPr sz="1200">
                <a:solidFill>
                  <a:srgbClr val="12B5EA"/>
                </a:solidFill>
              </a:defRPr>
            </a:lvl7pPr>
            <a:lvl8pPr indent="-304800" lvl="7" marL="3657600">
              <a:spcBef>
                <a:spcPts val="1600"/>
              </a:spcBef>
              <a:spcAft>
                <a:spcPts val="0"/>
              </a:spcAft>
              <a:buClr>
                <a:srgbClr val="12B5EA"/>
              </a:buClr>
              <a:buSzPts val="1200"/>
              <a:buChar char="○"/>
              <a:defRPr sz="1200">
                <a:solidFill>
                  <a:srgbClr val="12B5EA"/>
                </a:solidFill>
              </a:defRPr>
            </a:lvl8pPr>
            <a:lvl9pPr indent="-304800" lvl="8" marL="4114800">
              <a:spcBef>
                <a:spcPts val="1600"/>
              </a:spcBef>
              <a:spcAft>
                <a:spcPts val="1600"/>
              </a:spcAft>
              <a:buClr>
                <a:srgbClr val="12B5EA"/>
              </a:buClr>
              <a:buSzPts val="1200"/>
              <a:buChar char="■"/>
              <a:defRPr sz="1200">
                <a:solidFill>
                  <a:srgbClr val="12B5EA"/>
                </a:solidFill>
              </a:defRPr>
            </a:lvl9pPr>
          </a:lstStyle>
          <a:p/>
        </p:txBody>
      </p:sp>
      <p:pic>
        <p:nvPicPr>
          <p:cNvPr id="205" name="Google Shape;205;p31"/>
          <p:cNvPicPr preferRelativeResize="0"/>
          <p:nvPr/>
        </p:nvPicPr>
        <p:blipFill>
          <a:blip r:embed="rId2">
            <a:alphaModFix/>
          </a:blip>
          <a:stretch>
            <a:fillRect/>
          </a:stretch>
        </p:blipFill>
        <p:spPr>
          <a:xfrm>
            <a:off x="8432399" y="4439949"/>
            <a:ext cx="635400" cy="635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24" name="Shape 24"/>
        <p:cNvGrpSpPr/>
        <p:nvPr/>
      </p:nvGrpSpPr>
      <p:grpSpPr>
        <a:xfrm>
          <a:off x="0" y="0"/>
          <a:ext cx="0" cy="0"/>
          <a:chOff x="0" y="0"/>
          <a:chExt cx="0" cy="0"/>
        </a:xfrm>
      </p:grpSpPr>
      <p:sp>
        <p:nvSpPr>
          <p:cNvPr id="25" name="Google Shape;25;p4"/>
          <p:cNvSpPr txBox="1"/>
          <p:nvPr>
            <p:ph type="title"/>
          </p:nvPr>
        </p:nvSpPr>
        <p:spPr>
          <a:xfrm>
            <a:off x="379875" y="20960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4"/>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27" name="Google Shape;27;p4"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TITLE_AND_TWO_COLUMNS_1_1">
    <p:spTree>
      <p:nvGrpSpPr>
        <p:cNvPr id="206" name="Shape 206"/>
        <p:cNvGrpSpPr/>
        <p:nvPr/>
      </p:nvGrpSpPr>
      <p:grpSpPr>
        <a:xfrm>
          <a:off x="0" y="0"/>
          <a:ext cx="0" cy="0"/>
          <a:chOff x="0" y="0"/>
          <a:chExt cx="0" cy="0"/>
        </a:xfrm>
      </p:grpSpPr>
      <p:sp>
        <p:nvSpPr>
          <p:cNvPr id="207" name="Google Shape;207;p32"/>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08" name="Google Shape;208;p32"/>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CCCCCC"/>
              </a:buClr>
              <a:buSzPts val="1200"/>
              <a:buFont typeface="Raleway"/>
              <a:buNone/>
              <a:defRPr sz="1200">
                <a:solidFill>
                  <a:srgbClr val="CCCCCC"/>
                </a:solidFill>
                <a:latin typeface="Raleway"/>
                <a:ea typeface="Raleway"/>
                <a:cs typeface="Raleway"/>
                <a:sym typeface="Raleway"/>
              </a:defRPr>
            </a:lvl1pPr>
            <a:lvl2pPr lvl="1">
              <a:lnSpc>
                <a:spcPct val="100000"/>
              </a:lnSpc>
              <a:spcBef>
                <a:spcPts val="0"/>
              </a:spcBef>
              <a:spcAft>
                <a:spcPts val="0"/>
              </a:spcAft>
              <a:buClr>
                <a:srgbClr val="86AF15"/>
              </a:buClr>
              <a:buSzPts val="1800"/>
              <a:buNone/>
              <a:defRPr sz="1800">
                <a:solidFill>
                  <a:srgbClr val="86AF15"/>
                </a:solidFill>
              </a:defRPr>
            </a:lvl2pPr>
            <a:lvl3pPr lvl="2">
              <a:lnSpc>
                <a:spcPct val="100000"/>
              </a:lnSpc>
              <a:spcBef>
                <a:spcPts val="0"/>
              </a:spcBef>
              <a:spcAft>
                <a:spcPts val="0"/>
              </a:spcAft>
              <a:buClr>
                <a:srgbClr val="86AF15"/>
              </a:buClr>
              <a:buSzPts val="1800"/>
              <a:buNone/>
              <a:defRPr sz="1800">
                <a:solidFill>
                  <a:srgbClr val="86AF15"/>
                </a:solidFill>
              </a:defRPr>
            </a:lvl3pPr>
            <a:lvl4pPr lvl="3">
              <a:lnSpc>
                <a:spcPct val="100000"/>
              </a:lnSpc>
              <a:spcBef>
                <a:spcPts val="0"/>
              </a:spcBef>
              <a:spcAft>
                <a:spcPts val="0"/>
              </a:spcAft>
              <a:buClr>
                <a:srgbClr val="86AF15"/>
              </a:buClr>
              <a:buSzPts val="1800"/>
              <a:buNone/>
              <a:defRPr sz="1800">
                <a:solidFill>
                  <a:srgbClr val="86AF15"/>
                </a:solidFill>
              </a:defRPr>
            </a:lvl4pPr>
            <a:lvl5pPr lvl="4">
              <a:lnSpc>
                <a:spcPct val="100000"/>
              </a:lnSpc>
              <a:spcBef>
                <a:spcPts val="0"/>
              </a:spcBef>
              <a:spcAft>
                <a:spcPts val="0"/>
              </a:spcAft>
              <a:buClr>
                <a:srgbClr val="86AF15"/>
              </a:buClr>
              <a:buSzPts val="1800"/>
              <a:buNone/>
              <a:defRPr sz="1800">
                <a:solidFill>
                  <a:srgbClr val="86AF15"/>
                </a:solidFill>
              </a:defRPr>
            </a:lvl5pPr>
            <a:lvl6pPr lvl="5">
              <a:lnSpc>
                <a:spcPct val="100000"/>
              </a:lnSpc>
              <a:spcBef>
                <a:spcPts val="0"/>
              </a:spcBef>
              <a:spcAft>
                <a:spcPts val="0"/>
              </a:spcAft>
              <a:buClr>
                <a:srgbClr val="86AF15"/>
              </a:buClr>
              <a:buSzPts val="1800"/>
              <a:buNone/>
              <a:defRPr sz="1800">
                <a:solidFill>
                  <a:srgbClr val="86AF15"/>
                </a:solidFill>
              </a:defRPr>
            </a:lvl6pPr>
            <a:lvl7pPr lvl="6">
              <a:lnSpc>
                <a:spcPct val="100000"/>
              </a:lnSpc>
              <a:spcBef>
                <a:spcPts val="0"/>
              </a:spcBef>
              <a:spcAft>
                <a:spcPts val="0"/>
              </a:spcAft>
              <a:buClr>
                <a:srgbClr val="86AF15"/>
              </a:buClr>
              <a:buSzPts val="1800"/>
              <a:buNone/>
              <a:defRPr sz="1800">
                <a:solidFill>
                  <a:srgbClr val="86AF15"/>
                </a:solidFill>
              </a:defRPr>
            </a:lvl7pPr>
            <a:lvl8pPr lvl="7">
              <a:lnSpc>
                <a:spcPct val="100000"/>
              </a:lnSpc>
              <a:spcBef>
                <a:spcPts val="0"/>
              </a:spcBef>
              <a:spcAft>
                <a:spcPts val="0"/>
              </a:spcAft>
              <a:buClr>
                <a:srgbClr val="86AF15"/>
              </a:buClr>
              <a:buSzPts val="1800"/>
              <a:buNone/>
              <a:defRPr sz="1800">
                <a:solidFill>
                  <a:srgbClr val="86AF15"/>
                </a:solidFill>
              </a:defRPr>
            </a:lvl8pPr>
            <a:lvl9pPr lvl="8">
              <a:lnSpc>
                <a:spcPct val="100000"/>
              </a:lnSpc>
              <a:spcBef>
                <a:spcPts val="0"/>
              </a:spcBef>
              <a:spcAft>
                <a:spcPts val="0"/>
              </a:spcAft>
              <a:buClr>
                <a:srgbClr val="86AF15"/>
              </a:buClr>
              <a:buSzPts val="1800"/>
              <a:buNone/>
              <a:defRPr sz="1800">
                <a:solidFill>
                  <a:srgbClr val="86AF15"/>
                </a:solidFill>
              </a:defRPr>
            </a:lvl9pPr>
          </a:lstStyle>
          <a:p/>
        </p:txBody>
      </p:sp>
      <p:sp>
        <p:nvSpPr>
          <p:cNvPr id="209" name="Google Shape;209;p32"/>
          <p:cNvSpPr txBox="1"/>
          <p:nvPr>
            <p:ph idx="2" type="body"/>
          </p:nvPr>
        </p:nvSpPr>
        <p:spPr>
          <a:xfrm>
            <a:off x="379875" y="1452450"/>
            <a:ext cx="2045700" cy="2381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rgbClr val="12B5EA"/>
              </a:buClr>
              <a:buSzPts val="1400"/>
              <a:buChar char="●"/>
              <a:defRPr sz="1400">
                <a:solidFill>
                  <a:srgbClr val="12B5EA"/>
                </a:solidFill>
              </a:defRPr>
            </a:lvl1pPr>
            <a:lvl2pPr indent="-304800" lvl="1" marL="914400">
              <a:spcBef>
                <a:spcPts val="1600"/>
              </a:spcBef>
              <a:spcAft>
                <a:spcPts val="0"/>
              </a:spcAft>
              <a:buClr>
                <a:srgbClr val="12B5EA"/>
              </a:buClr>
              <a:buSzPts val="1200"/>
              <a:buChar char="○"/>
              <a:defRPr sz="1200">
                <a:solidFill>
                  <a:srgbClr val="12B5EA"/>
                </a:solidFill>
              </a:defRPr>
            </a:lvl2pPr>
            <a:lvl3pPr indent="-304800" lvl="2" marL="1371600">
              <a:spcBef>
                <a:spcPts val="1600"/>
              </a:spcBef>
              <a:spcAft>
                <a:spcPts val="0"/>
              </a:spcAft>
              <a:buClr>
                <a:srgbClr val="12B5EA"/>
              </a:buClr>
              <a:buSzPts val="1200"/>
              <a:buChar char="■"/>
              <a:defRPr sz="1200">
                <a:solidFill>
                  <a:srgbClr val="12B5EA"/>
                </a:solidFill>
              </a:defRPr>
            </a:lvl3pPr>
            <a:lvl4pPr indent="-304800" lvl="3" marL="1828800">
              <a:spcBef>
                <a:spcPts val="1600"/>
              </a:spcBef>
              <a:spcAft>
                <a:spcPts val="0"/>
              </a:spcAft>
              <a:buClr>
                <a:srgbClr val="12B5EA"/>
              </a:buClr>
              <a:buSzPts val="1200"/>
              <a:buChar char="●"/>
              <a:defRPr sz="1200">
                <a:solidFill>
                  <a:srgbClr val="12B5EA"/>
                </a:solidFill>
              </a:defRPr>
            </a:lvl4pPr>
            <a:lvl5pPr indent="-304800" lvl="4" marL="2286000">
              <a:spcBef>
                <a:spcPts val="1600"/>
              </a:spcBef>
              <a:spcAft>
                <a:spcPts val="0"/>
              </a:spcAft>
              <a:buClr>
                <a:srgbClr val="12B5EA"/>
              </a:buClr>
              <a:buSzPts val="1200"/>
              <a:buChar char="○"/>
              <a:defRPr sz="1200">
                <a:solidFill>
                  <a:srgbClr val="12B5EA"/>
                </a:solidFill>
              </a:defRPr>
            </a:lvl5pPr>
            <a:lvl6pPr indent="-304800" lvl="5" marL="2743200">
              <a:spcBef>
                <a:spcPts val="1600"/>
              </a:spcBef>
              <a:spcAft>
                <a:spcPts val="0"/>
              </a:spcAft>
              <a:buClr>
                <a:srgbClr val="12B5EA"/>
              </a:buClr>
              <a:buSzPts val="1200"/>
              <a:buChar char="■"/>
              <a:defRPr sz="1200">
                <a:solidFill>
                  <a:srgbClr val="12B5EA"/>
                </a:solidFill>
              </a:defRPr>
            </a:lvl6pPr>
            <a:lvl7pPr indent="-304800" lvl="6" marL="3200400">
              <a:spcBef>
                <a:spcPts val="1600"/>
              </a:spcBef>
              <a:spcAft>
                <a:spcPts val="0"/>
              </a:spcAft>
              <a:buClr>
                <a:srgbClr val="12B5EA"/>
              </a:buClr>
              <a:buSzPts val="1200"/>
              <a:buChar char="●"/>
              <a:defRPr sz="1200">
                <a:solidFill>
                  <a:srgbClr val="12B5EA"/>
                </a:solidFill>
              </a:defRPr>
            </a:lvl7pPr>
            <a:lvl8pPr indent="-304800" lvl="7" marL="3657600">
              <a:spcBef>
                <a:spcPts val="1600"/>
              </a:spcBef>
              <a:spcAft>
                <a:spcPts val="0"/>
              </a:spcAft>
              <a:buClr>
                <a:srgbClr val="12B5EA"/>
              </a:buClr>
              <a:buSzPts val="1200"/>
              <a:buChar char="○"/>
              <a:defRPr sz="1200">
                <a:solidFill>
                  <a:srgbClr val="12B5EA"/>
                </a:solidFill>
              </a:defRPr>
            </a:lvl8pPr>
            <a:lvl9pPr indent="-304800" lvl="8" marL="4114800">
              <a:spcBef>
                <a:spcPts val="1600"/>
              </a:spcBef>
              <a:spcAft>
                <a:spcPts val="1600"/>
              </a:spcAft>
              <a:buClr>
                <a:srgbClr val="12B5EA"/>
              </a:buClr>
              <a:buSzPts val="1200"/>
              <a:buChar char="■"/>
              <a:defRPr sz="1200">
                <a:solidFill>
                  <a:srgbClr val="12B5EA"/>
                </a:solidFill>
              </a:defRPr>
            </a:lvl9pPr>
          </a:lstStyle>
          <a:p/>
        </p:txBody>
      </p:sp>
      <p:sp>
        <p:nvSpPr>
          <p:cNvPr id="210" name="Google Shape;210;p32"/>
          <p:cNvSpPr txBox="1"/>
          <p:nvPr>
            <p:ph idx="3" type="body"/>
          </p:nvPr>
        </p:nvSpPr>
        <p:spPr>
          <a:xfrm>
            <a:off x="2513025" y="1452450"/>
            <a:ext cx="2045700" cy="2381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rgbClr val="12B5EA"/>
              </a:buClr>
              <a:buSzPts val="1400"/>
              <a:buChar char="●"/>
              <a:defRPr sz="1400">
                <a:solidFill>
                  <a:srgbClr val="12B5EA"/>
                </a:solidFill>
              </a:defRPr>
            </a:lvl1pPr>
            <a:lvl2pPr indent="-304800" lvl="1" marL="914400">
              <a:spcBef>
                <a:spcPts val="1600"/>
              </a:spcBef>
              <a:spcAft>
                <a:spcPts val="0"/>
              </a:spcAft>
              <a:buClr>
                <a:srgbClr val="12B5EA"/>
              </a:buClr>
              <a:buSzPts val="1200"/>
              <a:buChar char="○"/>
              <a:defRPr sz="1200">
                <a:solidFill>
                  <a:srgbClr val="12B5EA"/>
                </a:solidFill>
              </a:defRPr>
            </a:lvl2pPr>
            <a:lvl3pPr indent="-304800" lvl="2" marL="1371600">
              <a:spcBef>
                <a:spcPts val="1600"/>
              </a:spcBef>
              <a:spcAft>
                <a:spcPts val="0"/>
              </a:spcAft>
              <a:buClr>
                <a:srgbClr val="12B5EA"/>
              </a:buClr>
              <a:buSzPts val="1200"/>
              <a:buChar char="■"/>
              <a:defRPr sz="1200">
                <a:solidFill>
                  <a:srgbClr val="12B5EA"/>
                </a:solidFill>
              </a:defRPr>
            </a:lvl3pPr>
            <a:lvl4pPr indent="-304800" lvl="3" marL="1828800">
              <a:spcBef>
                <a:spcPts val="1600"/>
              </a:spcBef>
              <a:spcAft>
                <a:spcPts val="0"/>
              </a:spcAft>
              <a:buClr>
                <a:srgbClr val="12B5EA"/>
              </a:buClr>
              <a:buSzPts val="1200"/>
              <a:buChar char="●"/>
              <a:defRPr sz="1200">
                <a:solidFill>
                  <a:srgbClr val="12B5EA"/>
                </a:solidFill>
              </a:defRPr>
            </a:lvl4pPr>
            <a:lvl5pPr indent="-304800" lvl="4" marL="2286000">
              <a:spcBef>
                <a:spcPts val="1600"/>
              </a:spcBef>
              <a:spcAft>
                <a:spcPts val="0"/>
              </a:spcAft>
              <a:buClr>
                <a:srgbClr val="12B5EA"/>
              </a:buClr>
              <a:buSzPts val="1200"/>
              <a:buChar char="○"/>
              <a:defRPr sz="1200">
                <a:solidFill>
                  <a:srgbClr val="12B5EA"/>
                </a:solidFill>
              </a:defRPr>
            </a:lvl5pPr>
            <a:lvl6pPr indent="-304800" lvl="5" marL="2743200">
              <a:spcBef>
                <a:spcPts val="1600"/>
              </a:spcBef>
              <a:spcAft>
                <a:spcPts val="0"/>
              </a:spcAft>
              <a:buClr>
                <a:srgbClr val="12B5EA"/>
              </a:buClr>
              <a:buSzPts val="1200"/>
              <a:buChar char="■"/>
              <a:defRPr sz="1200">
                <a:solidFill>
                  <a:srgbClr val="12B5EA"/>
                </a:solidFill>
              </a:defRPr>
            </a:lvl6pPr>
            <a:lvl7pPr indent="-304800" lvl="6" marL="3200400">
              <a:spcBef>
                <a:spcPts val="1600"/>
              </a:spcBef>
              <a:spcAft>
                <a:spcPts val="0"/>
              </a:spcAft>
              <a:buClr>
                <a:srgbClr val="12B5EA"/>
              </a:buClr>
              <a:buSzPts val="1200"/>
              <a:buChar char="●"/>
              <a:defRPr sz="1200">
                <a:solidFill>
                  <a:srgbClr val="12B5EA"/>
                </a:solidFill>
              </a:defRPr>
            </a:lvl7pPr>
            <a:lvl8pPr indent="-304800" lvl="7" marL="3657600">
              <a:spcBef>
                <a:spcPts val="1600"/>
              </a:spcBef>
              <a:spcAft>
                <a:spcPts val="0"/>
              </a:spcAft>
              <a:buClr>
                <a:srgbClr val="12B5EA"/>
              </a:buClr>
              <a:buSzPts val="1200"/>
              <a:buChar char="○"/>
              <a:defRPr sz="1200">
                <a:solidFill>
                  <a:srgbClr val="12B5EA"/>
                </a:solidFill>
              </a:defRPr>
            </a:lvl8pPr>
            <a:lvl9pPr indent="-304800" lvl="8" marL="4114800">
              <a:spcBef>
                <a:spcPts val="1600"/>
              </a:spcBef>
              <a:spcAft>
                <a:spcPts val="1600"/>
              </a:spcAft>
              <a:buClr>
                <a:srgbClr val="12B5EA"/>
              </a:buClr>
              <a:buSzPts val="1200"/>
              <a:buChar char="■"/>
              <a:defRPr sz="1200">
                <a:solidFill>
                  <a:srgbClr val="12B5EA"/>
                </a:solidFill>
              </a:defRPr>
            </a:lvl9pPr>
          </a:lstStyle>
          <a:p/>
        </p:txBody>
      </p:sp>
      <p:sp>
        <p:nvSpPr>
          <p:cNvPr id="211" name="Google Shape;211;p32"/>
          <p:cNvSpPr txBox="1"/>
          <p:nvPr>
            <p:ph idx="4" type="body"/>
          </p:nvPr>
        </p:nvSpPr>
        <p:spPr>
          <a:xfrm>
            <a:off x="4659525" y="1452450"/>
            <a:ext cx="2045700" cy="2381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rgbClr val="12B5EA"/>
              </a:buClr>
              <a:buSzPts val="1400"/>
              <a:buChar char="●"/>
              <a:defRPr sz="1400">
                <a:solidFill>
                  <a:srgbClr val="12B5EA"/>
                </a:solidFill>
              </a:defRPr>
            </a:lvl1pPr>
            <a:lvl2pPr indent="-304800" lvl="1" marL="914400">
              <a:spcBef>
                <a:spcPts val="1600"/>
              </a:spcBef>
              <a:spcAft>
                <a:spcPts val="0"/>
              </a:spcAft>
              <a:buClr>
                <a:srgbClr val="12B5EA"/>
              </a:buClr>
              <a:buSzPts val="1200"/>
              <a:buChar char="○"/>
              <a:defRPr sz="1200">
                <a:solidFill>
                  <a:srgbClr val="12B5EA"/>
                </a:solidFill>
              </a:defRPr>
            </a:lvl2pPr>
            <a:lvl3pPr indent="-304800" lvl="2" marL="1371600">
              <a:spcBef>
                <a:spcPts val="1600"/>
              </a:spcBef>
              <a:spcAft>
                <a:spcPts val="0"/>
              </a:spcAft>
              <a:buClr>
                <a:srgbClr val="12B5EA"/>
              </a:buClr>
              <a:buSzPts val="1200"/>
              <a:buChar char="■"/>
              <a:defRPr sz="1200">
                <a:solidFill>
                  <a:srgbClr val="12B5EA"/>
                </a:solidFill>
              </a:defRPr>
            </a:lvl3pPr>
            <a:lvl4pPr indent="-304800" lvl="3" marL="1828800">
              <a:spcBef>
                <a:spcPts val="1600"/>
              </a:spcBef>
              <a:spcAft>
                <a:spcPts val="0"/>
              </a:spcAft>
              <a:buClr>
                <a:srgbClr val="12B5EA"/>
              </a:buClr>
              <a:buSzPts val="1200"/>
              <a:buChar char="●"/>
              <a:defRPr sz="1200">
                <a:solidFill>
                  <a:srgbClr val="12B5EA"/>
                </a:solidFill>
              </a:defRPr>
            </a:lvl4pPr>
            <a:lvl5pPr indent="-304800" lvl="4" marL="2286000">
              <a:spcBef>
                <a:spcPts val="1600"/>
              </a:spcBef>
              <a:spcAft>
                <a:spcPts val="0"/>
              </a:spcAft>
              <a:buClr>
                <a:srgbClr val="12B5EA"/>
              </a:buClr>
              <a:buSzPts val="1200"/>
              <a:buChar char="○"/>
              <a:defRPr sz="1200">
                <a:solidFill>
                  <a:srgbClr val="12B5EA"/>
                </a:solidFill>
              </a:defRPr>
            </a:lvl5pPr>
            <a:lvl6pPr indent="-304800" lvl="5" marL="2743200">
              <a:spcBef>
                <a:spcPts val="1600"/>
              </a:spcBef>
              <a:spcAft>
                <a:spcPts val="0"/>
              </a:spcAft>
              <a:buClr>
                <a:srgbClr val="12B5EA"/>
              </a:buClr>
              <a:buSzPts val="1200"/>
              <a:buChar char="■"/>
              <a:defRPr sz="1200">
                <a:solidFill>
                  <a:srgbClr val="12B5EA"/>
                </a:solidFill>
              </a:defRPr>
            </a:lvl6pPr>
            <a:lvl7pPr indent="-304800" lvl="6" marL="3200400">
              <a:spcBef>
                <a:spcPts val="1600"/>
              </a:spcBef>
              <a:spcAft>
                <a:spcPts val="0"/>
              </a:spcAft>
              <a:buClr>
                <a:srgbClr val="12B5EA"/>
              </a:buClr>
              <a:buSzPts val="1200"/>
              <a:buChar char="●"/>
              <a:defRPr sz="1200">
                <a:solidFill>
                  <a:srgbClr val="12B5EA"/>
                </a:solidFill>
              </a:defRPr>
            </a:lvl7pPr>
            <a:lvl8pPr indent="-304800" lvl="7" marL="3657600">
              <a:spcBef>
                <a:spcPts val="1600"/>
              </a:spcBef>
              <a:spcAft>
                <a:spcPts val="0"/>
              </a:spcAft>
              <a:buClr>
                <a:srgbClr val="12B5EA"/>
              </a:buClr>
              <a:buSzPts val="1200"/>
              <a:buChar char="○"/>
              <a:defRPr sz="1200">
                <a:solidFill>
                  <a:srgbClr val="12B5EA"/>
                </a:solidFill>
              </a:defRPr>
            </a:lvl8pPr>
            <a:lvl9pPr indent="-304800" lvl="8" marL="4114800">
              <a:spcBef>
                <a:spcPts val="1600"/>
              </a:spcBef>
              <a:spcAft>
                <a:spcPts val="1600"/>
              </a:spcAft>
              <a:buClr>
                <a:srgbClr val="12B5EA"/>
              </a:buClr>
              <a:buSzPts val="1200"/>
              <a:buChar char="■"/>
              <a:defRPr sz="1200">
                <a:solidFill>
                  <a:srgbClr val="12B5EA"/>
                </a:solidFill>
              </a:defRPr>
            </a:lvl9pPr>
          </a:lstStyle>
          <a:p/>
        </p:txBody>
      </p:sp>
      <p:sp>
        <p:nvSpPr>
          <p:cNvPr id="212" name="Google Shape;212;p32"/>
          <p:cNvSpPr txBox="1"/>
          <p:nvPr>
            <p:ph idx="5" type="body"/>
          </p:nvPr>
        </p:nvSpPr>
        <p:spPr>
          <a:xfrm>
            <a:off x="6792675" y="1452450"/>
            <a:ext cx="2045700" cy="2381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rgbClr val="12B5EA"/>
              </a:buClr>
              <a:buSzPts val="1400"/>
              <a:buChar char="●"/>
              <a:defRPr sz="1400">
                <a:solidFill>
                  <a:srgbClr val="12B5EA"/>
                </a:solidFill>
              </a:defRPr>
            </a:lvl1pPr>
            <a:lvl2pPr indent="-304800" lvl="1" marL="914400">
              <a:spcBef>
                <a:spcPts val="1600"/>
              </a:spcBef>
              <a:spcAft>
                <a:spcPts val="0"/>
              </a:spcAft>
              <a:buClr>
                <a:srgbClr val="12B5EA"/>
              </a:buClr>
              <a:buSzPts val="1200"/>
              <a:buChar char="○"/>
              <a:defRPr sz="1200">
                <a:solidFill>
                  <a:srgbClr val="12B5EA"/>
                </a:solidFill>
              </a:defRPr>
            </a:lvl2pPr>
            <a:lvl3pPr indent="-304800" lvl="2" marL="1371600">
              <a:spcBef>
                <a:spcPts val="1600"/>
              </a:spcBef>
              <a:spcAft>
                <a:spcPts val="0"/>
              </a:spcAft>
              <a:buClr>
                <a:srgbClr val="12B5EA"/>
              </a:buClr>
              <a:buSzPts val="1200"/>
              <a:buChar char="■"/>
              <a:defRPr sz="1200">
                <a:solidFill>
                  <a:srgbClr val="12B5EA"/>
                </a:solidFill>
              </a:defRPr>
            </a:lvl3pPr>
            <a:lvl4pPr indent="-304800" lvl="3" marL="1828800">
              <a:spcBef>
                <a:spcPts val="1600"/>
              </a:spcBef>
              <a:spcAft>
                <a:spcPts val="0"/>
              </a:spcAft>
              <a:buClr>
                <a:srgbClr val="12B5EA"/>
              </a:buClr>
              <a:buSzPts val="1200"/>
              <a:buChar char="●"/>
              <a:defRPr sz="1200">
                <a:solidFill>
                  <a:srgbClr val="12B5EA"/>
                </a:solidFill>
              </a:defRPr>
            </a:lvl4pPr>
            <a:lvl5pPr indent="-304800" lvl="4" marL="2286000">
              <a:spcBef>
                <a:spcPts val="1600"/>
              </a:spcBef>
              <a:spcAft>
                <a:spcPts val="0"/>
              </a:spcAft>
              <a:buClr>
                <a:srgbClr val="12B5EA"/>
              </a:buClr>
              <a:buSzPts val="1200"/>
              <a:buChar char="○"/>
              <a:defRPr sz="1200">
                <a:solidFill>
                  <a:srgbClr val="12B5EA"/>
                </a:solidFill>
              </a:defRPr>
            </a:lvl5pPr>
            <a:lvl6pPr indent="-304800" lvl="5" marL="2743200">
              <a:spcBef>
                <a:spcPts val="1600"/>
              </a:spcBef>
              <a:spcAft>
                <a:spcPts val="0"/>
              </a:spcAft>
              <a:buClr>
                <a:srgbClr val="12B5EA"/>
              </a:buClr>
              <a:buSzPts val="1200"/>
              <a:buChar char="■"/>
              <a:defRPr sz="1200">
                <a:solidFill>
                  <a:srgbClr val="12B5EA"/>
                </a:solidFill>
              </a:defRPr>
            </a:lvl6pPr>
            <a:lvl7pPr indent="-304800" lvl="6" marL="3200400">
              <a:spcBef>
                <a:spcPts val="1600"/>
              </a:spcBef>
              <a:spcAft>
                <a:spcPts val="0"/>
              </a:spcAft>
              <a:buClr>
                <a:srgbClr val="12B5EA"/>
              </a:buClr>
              <a:buSzPts val="1200"/>
              <a:buChar char="●"/>
              <a:defRPr sz="1200">
                <a:solidFill>
                  <a:srgbClr val="12B5EA"/>
                </a:solidFill>
              </a:defRPr>
            </a:lvl7pPr>
            <a:lvl8pPr indent="-304800" lvl="7" marL="3657600">
              <a:spcBef>
                <a:spcPts val="1600"/>
              </a:spcBef>
              <a:spcAft>
                <a:spcPts val="0"/>
              </a:spcAft>
              <a:buClr>
                <a:srgbClr val="12B5EA"/>
              </a:buClr>
              <a:buSzPts val="1200"/>
              <a:buChar char="○"/>
              <a:defRPr sz="1200">
                <a:solidFill>
                  <a:srgbClr val="12B5EA"/>
                </a:solidFill>
              </a:defRPr>
            </a:lvl8pPr>
            <a:lvl9pPr indent="-304800" lvl="8" marL="4114800">
              <a:spcBef>
                <a:spcPts val="1600"/>
              </a:spcBef>
              <a:spcAft>
                <a:spcPts val="1600"/>
              </a:spcAft>
              <a:buClr>
                <a:srgbClr val="12B5EA"/>
              </a:buClr>
              <a:buSzPts val="1200"/>
              <a:buChar char="■"/>
              <a:defRPr sz="1200">
                <a:solidFill>
                  <a:srgbClr val="12B5EA"/>
                </a:solidFill>
              </a:defRPr>
            </a:lvl9pPr>
          </a:lstStyle>
          <a:p/>
        </p:txBody>
      </p:sp>
      <p:pic>
        <p:nvPicPr>
          <p:cNvPr id="213" name="Google Shape;213;p32"/>
          <p:cNvPicPr preferRelativeResize="0"/>
          <p:nvPr/>
        </p:nvPicPr>
        <p:blipFill>
          <a:blip r:embed="rId2">
            <a:alphaModFix/>
          </a:blip>
          <a:stretch>
            <a:fillRect/>
          </a:stretch>
        </p:blipFill>
        <p:spPr>
          <a:xfrm>
            <a:off x="8432399" y="4439949"/>
            <a:ext cx="635400" cy="635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4" name="Shape 214"/>
        <p:cNvGrpSpPr/>
        <p:nvPr/>
      </p:nvGrpSpPr>
      <p:grpSpPr>
        <a:xfrm>
          <a:off x="0" y="0"/>
          <a:ext cx="0" cy="0"/>
          <a:chOff x="0" y="0"/>
          <a:chExt cx="0" cy="0"/>
        </a:xfrm>
      </p:grpSpPr>
      <p:sp>
        <p:nvSpPr>
          <p:cNvPr id="215" name="Google Shape;215;p33"/>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6" name="Google Shape;216;p33"/>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CCCCCC"/>
              </a:buClr>
              <a:buSzPts val="1200"/>
              <a:buFont typeface="Raleway"/>
              <a:buNone/>
              <a:defRPr sz="1200">
                <a:solidFill>
                  <a:srgbClr val="CCCCCC"/>
                </a:solidFill>
                <a:latin typeface="Raleway"/>
                <a:ea typeface="Raleway"/>
                <a:cs typeface="Raleway"/>
                <a:sym typeface="Raleway"/>
              </a:defRPr>
            </a:lvl1pPr>
            <a:lvl2pPr lvl="1">
              <a:lnSpc>
                <a:spcPct val="100000"/>
              </a:lnSpc>
              <a:spcBef>
                <a:spcPts val="0"/>
              </a:spcBef>
              <a:spcAft>
                <a:spcPts val="0"/>
              </a:spcAft>
              <a:buClr>
                <a:srgbClr val="86AF15"/>
              </a:buClr>
              <a:buSzPts val="1800"/>
              <a:buNone/>
              <a:defRPr sz="1800">
                <a:solidFill>
                  <a:srgbClr val="86AF15"/>
                </a:solidFill>
              </a:defRPr>
            </a:lvl2pPr>
            <a:lvl3pPr lvl="2">
              <a:lnSpc>
                <a:spcPct val="100000"/>
              </a:lnSpc>
              <a:spcBef>
                <a:spcPts val="0"/>
              </a:spcBef>
              <a:spcAft>
                <a:spcPts val="0"/>
              </a:spcAft>
              <a:buClr>
                <a:srgbClr val="86AF15"/>
              </a:buClr>
              <a:buSzPts val="1800"/>
              <a:buNone/>
              <a:defRPr sz="1800">
                <a:solidFill>
                  <a:srgbClr val="86AF15"/>
                </a:solidFill>
              </a:defRPr>
            </a:lvl3pPr>
            <a:lvl4pPr lvl="3">
              <a:lnSpc>
                <a:spcPct val="100000"/>
              </a:lnSpc>
              <a:spcBef>
                <a:spcPts val="0"/>
              </a:spcBef>
              <a:spcAft>
                <a:spcPts val="0"/>
              </a:spcAft>
              <a:buClr>
                <a:srgbClr val="86AF15"/>
              </a:buClr>
              <a:buSzPts val="1800"/>
              <a:buNone/>
              <a:defRPr sz="1800">
                <a:solidFill>
                  <a:srgbClr val="86AF15"/>
                </a:solidFill>
              </a:defRPr>
            </a:lvl4pPr>
            <a:lvl5pPr lvl="4">
              <a:lnSpc>
                <a:spcPct val="100000"/>
              </a:lnSpc>
              <a:spcBef>
                <a:spcPts val="0"/>
              </a:spcBef>
              <a:spcAft>
                <a:spcPts val="0"/>
              </a:spcAft>
              <a:buClr>
                <a:srgbClr val="86AF15"/>
              </a:buClr>
              <a:buSzPts val="1800"/>
              <a:buNone/>
              <a:defRPr sz="1800">
                <a:solidFill>
                  <a:srgbClr val="86AF15"/>
                </a:solidFill>
              </a:defRPr>
            </a:lvl5pPr>
            <a:lvl6pPr lvl="5">
              <a:lnSpc>
                <a:spcPct val="100000"/>
              </a:lnSpc>
              <a:spcBef>
                <a:spcPts val="0"/>
              </a:spcBef>
              <a:spcAft>
                <a:spcPts val="0"/>
              </a:spcAft>
              <a:buClr>
                <a:srgbClr val="86AF15"/>
              </a:buClr>
              <a:buSzPts val="1800"/>
              <a:buNone/>
              <a:defRPr sz="1800">
                <a:solidFill>
                  <a:srgbClr val="86AF15"/>
                </a:solidFill>
              </a:defRPr>
            </a:lvl6pPr>
            <a:lvl7pPr lvl="6">
              <a:lnSpc>
                <a:spcPct val="100000"/>
              </a:lnSpc>
              <a:spcBef>
                <a:spcPts val="0"/>
              </a:spcBef>
              <a:spcAft>
                <a:spcPts val="0"/>
              </a:spcAft>
              <a:buClr>
                <a:srgbClr val="86AF15"/>
              </a:buClr>
              <a:buSzPts val="1800"/>
              <a:buNone/>
              <a:defRPr sz="1800">
                <a:solidFill>
                  <a:srgbClr val="86AF15"/>
                </a:solidFill>
              </a:defRPr>
            </a:lvl7pPr>
            <a:lvl8pPr lvl="7">
              <a:lnSpc>
                <a:spcPct val="100000"/>
              </a:lnSpc>
              <a:spcBef>
                <a:spcPts val="0"/>
              </a:spcBef>
              <a:spcAft>
                <a:spcPts val="0"/>
              </a:spcAft>
              <a:buClr>
                <a:srgbClr val="86AF15"/>
              </a:buClr>
              <a:buSzPts val="1800"/>
              <a:buNone/>
              <a:defRPr sz="1800">
                <a:solidFill>
                  <a:srgbClr val="86AF15"/>
                </a:solidFill>
              </a:defRPr>
            </a:lvl8pPr>
            <a:lvl9pPr lvl="8">
              <a:lnSpc>
                <a:spcPct val="100000"/>
              </a:lnSpc>
              <a:spcBef>
                <a:spcPts val="0"/>
              </a:spcBef>
              <a:spcAft>
                <a:spcPts val="0"/>
              </a:spcAft>
              <a:buClr>
                <a:srgbClr val="86AF15"/>
              </a:buClr>
              <a:buSzPts val="1800"/>
              <a:buNone/>
              <a:defRPr sz="1800">
                <a:solidFill>
                  <a:srgbClr val="86AF15"/>
                </a:solidFill>
              </a:defRPr>
            </a:lvl9pPr>
          </a:lstStyle>
          <a:p/>
        </p:txBody>
      </p:sp>
      <p:pic>
        <p:nvPicPr>
          <p:cNvPr id="217" name="Google Shape;217;p33"/>
          <p:cNvPicPr preferRelativeResize="0"/>
          <p:nvPr/>
        </p:nvPicPr>
        <p:blipFill>
          <a:blip r:embed="rId2">
            <a:alphaModFix/>
          </a:blip>
          <a:stretch>
            <a:fillRect/>
          </a:stretch>
        </p:blipFill>
        <p:spPr>
          <a:xfrm>
            <a:off x="8432399" y="4439949"/>
            <a:ext cx="635400" cy="6354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creen">
  <p:cSld name="SECTION_TITLE_AND_DESCRIPTION">
    <p:spTree>
      <p:nvGrpSpPr>
        <p:cNvPr id="218" name="Shape 218"/>
        <p:cNvGrpSpPr/>
        <p:nvPr/>
      </p:nvGrpSpPr>
      <p:grpSpPr>
        <a:xfrm>
          <a:off x="0" y="0"/>
          <a:ext cx="0" cy="0"/>
          <a:chOff x="0" y="0"/>
          <a:chExt cx="0" cy="0"/>
        </a:xfrm>
      </p:grpSpPr>
      <p:sp>
        <p:nvSpPr>
          <p:cNvPr id="219" name="Google Shape;219;p34"/>
          <p:cNvSpPr/>
          <p:nvPr/>
        </p:nvSpPr>
        <p:spPr>
          <a:xfrm>
            <a:off x="4572000" y="125"/>
            <a:ext cx="4572000" cy="51435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50A51"/>
              </a:solidFill>
            </a:endParaRPr>
          </a:p>
        </p:txBody>
      </p:sp>
      <p:sp>
        <p:nvSpPr>
          <p:cNvPr id="220" name="Google Shape;220;p34"/>
          <p:cNvSpPr txBox="1"/>
          <p:nvPr>
            <p:ph type="title"/>
          </p:nvPr>
        </p:nvSpPr>
        <p:spPr>
          <a:xfrm>
            <a:off x="265500" y="1397350"/>
            <a:ext cx="4045200" cy="13182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2800"/>
              <a:buNone/>
              <a:defRPr/>
            </a:lvl1pPr>
            <a:lvl2pPr lvl="1">
              <a:spcBef>
                <a:spcPts val="0"/>
              </a:spcBef>
              <a:spcAft>
                <a:spcPts val="0"/>
              </a:spcAft>
              <a:buClr>
                <a:schemeClr val="dk1"/>
              </a:buClr>
              <a:buSzPts val="3600"/>
              <a:buNone/>
              <a:defRPr sz="3600">
                <a:solidFill>
                  <a:schemeClr val="dk1"/>
                </a:solidFill>
              </a:defRPr>
            </a:lvl2pPr>
            <a:lvl3pPr lvl="2">
              <a:spcBef>
                <a:spcPts val="0"/>
              </a:spcBef>
              <a:spcAft>
                <a:spcPts val="0"/>
              </a:spcAft>
              <a:buClr>
                <a:schemeClr val="dk1"/>
              </a:buClr>
              <a:buSzPts val="3600"/>
              <a:buNone/>
              <a:defRPr sz="3600">
                <a:solidFill>
                  <a:schemeClr val="dk1"/>
                </a:solidFill>
              </a:defRPr>
            </a:lvl3pPr>
            <a:lvl4pPr lvl="3">
              <a:spcBef>
                <a:spcPts val="0"/>
              </a:spcBef>
              <a:spcAft>
                <a:spcPts val="0"/>
              </a:spcAft>
              <a:buClr>
                <a:schemeClr val="dk1"/>
              </a:buClr>
              <a:buSzPts val="3600"/>
              <a:buNone/>
              <a:defRPr sz="3600">
                <a:solidFill>
                  <a:schemeClr val="dk1"/>
                </a:solidFill>
              </a:defRPr>
            </a:lvl4pPr>
            <a:lvl5pPr lvl="4">
              <a:spcBef>
                <a:spcPts val="0"/>
              </a:spcBef>
              <a:spcAft>
                <a:spcPts val="0"/>
              </a:spcAft>
              <a:buClr>
                <a:schemeClr val="dk1"/>
              </a:buClr>
              <a:buSzPts val="3600"/>
              <a:buNone/>
              <a:defRPr sz="3600">
                <a:solidFill>
                  <a:schemeClr val="dk1"/>
                </a:solidFill>
              </a:defRPr>
            </a:lvl5pPr>
            <a:lvl6pPr lvl="5">
              <a:spcBef>
                <a:spcPts val="0"/>
              </a:spcBef>
              <a:spcAft>
                <a:spcPts val="0"/>
              </a:spcAft>
              <a:buClr>
                <a:schemeClr val="dk1"/>
              </a:buClr>
              <a:buSzPts val="3600"/>
              <a:buNone/>
              <a:defRPr sz="3600">
                <a:solidFill>
                  <a:schemeClr val="dk1"/>
                </a:solidFill>
              </a:defRPr>
            </a:lvl6pPr>
            <a:lvl7pPr lvl="6">
              <a:spcBef>
                <a:spcPts val="0"/>
              </a:spcBef>
              <a:spcAft>
                <a:spcPts val="0"/>
              </a:spcAft>
              <a:buClr>
                <a:schemeClr val="dk1"/>
              </a:buClr>
              <a:buSzPts val="3600"/>
              <a:buNone/>
              <a:defRPr sz="3600">
                <a:solidFill>
                  <a:schemeClr val="dk1"/>
                </a:solidFill>
              </a:defRPr>
            </a:lvl7pPr>
            <a:lvl8pPr lvl="7">
              <a:spcBef>
                <a:spcPts val="0"/>
              </a:spcBef>
              <a:spcAft>
                <a:spcPts val="0"/>
              </a:spcAft>
              <a:buClr>
                <a:schemeClr val="dk1"/>
              </a:buClr>
              <a:buSzPts val="3600"/>
              <a:buNone/>
              <a:defRPr sz="3600">
                <a:solidFill>
                  <a:schemeClr val="dk1"/>
                </a:solidFill>
              </a:defRPr>
            </a:lvl8pPr>
            <a:lvl9pPr lvl="8">
              <a:spcBef>
                <a:spcPts val="0"/>
              </a:spcBef>
              <a:spcAft>
                <a:spcPts val="0"/>
              </a:spcAft>
              <a:buClr>
                <a:schemeClr val="dk1"/>
              </a:buClr>
              <a:buSzPts val="3600"/>
              <a:buNone/>
              <a:defRPr sz="3600">
                <a:solidFill>
                  <a:schemeClr val="dk1"/>
                </a:solidFill>
              </a:defRPr>
            </a:lvl9pPr>
          </a:lstStyle>
          <a:p/>
        </p:txBody>
      </p:sp>
      <p:sp>
        <p:nvSpPr>
          <p:cNvPr id="221" name="Google Shape;221;p34"/>
          <p:cNvSpPr txBox="1"/>
          <p:nvPr>
            <p:ph idx="1" type="subTitle"/>
          </p:nvPr>
        </p:nvSpPr>
        <p:spPr>
          <a:xfrm>
            <a:off x="265500" y="2735371"/>
            <a:ext cx="4045200" cy="1345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12B5EA"/>
              </a:buClr>
              <a:buSzPts val="1200"/>
              <a:buNone/>
              <a:defRPr>
                <a:solidFill>
                  <a:srgbClr val="12B5EA"/>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22" name="Google Shape;222;p34"/>
          <p:cNvSpPr txBox="1"/>
          <p:nvPr>
            <p:ph idx="2" type="body"/>
          </p:nvPr>
        </p:nvSpPr>
        <p:spPr>
          <a:xfrm>
            <a:off x="4939500" y="724200"/>
            <a:ext cx="3837000" cy="37254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Clr>
                <a:schemeClr val="lt1"/>
              </a:buClr>
              <a:buSzPts val="1400"/>
              <a:buChar char="●"/>
              <a:defRPr>
                <a:solidFill>
                  <a:schemeClr val="lt1"/>
                </a:solidFill>
              </a:defRPr>
            </a:lvl1pPr>
            <a:lvl2pPr indent="-304800" lvl="1" marL="914400">
              <a:spcBef>
                <a:spcPts val="1600"/>
              </a:spcBef>
              <a:spcAft>
                <a:spcPts val="0"/>
              </a:spcAft>
              <a:buClr>
                <a:schemeClr val="lt1"/>
              </a:buClr>
              <a:buSzPts val="1200"/>
              <a:buChar char="○"/>
              <a:defRPr>
                <a:solidFill>
                  <a:schemeClr val="lt1"/>
                </a:solidFill>
              </a:defRPr>
            </a:lvl2pPr>
            <a:lvl3pPr indent="-304800" lvl="2" marL="1371600">
              <a:spcBef>
                <a:spcPts val="1600"/>
              </a:spcBef>
              <a:spcAft>
                <a:spcPts val="0"/>
              </a:spcAft>
              <a:buClr>
                <a:schemeClr val="lt1"/>
              </a:buClr>
              <a:buSzPts val="1200"/>
              <a:buChar char="■"/>
              <a:defRPr>
                <a:solidFill>
                  <a:schemeClr val="lt1"/>
                </a:solidFill>
              </a:defRPr>
            </a:lvl3pPr>
            <a:lvl4pPr indent="-304800" lvl="3" marL="1828800">
              <a:spcBef>
                <a:spcPts val="1600"/>
              </a:spcBef>
              <a:spcAft>
                <a:spcPts val="0"/>
              </a:spcAft>
              <a:buClr>
                <a:schemeClr val="lt1"/>
              </a:buClr>
              <a:buSzPts val="1200"/>
              <a:buChar char="●"/>
              <a:defRPr>
                <a:solidFill>
                  <a:schemeClr val="lt1"/>
                </a:solidFill>
              </a:defRPr>
            </a:lvl4pPr>
            <a:lvl5pPr indent="-304800" lvl="4" marL="2286000">
              <a:spcBef>
                <a:spcPts val="1600"/>
              </a:spcBef>
              <a:spcAft>
                <a:spcPts val="0"/>
              </a:spcAft>
              <a:buClr>
                <a:schemeClr val="lt1"/>
              </a:buClr>
              <a:buSzPts val="1200"/>
              <a:buChar char="○"/>
              <a:defRPr>
                <a:solidFill>
                  <a:schemeClr val="lt1"/>
                </a:solidFill>
              </a:defRPr>
            </a:lvl5pPr>
            <a:lvl6pPr indent="-304800" lvl="5" marL="2743200">
              <a:spcBef>
                <a:spcPts val="1600"/>
              </a:spcBef>
              <a:spcAft>
                <a:spcPts val="0"/>
              </a:spcAft>
              <a:buClr>
                <a:schemeClr val="lt1"/>
              </a:buClr>
              <a:buSzPts val="1200"/>
              <a:buChar char="■"/>
              <a:defRPr>
                <a:solidFill>
                  <a:schemeClr val="lt1"/>
                </a:solidFill>
              </a:defRPr>
            </a:lvl6pPr>
            <a:lvl7pPr indent="-304800" lvl="6" marL="3200400">
              <a:spcBef>
                <a:spcPts val="1600"/>
              </a:spcBef>
              <a:spcAft>
                <a:spcPts val="0"/>
              </a:spcAft>
              <a:buClr>
                <a:schemeClr val="lt1"/>
              </a:buClr>
              <a:buSzPts val="1200"/>
              <a:buChar char="●"/>
              <a:defRPr>
                <a:solidFill>
                  <a:schemeClr val="lt1"/>
                </a:solidFill>
              </a:defRPr>
            </a:lvl7pPr>
            <a:lvl8pPr indent="-304800" lvl="7" marL="3657600">
              <a:spcBef>
                <a:spcPts val="1600"/>
              </a:spcBef>
              <a:spcAft>
                <a:spcPts val="0"/>
              </a:spcAft>
              <a:buClr>
                <a:schemeClr val="lt1"/>
              </a:buClr>
              <a:buSzPts val="1200"/>
              <a:buChar char="○"/>
              <a:defRPr>
                <a:solidFill>
                  <a:schemeClr val="lt1"/>
                </a:solidFill>
              </a:defRPr>
            </a:lvl8pPr>
            <a:lvl9pPr indent="-304800" lvl="8" marL="4114800">
              <a:spcBef>
                <a:spcPts val="1600"/>
              </a:spcBef>
              <a:spcAft>
                <a:spcPts val="1600"/>
              </a:spcAft>
              <a:buClr>
                <a:schemeClr val="lt1"/>
              </a:buClr>
              <a:buSzPts val="1200"/>
              <a:buChar char="■"/>
              <a:defRPr>
                <a:solidFill>
                  <a:schemeClr val="lt1"/>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23" name="Shape 223"/>
        <p:cNvGrpSpPr/>
        <p:nvPr/>
      </p:nvGrpSpPr>
      <p:grpSpPr>
        <a:xfrm>
          <a:off x="0" y="0"/>
          <a:ext cx="0" cy="0"/>
          <a:chOff x="0" y="0"/>
          <a:chExt cx="0" cy="0"/>
        </a:xfrm>
      </p:grpSpPr>
      <p:sp>
        <p:nvSpPr>
          <p:cNvPr id="224" name="Google Shape;224;p35"/>
          <p:cNvSpPr txBox="1"/>
          <p:nvPr>
            <p:ph idx="1" type="body"/>
          </p:nvPr>
        </p:nvSpPr>
        <p:spPr>
          <a:xfrm>
            <a:off x="328017" y="4226025"/>
            <a:ext cx="8388600" cy="3936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rgbClr val="12B5EA"/>
              </a:buClr>
              <a:buSzPts val="1400"/>
              <a:buNone/>
              <a:defRPr>
                <a:solidFill>
                  <a:srgbClr val="12B5EA"/>
                </a:solidFill>
              </a:defRPr>
            </a:lvl1pPr>
          </a:lstStyle>
          <a:p/>
        </p:txBody>
      </p:sp>
      <p:pic>
        <p:nvPicPr>
          <p:cNvPr id="225" name="Google Shape;225;p35"/>
          <p:cNvPicPr preferRelativeResize="0"/>
          <p:nvPr/>
        </p:nvPicPr>
        <p:blipFill>
          <a:blip r:embed="rId2">
            <a:alphaModFix/>
          </a:blip>
          <a:stretch>
            <a:fillRect/>
          </a:stretch>
        </p:blipFill>
        <p:spPr>
          <a:xfrm>
            <a:off x="8432399" y="4439949"/>
            <a:ext cx="635400" cy="6354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26" name="Shape 226"/>
        <p:cNvGrpSpPr/>
        <p:nvPr/>
      </p:nvGrpSpPr>
      <p:grpSpPr>
        <a:xfrm>
          <a:off x="0" y="0"/>
          <a:ext cx="0" cy="0"/>
          <a:chOff x="0" y="0"/>
          <a:chExt cx="0" cy="0"/>
        </a:xfrm>
      </p:grpSpPr>
      <p:sp>
        <p:nvSpPr>
          <p:cNvPr id="227" name="Google Shape;227;p36"/>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Autofit/>
          </a:bodyPr>
          <a:lstStyle>
            <a:lvl1pPr lvl="0" algn="ctr">
              <a:spcBef>
                <a:spcPts val="0"/>
              </a:spcBef>
              <a:spcAft>
                <a:spcPts val="0"/>
              </a:spcAft>
              <a:buSzPts val="9600"/>
              <a:buFont typeface="Lato"/>
              <a:buNone/>
              <a:defRPr sz="9600">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228" name="Google Shape;228;p36"/>
          <p:cNvSpPr txBox="1"/>
          <p:nvPr>
            <p:ph idx="1" type="body"/>
          </p:nvPr>
        </p:nvSpPr>
        <p:spPr>
          <a:xfrm>
            <a:off x="853950" y="2919450"/>
            <a:ext cx="7436100" cy="10716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Clr>
                <a:srgbClr val="12B5EA"/>
              </a:buClr>
              <a:buSzPts val="1400"/>
              <a:buChar char="●"/>
              <a:defRPr>
                <a:solidFill>
                  <a:srgbClr val="12B5EA"/>
                </a:solidFill>
              </a:defRPr>
            </a:lvl1pPr>
            <a:lvl2pPr indent="-304800" lvl="1" marL="914400" algn="ctr">
              <a:spcBef>
                <a:spcPts val="1600"/>
              </a:spcBef>
              <a:spcAft>
                <a:spcPts val="0"/>
              </a:spcAft>
              <a:buClr>
                <a:srgbClr val="12B5EA"/>
              </a:buClr>
              <a:buSzPts val="1200"/>
              <a:buChar char="○"/>
              <a:defRPr>
                <a:solidFill>
                  <a:srgbClr val="12B5EA"/>
                </a:solidFill>
              </a:defRPr>
            </a:lvl2pPr>
            <a:lvl3pPr indent="-304800" lvl="2" marL="1371600" algn="ctr">
              <a:spcBef>
                <a:spcPts val="1600"/>
              </a:spcBef>
              <a:spcAft>
                <a:spcPts val="0"/>
              </a:spcAft>
              <a:buClr>
                <a:srgbClr val="12B5EA"/>
              </a:buClr>
              <a:buSzPts val="1200"/>
              <a:buChar char="■"/>
              <a:defRPr>
                <a:solidFill>
                  <a:srgbClr val="12B5EA"/>
                </a:solidFill>
              </a:defRPr>
            </a:lvl3pPr>
            <a:lvl4pPr indent="-304800" lvl="3" marL="1828800" algn="ctr">
              <a:spcBef>
                <a:spcPts val="1600"/>
              </a:spcBef>
              <a:spcAft>
                <a:spcPts val="0"/>
              </a:spcAft>
              <a:buClr>
                <a:srgbClr val="12B5EA"/>
              </a:buClr>
              <a:buSzPts val="1200"/>
              <a:buChar char="●"/>
              <a:defRPr>
                <a:solidFill>
                  <a:srgbClr val="12B5EA"/>
                </a:solidFill>
              </a:defRPr>
            </a:lvl4pPr>
            <a:lvl5pPr indent="-304800" lvl="4" marL="2286000" algn="ctr">
              <a:spcBef>
                <a:spcPts val="1600"/>
              </a:spcBef>
              <a:spcAft>
                <a:spcPts val="0"/>
              </a:spcAft>
              <a:buClr>
                <a:srgbClr val="12B5EA"/>
              </a:buClr>
              <a:buSzPts val="1200"/>
              <a:buChar char="○"/>
              <a:defRPr>
                <a:solidFill>
                  <a:srgbClr val="12B5EA"/>
                </a:solidFill>
              </a:defRPr>
            </a:lvl5pPr>
            <a:lvl6pPr indent="-304800" lvl="5" marL="2743200" algn="ctr">
              <a:spcBef>
                <a:spcPts val="1600"/>
              </a:spcBef>
              <a:spcAft>
                <a:spcPts val="0"/>
              </a:spcAft>
              <a:buClr>
                <a:srgbClr val="12B5EA"/>
              </a:buClr>
              <a:buSzPts val="1200"/>
              <a:buChar char="■"/>
              <a:defRPr>
                <a:solidFill>
                  <a:srgbClr val="12B5EA"/>
                </a:solidFill>
              </a:defRPr>
            </a:lvl6pPr>
            <a:lvl7pPr indent="-304800" lvl="6" marL="3200400" algn="ctr">
              <a:spcBef>
                <a:spcPts val="1600"/>
              </a:spcBef>
              <a:spcAft>
                <a:spcPts val="0"/>
              </a:spcAft>
              <a:buClr>
                <a:srgbClr val="12B5EA"/>
              </a:buClr>
              <a:buSzPts val="1200"/>
              <a:buChar char="●"/>
              <a:defRPr>
                <a:solidFill>
                  <a:srgbClr val="12B5EA"/>
                </a:solidFill>
              </a:defRPr>
            </a:lvl7pPr>
            <a:lvl8pPr indent="-304800" lvl="7" marL="3657600" algn="ctr">
              <a:spcBef>
                <a:spcPts val="1600"/>
              </a:spcBef>
              <a:spcAft>
                <a:spcPts val="0"/>
              </a:spcAft>
              <a:buClr>
                <a:srgbClr val="12B5EA"/>
              </a:buClr>
              <a:buSzPts val="1200"/>
              <a:buChar char="○"/>
              <a:defRPr>
                <a:solidFill>
                  <a:srgbClr val="12B5EA"/>
                </a:solidFill>
              </a:defRPr>
            </a:lvl8pPr>
            <a:lvl9pPr indent="-304800" lvl="8" marL="4114800" algn="ctr">
              <a:spcBef>
                <a:spcPts val="1600"/>
              </a:spcBef>
              <a:spcAft>
                <a:spcPts val="1600"/>
              </a:spcAft>
              <a:buClr>
                <a:srgbClr val="12B5EA"/>
              </a:buClr>
              <a:buSzPts val="1200"/>
              <a:buChar char="■"/>
              <a:defRPr>
                <a:solidFill>
                  <a:srgbClr val="12B5EA"/>
                </a:solidFill>
              </a:defRPr>
            </a:lvl9pPr>
          </a:lstStyle>
          <a:p/>
        </p:txBody>
      </p:sp>
      <p:pic>
        <p:nvPicPr>
          <p:cNvPr id="229" name="Google Shape;229;p36"/>
          <p:cNvPicPr preferRelativeResize="0"/>
          <p:nvPr/>
        </p:nvPicPr>
        <p:blipFill>
          <a:blip r:embed="rId2">
            <a:alphaModFix/>
          </a:blip>
          <a:stretch>
            <a:fillRect/>
          </a:stretch>
        </p:blipFill>
        <p:spPr>
          <a:xfrm>
            <a:off x="8432399" y="4439949"/>
            <a:ext cx="635400" cy="6354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0" name="Shape 230"/>
        <p:cNvGrpSpPr/>
        <p:nvPr/>
      </p:nvGrpSpPr>
      <p:grpSpPr>
        <a:xfrm>
          <a:off x="0" y="0"/>
          <a:ext cx="0" cy="0"/>
          <a:chOff x="0" y="0"/>
          <a:chExt cx="0" cy="0"/>
        </a:xfrm>
      </p:grpSpPr>
      <p:pic>
        <p:nvPicPr>
          <p:cNvPr id="231" name="Google Shape;231;p37"/>
          <p:cNvPicPr preferRelativeResize="0"/>
          <p:nvPr/>
        </p:nvPicPr>
        <p:blipFill>
          <a:blip r:embed="rId2">
            <a:alphaModFix/>
          </a:blip>
          <a:stretch>
            <a:fillRect/>
          </a:stretch>
        </p:blipFill>
        <p:spPr>
          <a:xfrm>
            <a:off x="8432399" y="4439949"/>
            <a:ext cx="635400" cy="6354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blue 1">
  <p:cSld name="TITLE_1_1_1">
    <p:bg>
      <p:bgPr>
        <a:solidFill>
          <a:srgbClr val="12B5EA"/>
        </a:solidFill>
      </p:bgPr>
    </p:bg>
    <p:spTree>
      <p:nvGrpSpPr>
        <p:cNvPr id="232" name="Shape 232"/>
        <p:cNvGrpSpPr/>
        <p:nvPr/>
      </p:nvGrpSpPr>
      <p:grpSpPr>
        <a:xfrm>
          <a:off x="0" y="0"/>
          <a:ext cx="0" cy="0"/>
          <a:chOff x="0" y="0"/>
          <a:chExt cx="0" cy="0"/>
        </a:xfrm>
      </p:grpSpPr>
      <p:sp>
        <p:nvSpPr>
          <p:cNvPr id="233" name="Google Shape;233;p38"/>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rgbClr val="12B5EA"/>
              </a:buClr>
              <a:buSzPts val="1400"/>
              <a:buNone/>
              <a:defRPr sz="1400">
                <a:solidFill>
                  <a:srgbClr val="12B5EA"/>
                </a:solidFill>
              </a:defRPr>
            </a:lvl2pPr>
            <a:lvl3pPr lvl="2">
              <a:lnSpc>
                <a:spcPct val="100000"/>
              </a:lnSpc>
              <a:spcBef>
                <a:spcPts val="0"/>
              </a:spcBef>
              <a:spcAft>
                <a:spcPts val="0"/>
              </a:spcAft>
              <a:buClr>
                <a:srgbClr val="12B5EA"/>
              </a:buClr>
              <a:buSzPts val="1400"/>
              <a:buNone/>
              <a:defRPr sz="1400">
                <a:solidFill>
                  <a:srgbClr val="12B5EA"/>
                </a:solidFill>
              </a:defRPr>
            </a:lvl3pPr>
            <a:lvl4pPr lvl="3">
              <a:lnSpc>
                <a:spcPct val="100000"/>
              </a:lnSpc>
              <a:spcBef>
                <a:spcPts val="0"/>
              </a:spcBef>
              <a:spcAft>
                <a:spcPts val="0"/>
              </a:spcAft>
              <a:buClr>
                <a:srgbClr val="12B5EA"/>
              </a:buClr>
              <a:buSzPts val="1400"/>
              <a:buNone/>
              <a:defRPr sz="1400">
                <a:solidFill>
                  <a:srgbClr val="12B5EA"/>
                </a:solidFill>
              </a:defRPr>
            </a:lvl4pPr>
            <a:lvl5pPr lvl="4">
              <a:lnSpc>
                <a:spcPct val="100000"/>
              </a:lnSpc>
              <a:spcBef>
                <a:spcPts val="0"/>
              </a:spcBef>
              <a:spcAft>
                <a:spcPts val="0"/>
              </a:spcAft>
              <a:buClr>
                <a:srgbClr val="12B5EA"/>
              </a:buClr>
              <a:buSzPts val="1400"/>
              <a:buNone/>
              <a:defRPr sz="1400">
                <a:solidFill>
                  <a:srgbClr val="12B5EA"/>
                </a:solidFill>
              </a:defRPr>
            </a:lvl5pPr>
            <a:lvl6pPr lvl="5">
              <a:lnSpc>
                <a:spcPct val="100000"/>
              </a:lnSpc>
              <a:spcBef>
                <a:spcPts val="0"/>
              </a:spcBef>
              <a:spcAft>
                <a:spcPts val="0"/>
              </a:spcAft>
              <a:buClr>
                <a:srgbClr val="12B5EA"/>
              </a:buClr>
              <a:buSzPts val="1400"/>
              <a:buNone/>
              <a:defRPr sz="1400">
                <a:solidFill>
                  <a:srgbClr val="12B5EA"/>
                </a:solidFill>
              </a:defRPr>
            </a:lvl6pPr>
            <a:lvl7pPr lvl="6">
              <a:lnSpc>
                <a:spcPct val="100000"/>
              </a:lnSpc>
              <a:spcBef>
                <a:spcPts val="0"/>
              </a:spcBef>
              <a:spcAft>
                <a:spcPts val="0"/>
              </a:spcAft>
              <a:buClr>
                <a:srgbClr val="12B5EA"/>
              </a:buClr>
              <a:buSzPts val="1400"/>
              <a:buNone/>
              <a:defRPr sz="1400">
                <a:solidFill>
                  <a:srgbClr val="12B5EA"/>
                </a:solidFill>
              </a:defRPr>
            </a:lvl7pPr>
            <a:lvl8pPr lvl="7">
              <a:lnSpc>
                <a:spcPct val="100000"/>
              </a:lnSpc>
              <a:spcBef>
                <a:spcPts val="0"/>
              </a:spcBef>
              <a:spcAft>
                <a:spcPts val="0"/>
              </a:spcAft>
              <a:buClr>
                <a:srgbClr val="12B5EA"/>
              </a:buClr>
              <a:buSzPts val="1400"/>
              <a:buNone/>
              <a:defRPr sz="1400">
                <a:solidFill>
                  <a:srgbClr val="12B5EA"/>
                </a:solidFill>
              </a:defRPr>
            </a:lvl8pPr>
            <a:lvl9pPr lvl="8">
              <a:lnSpc>
                <a:spcPct val="100000"/>
              </a:lnSpc>
              <a:spcBef>
                <a:spcPts val="0"/>
              </a:spcBef>
              <a:spcAft>
                <a:spcPts val="0"/>
              </a:spcAft>
              <a:buClr>
                <a:srgbClr val="12B5EA"/>
              </a:buClr>
              <a:buSzPts val="1400"/>
              <a:buNone/>
              <a:defRPr sz="1400">
                <a:solidFill>
                  <a:srgbClr val="12B5EA"/>
                </a:solidFill>
              </a:defRPr>
            </a:lvl9pPr>
          </a:lstStyle>
          <a:p/>
        </p:txBody>
      </p:sp>
      <p:cxnSp>
        <p:nvCxnSpPr>
          <p:cNvPr id="234" name="Google Shape;234;p38"/>
          <p:cNvCxnSpPr/>
          <p:nvPr/>
        </p:nvCxnSpPr>
        <p:spPr>
          <a:xfrm>
            <a:off x="-6000" y="4632625"/>
            <a:ext cx="9156000" cy="13200"/>
          </a:xfrm>
          <a:prstGeom prst="straightConnector1">
            <a:avLst/>
          </a:prstGeom>
          <a:noFill/>
          <a:ln cap="flat" cmpd="sng" w="19050">
            <a:solidFill>
              <a:schemeClr val="lt1"/>
            </a:solidFill>
            <a:prstDash val="solid"/>
            <a:round/>
            <a:headEnd len="med" w="med" type="none"/>
            <a:tailEnd len="med" w="med" type="none"/>
          </a:ln>
        </p:spPr>
      </p:cxnSp>
      <p:sp>
        <p:nvSpPr>
          <p:cNvPr id="235" name="Google Shape;235;p38"/>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cxnSp>
        <p:nvCxnSpPr>
          <p:cNvPr id="236" name="Google Shape;236;p38"/>
          <p:cNvCxnSpPr/>
          <p:nvPr/>
        </p:nvCxnSpPr>
        <p:spPr>
          <a:xfrm>
            <a:off x="-6000" y="4632625"/>
            <a:ext cx="9156000" cy="13200"/>
          </a:xfrm>
          <a:prstGeom prst="straightConnector1">
            <a:avLst/>
          </a:prstGeom>
          <a:noFill/>
          <a:ln cap="flat" cmpd="sng" w="19050">
            <a:solidFill>
              <a:schemeClr val="lt1"/>
            </a:solidFill>
            <a:prstDash val="solid"/>
            <a:round/>
            <a:headEnd len="med" w="med" type="none"/>
            <a:tailEnd len="med" w="med" type="none"/>
          </a:ln>
        </p:spPr>
      </p:cxnSp>
      <p:pic>
        <p:nvPicPr>
          <p:cNvPr id="237" name="Google Shape;237;p38"/>
          <p:cNvPicPr preferRelativeResize="0"/>
          <p:nvPr/>
        </p:nvPicPr>
        <p:blipFill>
          <a:blip r:embed="rId2">
            <a:alphaModFix/>
          </a:blip>
          <a:stretch>
            <a:fillRect/>
          </a:stretch>
        </p:blipFill>
        <p:spPr>
          <a:xfrm>
            <a:off x="6324648" y="4731088"/>
            <a:ext cx="728700" cy="314875"/>
          </a:xfrm>
          <a:prstGeom prst="rect">
            <a:avLst/>
          </a:prstGeom>
          <a:noFill/>
          <a:ln>
            <a:noFill/>
          </a:ln>
        </p:spPr>
      </p:pic>
      <p:pic>
        <p:nvPicPr>
          <p:cNvPr id="238" name="Google Shape;238;p38"/>
          <p:cNvPicPr preferRelativeResize="0"/>
          <p:nvPr/>
        </p:nvPicPr>
        <p:blipFill>
          <a:blip r:embed="rId3">
            <a:alphaModFix/>
          </a:blip>
          <a:stretch>
            <a:fillRect/>
          </a:stretch>
        </p:blipFill>
        <p:spPr>
          <a:xfrm>
            <a:off x="7318462" y="4658679"/>
            <a:ext cx="459663" cy="459685"/>
          </a:xfrm>
          <a:prstGeom prst="rect">
            <a:avLst/>
          </a:prstGeom>
          <a:noFill/>
          <a:ln>
            <a:noFill/>
          </a:ln>
        </p:spPr>
      </p:pic>
      <p:pic>
        <p:nvPicPr>
          <p:cNvPr descr="CS_reverse.png" id="239" name="Google Shape;239;p38"/>
          <p:cNvPicPr preferRelativeResize="0"/>
          <p:nvPr/>
        </p:nvPicPr>
        <p:blipFill>
          <a:blip r:embed="rId4">
            <a:alphaModFix/>
          </a:blip>
          <a:stretch>
            <a:fillRect/>
          </a:stretch>
        </p:blipFill>
        <p:spPr>
          <a:xfrm>
            <a:off x="8043225" y="4766700"/>
            <a:ext cx="816651" cy="243650"/>
          </a:xfrm>
          <a:prstGeom prst="rect">
            <a:avLst/>
          </a:prstGeom>
          <a:noFill/>
          <a:ln>
            <a:noFill/>
          </a:ln>
        </p:spPr>
      </p:pic>
      <p:pic>
        <p:nvPicPr>
          <p:cNvPr id="240" name="Google Shape;240;p38"/>
          <p:cNvPicPr preferRelativeResize="0"/>
          <p:nvPr/>
        </p:nvPicPr>
        <p:blipFill>
          <a:blip r:embed="rId5">
            <a:alphaModFix/>
          </a:blip>
          <a:stretch>
            <a:fillRect/>
          </a:stretch>
        </p:blipFill>
        <p:spPr>
          <a:xfrm>
            <a:off x="5608702" y="4563814"/>
            <a:ext cx="622625" cy="649425"/>
          </a:xfrm>
          <a:prstGeom prst="rect">
            <a:avLst/>
          </a:prstGeom>
          <a:noFill/>
          <a:ln>
            <a:noFill/>
          </a:ln>
        </p:spPr>
      </p:pic>
      <p:pic>
        <p:nvPicPr>
          <p:cNvPr id="241" name="Google Shape;241;p38"/>
          <p:cNvPicPr preferRelativeResize="0"/>
          <p:nvPr/>
        </p:nvPicPr>
        <p:blipFill>
          <a:blip r:embed="rId6">
            <a:alphaModFix/>
          </a:blip>
          <a:stretch>
            <a:fillRect/>
          </a:stretch>
        </p:blipFill>
        <p:spPr>
          <a:xfrm>
            <a:off x="371473" y="4691725"/>
            <a:ext cx="385200" cy="393601"/>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blue 2">
  <p:cSld name="TITLE_1_1_2">
    <p:bg>
      <p:bgPr>
        <a:solidFill>
          <a:srgbClr val="12B5EA"/>
        </a:solidFill>
      </p:bgPr>
    </p:bg>
    <p:spTree>
      <p:nvGrpSpPr>
        <p:cNvPr id="242" name="Shape 242"/>
        <p:cNvGrpSpPr/>
        <p:nvPr/>
      </p:nvGrpSpPr>
      <p:grpSpPr>
        <a:xfrm>
          <a:off x="0" y="0"/>
          <a:ext cx="0" cy="0"/>
          <a:chOff x="0" y="0"/>
          <a:chExt cx="0" cy="0"/>
        </a:xfrm>
      </p:grpSpPr>
      <p:sp>
        <p:nvSpPr>
          <p:cNvPr id="243" name="Google Shape;243;p39"/>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rgbClr val="12B5EA"/>
              </a:buClr>
              <a:buSzPts val="1400"/>
              <a:buNone/>
              <a:defRPr sz="1400">
                <a:solidFill>
                  <a:srgbClr val="12B5EA"/>
                </a:solidFill>
              </a:defRPr>
            </a:lvl2pPr>
            <a:lvl3pPr lvl="2">
              <a:lnSpc>
                <a:spcPct val="100000"/>
              </a:lnSpc>
              <a:spcBef>
                <a:spcPts val="0"/>
              </a:spcBef>
              <a:spcAft>
                <a:spcPts val="0"/>
              </a:spcAft>
              <a:buClr>
                <a:srgbClr val="12B5EA"/>
              </a:buClr>
              <a:buSzPts val="1400"/>
              <a:buNone/>
              <a:defRPr sz="1400">
                <a:solidFill>
                  <a:srgbClr val="12B5EA"/>
                </a:solidFill>
              </a:defRPr>
            </a:lvl3pPr>
            <a:lvl4pPr lvl="3">
              <a:lnSpc>
                <a:spcPct val="100000"/>
              </a:lnSpc>
              <a:spcBef>
                <a:spcPts val="0"/>
              </a:spcBef>
              <a:spcAft>
                <a:spcPts val="0"/>
              </a:spcAft>
              <a:buClr>
                <a:srgbClr val="12B5EA"/>
              </a:buClr>
              <a:buSzPts val="1400"/>
              <a:buNone/>
              <a:defRPr sz="1400">
                <a:solidFill>
                  <a:srgbClr val="12B5EA"/>
                </a:solidFill>
              </a:defRPr>
            </a:lvl4pPr>
            <a:lvl5pPr lvl="4">
              <a:lnSpc>
                <a:spcPct val="100000"/>
              </a:lnSpc>
              <a:spcBef>
                <a:spcPts val="0"/>
              </a:spcBef>
              <a:spcAft>
                <a:spcPts val="0"/>
              </a:spcAft>
              <a:buClr>
                <a:srgbClr val="12B5EA"/>
              </a:buClr>
              <a:buSzPts val="1400"/>
              <a:buNone/>
              <a:defRPr sz="1400">
                <a:solidFill>
                  <a:srgbClr val="12B5EA"/>
                </a:solidFill>
              </a:defRPr>
            </a:lvl5pPr>
            <a:lvl6pPr lvl="5">
              <a:lnSpc>
                <a:spcPct val="100000"/>
              </a:lnSpc>
              <a:spcBef>
                <a:spcPts val="0"/>
              </a:spcBef>
              <a:spcAft>
                <a:spcPts val="0"/>
              </a:spcAft>
              <a:buClr>
                <a:srgbClr val="12B5EA"/>
              </a:buClr>
              <a:buSzPts val="1400"/>
              <a:buNone/>
              <a:defRPr sz="1400">
                <a:solidFill>
                  <a:srgbClr val="12B5EA"/>
                </a:solidFill>
              </a:defRPr>
            </a:lvl6pPr>
            <a:lvl7pPr lvl="6">
              <a:lnSpc>
                <a:spcPct val="100000"/>
              </a:lnSpc>
              <a:spcBef>
                <a:spcPts val="0"/>
              </a:spcBef>
              <a:spcAft>
                <a:spcPts val="0"/>
              </a:spcAft>
              <a:buClr>
                <a:srgbClr val="12B5EA"/>
              </a:buClr>
              <a:buSzPts val="1400"/>
              <a:buNone/>
              <a:defRPr sz="1400">
                <a:solidFill>
                  <a:srgbClr val="12B5EA"/>
                </a:solidFill>
              </a:defRPr>
            </a:lvl7pPr>
            <a:lvl8pPr lvl="7">
              <a:lnSpc>
                <a:spcPct val="100000"/>
              </a:lnSpc>
              <a:spcBef>
                <a:spcPts val="0"/>
              </a:spcBef>
              <a:spcAft>
                <a:spcPts val="0"/>
              </a:spcAft>
              <a:buClr>
                <a:srgbClr val="12B5EA"/>
              </a:buClr>
              <a:buSzPts val="1400"/>
              <a:buNone/>
              <a:defRPr sz="1400">
                <a:solidFill>
                  <a:srgbClr val="12B5EA"/>
                </a:solidFill>
              </a:defRPr>
            </a:lvl8pPr>
            <a:lvl9pPr lvl="8">
              <a:lnSpc>
                <a:spcPct val="100000"/>
              </a:lnSpc>
              <a:spcBef>
                <a:spcPts val="0"/>
              </a:spcBef>
              <a:spcAft>
                <a:spcPts val="0"/>
              </a:spcAft>
              <a:buClr>
                <a:srgbClr val="12B5EA"/>
              </a:buClr>
              <a:buSzPts val="1400"/>
              <a:buNone/>
              <a:defRPr sz="1400">
                <a:solidFill>
                  <a:srgbClr val="12B5EA"/>
                </a:solidFill>
              </a:defRPr>
            </a:lvl9pPr>
          </a:lstStyle>
          <a:p/>
        </p:txBody>
      </p:sp>
      <p:cxnSp>
        <p:nvCxnSpPr>
          <p:cNvPr id="244" name="Google Shape;244;p39"/>
          <p:cNvCxnSpPr/>
          <p:nvPr/>
        </p:nvCxnSpPr>
        <p:spPr>
          <a:xfrm>
            <a:off x="-6000" y="4632625"/>
            <a:ext cx="9156000" cy="13200"/>
          </a:xfrm>
          <a:prstGeom prst="straightConnector1">
            <a:avLst/>
          </a:prstGeom>
          <a:noFill/>
          <a:ln cap="flat" cmpd="sng" w="19050">
            <a:solidFill>
              <a:schemeClr val="lt1"/>
            </a:solidFill>
            <a:prstDash val="solid"/>
            <a:round/>
            <a:headEnd len="med" w="med" type="none"/>
            <a:tailEnd len="med" w="med" type="none"/>
          </a:ln>
        </p:spPr>
      </p:cxnSp>
      <p:sp>
        <p:nvSpPr>
          <p:cNvPr id="245" name="Google Shape;245;p39"/>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cxnSp>
        <p:nvCxnSpPr>
          <p:cNvPr id="246" name="Google Shape;246;p39"/>
          <p:cNvCxnSpPr/>
          <p:nvPr/>
        </p:nvCxnSpPr>
        <p:spPr>
          <a:xfrm>
            <a:off x="-6000" y="4632625"/>
            <a:ext cx="9156000" cy="13200"/>
          </a:xfrm>
          <a:prstGeom prst="straightConnector1">
            <a:avLst/>
          </a:prstGeom>
          <a:noFill/>
          <a:ln cap="flat" cmpd="sng" w="19050">
            <a:solidFill>
              <a:schemeClr val="lt1"/>
            </a:solidFill>
            <a:prstDash val="solid"/>
            <a:round/>
            <a:headEnd len="med" w="med" type="none"/>
            <a:tailEnd len="med" w="med" type="none"/>
          </a:ln>
        </p:spPr>
      </p:cxnSp>
      <p:pic>
        <p:nvPicPr>
          <p:cNvPr id="247" name="Google Shape;247;p39"/>
          <p:cNvPicPr preferRelativeResize="0"/>
          <p:nvPr/>
        </p:nvPicPr>
        <p:blipFill>
          <a:blip r:embed="rId2">
            <a:alphaModFix/>
          </a:blip>
          <a:stretch>
            <a:fillRect/>
          </a:stretch>
        </p:blipFill>
        <p:spPr>
          <a:xfrm>
            <a:off x="6324648" y="4731088"/>
            <a:ext cx="728700" cy="314875"/>
          </a:xfrm>
          <a:prstGeom prst="rect">
            <a:avLst/>
          </a:prstGeom>
          <a:noFill/>
          <a:ln>
            <a:noFill/>
          </a:ln>
        </p:spPr>
      </p:pic>
      <p:pic>
        <p:nvPicPr>
          <p:cNvPr id="248" name="Google Shape;248;p39"/>
          <p:cNvPicPr preferRelativeResize="0"/>
          <p:nvPr/>
        </p:nvPicPr>
        <p:blipFill>
          <a:blip r:embed="rId3">
            <a:alphaModFix/>
          </a:blip>
          <a:stretch>
            <a:fillRect/>
          </a:stretch>
        </p:blipFill>
        <p:spPr>
          <a:xfrm>
            <a:off x="7318462" y="4658679"/>
            <a:ext cx="459663" cy="459685"/>
          </a:xfrm>
          <a:prstGeom prst="rect">
            <a:avLst/>
          </a:prstGeom>
          <a:noFill/>
          <a:ln>
            <a:noFill/>
          </a:ln>
        </p:spPr>
      </p:pic>
      <p:pic>
        <p:nvPicPr>
          <p:cNvPr descr="CS_reverse.png" id="249" name="Google Shape;249;p39"/>
          <p:cNvPicPr preferRelativeResize="0"/>
          <p:nvPr/>
        </p:nvPicPr>
        <p:blipFill>
          <a:blip r:embed="rId4">
            <a:alphaModFix/>
          </a:blip>
          <a:stretch>
            <a:fillRect/>
          </a:stretch>
        </p:blipFill>
        <p:spPr>
          <a:xfrm>
            <a:off x="8043225" y="4766700"/>
            <a:ext cx="816651" cy="243650"/>
          </a:xfrm>
          <a:prstGeom prst="rect">
            <a:avLst/>
          </a:prstGeom>
          <a:noFill/>
          <a:ln>
            <a:noFill/>
          </a:ln>
        </p:spPr>
      </p:pic>
      <p:pic>
        <p:nvPicPr>
          <p:cNvPr id="250" name="Google Shape;250;p39"/>
          <p:cNvPicPr preferRelativeResize="0"/>
          <p:nvPr/>
        </p:nvPicPr>
        <p:blipFill>
          <a:blip r:embed="rId5">
            <a:alphaModFix/>
          </a:blip>
          <a:stretch>
            <a:fillRect/>
          </a:stretch>
        </p:blipFill>
        <p:spPr>
          <a:xfrm>
            <a:off x="5608702" y="4563814"/>
            <a:ext cx="622625" cy="649425"/>
          </a:xfrm>
          <a:prstGeom prst="rect">
            <a:avLst/>
          </a:prstGeom>
          <a:noFill/>
          <a:ln>
            <a:noFill/>
          </a:ln>
        </p:spPr>
      </p:pic>
      <p:pic>
        <p:nvPicPr>
          <p:cNvPr id="251" name="Google Shape;251;p39"/>
          <p:cNvPicPr preferRelativeResize="0"/>
          <p:nvPr/>
        </p:nvPicPr>
        <p:blipFill>
          <a:blip r:embed="rId6">
            <a:alphaModFix/>
          </a:blip>
          <a:stretch>
            <a:fillRect/>
          </a:stretch>
        </p:blipFill>
        <p:spPr>
          <a:xfrm>
            <a:off x="371473" y="4691725"/>
            <a:ext cx="385200" cy="393601"/>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photo" type="title">
  <p:cSld name="TITLE">
    <p:bg>
      <p:bgPr>
        <a:blipFill>
          <a:blip r:embed="rId2">
            <a:alphaModFix/>
          </a:blip>
          <a:stretch>
            <a:fillRect/>
          </a:stretch>
        </a:blipFill>
      </p:bgPr>
    </p:bg>
    <p:spTree>
      <p:nvGrpSpPr>
        <p:cNvPr id="254" name="Shape 254"/>
        <p:cNvGrpSpPr/>
        <p:nvPr/>
      </p:nvGrpSpPr>
      <p:grpSpPr>
        <a:xfrm>
          <a:off x="0" y="0"/>
          <a:ext cx="0" cy="0"/>
          <a:chOff x="0" y="0"/>
          <a:chExt cx="0" cy="0"/>
        </a:xfrm>
      </p:grpSpPr>
      <p:sp>
        <p:nvSpPr>
          <p:cNvPr id="255" name="Google Shape;255;p41"/>
          <p:cNvSpPr txBox="1"/>
          <p:nvPr/>
        </p:nvSpPr>
        <p:spPr>
          <a:xfrm>
            <a:off x="371475" y="22065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br>
              <a:rPr lang="en" sz="4000">
                <a:latin typeface="Asap Condensed"/>
                <a:ea typeface="Asap Condensed"/>
                <a:cs typeface="Asap Condensed"/>
                <a:sym typeface="Asap Condensed"/>
              </a:rPr>
            </a:br>
            <a:r>
              <a:rPr b="1" lang="en" sz="4400">
                <a:solidFill>
                  <a:schemeClr val="lt1"/>
                </a:solidFill>
                <a:highlight>
                  <a:srgbClr val="12B5EA"/>
                </a:highlight>
                <a:latin typeface="Asap Condensed"/>
                <a:ea typeface="Asap Condensed"/>
                <a:cs typeface="Asap Condensed"/>
                <a:sym typeface="Asap Condensed"/>
              </a:rPr>
              <a:t> Community Solutions</a:t>
            </a:r>
            <a:r>
              <a:rPr b="1" lang="en" sz="4400">
                <a:solidFill>
                  <a:srgbClr val="12B5EA"/>
                </a:solidFill>
                <a:highlight>
                  <a:srgbClr val="12B5EA"/>
                </a:highlight>
                <a:latin typeface="Asap Condensed"/>
                <a:ea typeface="Asap Condensed"/>
                <a:cs typeface="Asap Condensed"/>
                <a:sym typeface="Asap Condensed"/>
              </a:rPr>
              <a:t>.</a:t>
            </a:r>
            <a:endParaRPr b="1" sz="4400">
              <a:solidFill>
                <a:srgbClr val="12B5EA"/>
              </a:solidFill>
              <a:highlight>
                <a:srgbClr val="12B5EA"/>
              </a:highlight>
              <a:latin typeface="Asap Condensed"/>
              <a:ea typeface="Asap Condensed"/>
              <a:cs typeface="Asap Condensed"/>
              <a:sym typeface="Asap Condensed"/>
            </a:endParaRPr>
          </a:p>
        </p:txBody>
      </p:sp>
      <p:sp>
        <p:nvSpPr>
          <p:cNvPr id="256" name="Google Shape;256;p41"/>
          <p:cNvSpPr txBox="1"/>
          <p:nvPr/>
        </p:nvSpPr>
        <p:spPr>
          <a:xfrm>
            <a:off x="464250" y="3216350"/>
            <a:ext cx="82155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0" lang="en">
                <a:solidFill>
                  <a:schemeClr val="lt1"/>
                </a:solidFill>
                <a:latin typeface="Raleway Medium"/>
                <a:ea typeface="Raleway Medium"/>
                <a:cs typeface="Raleway Medium"/>
                <a:sym typeface="Raleway Medium"/>
              </a:rPr>
              <a:t>August 7, 2020</a:t>
            </a:r>
            <a:endParaRPr i="0">
              <a:solidFill>
                <a:schemeClr val="lt1"/>
              </a:solidFill>
              <a:latin typeface="Raleway Medium"/>
              <a:ea typeface="Raleway Medium"/>
              <a:cs typeface="Raleway Medium"/>
              <a:sym typeface="Raleway Medium"/>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blue">
  <p:cSld name="TITLE_4">
    <p:bg>
      <p:bgPr>
        <a:solidFill>
          <a:srgbClr val="12B5EA"/>
        </a:solidFill>
      </p:bgPr>
    </p:bg>
    <p:spTree>
      <p:nvGrpSpPr>
        <p:cNvPr id="257" name="Shape 257"/>
        <p:cNvGrpSpPr/>
        <p:nvPr/>
      </p:nvGrpSpPr>
      <p:grpSpPr>
        <a:xfrm>
          <a:off x="0" y="0"/>
          <a:ext cx="0" cy="0"/>
          <a:chOff x="0" y="0"/>
          <a:chExt cx="0" cy="0"/>
        </a:xfrm>
      </p:grpSpPr>
      <p:sp>
        <p:nvSpPr>
          <p:cNvPr id="258" name="Google Shape;258;p42"/>
          <p:cNvSpPr txBox="1"/>
          <p:nvPr/>
        </p:nvSpPr>
        <p:spPr>
          <a:xfrm>
            <a:off x="371475" y="22065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br>
              <a:rPr lang="en" sz="4000">
                <a:latin typeface="Asap Condensed"/>
                <a:ea typeface="Asap Condensed"/>
                <a:cs typeface="Asap Condensed"/>
                <a:sym typeface="Asap Condensed"/>
              </a:rPr>
            </a:br>
            <a:r>
              <a:rPr b="1" lang="en" sz="4400">
                <a:solidFill>
                  <a:srgbClr val="9E9E9E"/>
                </a:solidFill>
                <a:highlight>
                  <a:schemeClr val="lt1"/>
                </a:highlight>
                <a:latin typeface="Asap Condensed"/>
                <a:ea typeface="Asap Condensed"/>
                <a:cs typeface="Asap Condensed"/>
                <a:sym typeface="Asap Condensed"/>
              </a:rPr>
              <a:t> </a:t>
            </a:r>
            <a:r>
              <a:rPr b="1" lang="en" sz="4400">
                <a:solidFill>
                  <a:srgbClr val="12B5EA"/>
                </a:solidFill>
                <a:highlight>
                  <a:schemeClr val="lt1"/>
                </a:highlight>
                <a:latin typeface="Asap Condensed"/>
                <a:ea typeface="Asap Condensed"/>
                <a:cs typeface="Asap Condensed"/>
                <a:sym typeface="Asap Condensed"/>
              </a:rPr>
              <a:t>Community Solutions</a:t>
            </a:r>
            <a:r>
              <a:rPr b="1" lang="en" sz="4400">
                <a:solidFill>
                  <a:schemeClr val="lt1"/>
                </a:solidFill>
                <a:highlight>
                  <a:schemeClr val="lt1"/>
                </a:highlight>
                <a:latin typeface="Asap Condensed"/>
                <a:ea typeface="Asap Condensed"/>
                <a:cs typeface="Asap Condensed"/>
                <a:sym typeface="Asap Condensed"/>
              </a:rPr>
              <a:t>.</a:t>
            </a:r>
            <a:endParaRPr b="1" sz="4400">
              <a:solidFill>
                <a:schemeClr val="lt1"/>
              </a:solidFill>
              <a:highlight>
                <a:schemeClr val="lt1"/>
              </a:highlight>
              <a:latin typeface="Asap Condensed"/>
              <a:ea typeface="Asap Condensed"/>
              <a:cs typeface="Asap Condensed"/>
              <a:sym typeface="Asap Condensed"/>
            </a:endParaRPr>
          </a:p>
        </p:txBody>
      </p:sp>
      <p:sp>
        <p:nvSpPr>
          <p:cNvPr id="259" name="Google Shape;259;p42"/>
          <p:cNvSpPr txBox="1"/>
          <p:nvPr/>
        </p:nvSpPr>
        <p:spPr>
          <a:xfrm>
            <a:off x="464250" y="3216350"/>
            <a:ext cx="82155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0" lang="en">
                <a:solidFill>
                  <a:schemeClr val="lt1"/>
                </a:solidFill>
                <a:latin typeface="Raleway Medium"/>
                <a:ea typeface="Raleway Medium"/>
                <a:cs typeface="Raleway Medium"/>
                <a:sym typeface="Raleway Medium"/>
              </a:rPr>
              <a:t>August 7, 2020</a:t>
            </a:r>
            <a:endParaRPr i="0">
              <a:solidFill>
                <a:schemeClr val="lt1"/>
              </a:solidFill>
              <a:latin typeface="Raleway Medium"/>
              <a:ea typeface="Raleway Medium"/>
              <a:cs typeface="Raleway Medium"/>
              <a:sym typeface="Raleway Medium"/>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8" name="Shape 28"/>
        <p:cNvGrpSpPr/>
        <p:nvPr/>
      </p:nvGrpSpPr>
      <p:grpSpPr>
        <a:xfrm>
          <a:off x="0" y="0"/>
          <a:ext cx="0" cy="0"/>
          <a:chOff x="0" y="0"/>
          <a:chExt cx="0" cy="0"/>
        </a:xfrm>
      </p:grpSpPr>
      <p:sp>
        <p:nvSpPr>
          <p:cNvPr id="29" name="Google Shape;29;p5"/>
          <p:cNvSpPr txBox="1"/>
          <p:nvPr>
            <p:ph type="title"/>
          </p:nvPr>
        </p:nvSpPr>
        <p:spPr>
          <a:xfrm>
            <a:off x="379875" y="20960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Clr>
                <a:srgbClr val="A50A51"/>
              </a:buClr>
              <a:buSzPts val="3200"/>
              <a:buNone/>
              <a:defRPr>
                <a:solidFill>
                  <a:srgbClr val="A50A51"/>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5"/>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31" name="Google Shape;31;p5"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hoto">
  <p:cSld name="TITLE_1">
    <p:bg>
      <p:bgPr>
        <a:blipFill>
          <a:blip r:embed="rId2">
            <a:alphaModFix/>
          </a:blip>
          <a:stretch>
            <a:fillRect/>
          </a:stretch>
        </a:blipFill>
      </p:bgPr>
    </p:bg>
    <p:spTree>
      <p:nvGrpSpPr>
        <p:cNvPr id="260" name="Shape 260"/>
        <p:cNvGrpSpPr/>
        <p:nvPr/>
      </p:nvGrpSpPr>
      <p:grpSpPr>
        <a:xfrm>
          <a:off x="0" y="0"/>
          <a:ext cx="0" cy="0"/>
          <a:chOff x="0" y="0"/>
          <a:chExt cx="0" cy="0"/>
        </a:xfrm>
      </p:grpSpPr>
      <p:pic>
        <p:nvPicPr>
          <p:cNvPr descr="CS_reverse.png" id="261" name="Google Shape;261;p43"/>
          <p:cNvPicPr preferRelativeResize="0"/>
          <p:nvPr/>
        </p:nvPicPr>
        <p:blipFill>
          <a:blip r:embed="rId3">
            <a:alphaModFix/>
          </a:blip>
          <a:stretch>
            <a:fillRect/>
          </a:stretch>
        </p:blipFill>
        <p:spPr>
          <a:xfrm>
            <a:off x="8287250" y="4782000"/>
            <a:ext cx="755226" cy="225325"/>
          </a:xfrm>
          <a:prstGeom prst="rect">
            <a:avLst/>
          </a:prstGeom>
          <a:noFill/>
          <a:ln>
            <a:noFill/>
          </a:ln>
        </p:spPr>
      </p:pic>
      <p:sp>
        <p:nvSpPr>
          <p:cNvPr id="262" name="Google Shape;262;p43"/>
          <p:cNvSpPr/>
          <p:nvPr/>
        </p:nvSpPr>
        <p:spPr>
          <a:xfrm>
            <a:off x="0" y="0"/>
            <a:ext cx="9144000" cy="2598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43"/>
          <p:cNvSpPr txBox="1"/>
          <p:nvPr/>
        </p:nvSpPr>
        <p:spPr>
          <a:xfrm>
            <a:off x="371475" y="22065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br>
              <a:rPr lang="en" sz="4000">
                <a:latin typeface="Asap Condensed"/>
                <a:ea typeface="Asap Condensed"/>
                <a:cs typeface="Asap Condensed"/>
                <a:sym typeface="Asap Condensed"/>
              </a:rPr>
            </a:br>
            <a:r>
              <a:rPr b="1" lang="en" sz="4400">
                <a:solidFill>
                  <a:srgbClr val="12B5EA"/>
                </a:solidFill>
                <a:highlight>
                  <a:schemeClr val="lt1"/>
                </a:highlight>
                <a:latin typeface="Asap Condensed"/>
                <a:ea typeface="Asap Condensed"/>
                <a:cs typeface="Asap Condensed"/>
                <a:sym typeface="Asap Condensed"/>
              </a:rPr>
              <a:t>  </a:t>
            </a:r>
            <a:r>
              <a:rPr b="1" lang="en" sz="4400">
                <a:solidFill>
                  <a:schemeClr val="dk1"/>
                </a:solidFill>
                <a:highlight>
                  <a:schemeClr val="lt1"/>
                </a:highlight>
                <a:latin typeface="Asap Condensed"/>
                <a:ea typeface="Asap Condensed"/>
                <a:cs typeface="Asap Condensed"/>
                <a:sym typeface="Asap Condensed"/>
              </a:rPr>
              <a:t>Insert Title</a:t>
            </a:r>
            <a:r>
              <a:rPr b="1" lang="en" sz="4400">
                <a:solidFill>
                  <a:schemeClr val="lt1"/>
                </a:solidFill>
                <a:highlight>
                  <a:schemeClr val="lt1"/>
                </a:highlight>
                <a:latin typeface="Asap Condensed"/>
                <a:ea typeface="Asap Condensed"/>
                <a:cs typeface="Asap Condensed"/>
                <a:sym typeface="Asap Condensed"/>
              </a:rPr>
              <a:t>.</a:t>
            </a:r>
            <a:endParaRPr b="1" sz="4400">
              <a:solidFill>
                <a:schemeClr val="lt1"/>
              </a:solidFill>
              <a:highlight>
                <a:schemeClr val="lt1"/>
              </a:highlight>
              <a:latin typeface="Asap Condensed"/>
              <a:ea typeface="Asap Condensed"/>
              <a:cs typeface="Asap Condensed"/>
              <a:sym typeface="Asap Condense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range">
  <p:cSld name="TITLE_1_2">
    <p:bg>
      <p:bgPr>
        <a:solidFill>
          <a:srgbClr val="FF6F0C"/>
        </a:solidFill>
      </p:bgPr>
    </p:bg>
    <p:spTree>
      <p:nvGrpSpPr>
        <p:cNvPr id="264" name="Shape 264"/>
        <p:cNvGrpSpPr/>
        <p:nvPr/>
      </p:nvGrpSpPr>
      <p:grpSpPr>
        <a:xfrm>
          <a:off x="0" y="0"/>
          <a:ext cx="0" cy="0"/>
          <a:chOff x="0" y="0"/>
          <a:chExt cx="0" cy="0"/>
        </a:xfrm>
      </p:grpSpPr>
      <p:pic>
        <p:nvPicPr>
          <p:cNvPr descr="CS_reverse.png" id="265" name="Google Shape;265;p44"/>
          <p:cNvPicPr preferRelativeResize="0"/>
          <p:nvPr/>
        </p:nvPicPr>
        <p:blipFill>
          <a:blip r:embed="rId2">
            <a:alphaModFix/>
          </a:blip>
          <a:stretch>
            <a:fillRect/>
          </a:stretch>
        </p:blipFill>
        <p:spPr>
          <a:xfrm>
            <a:off x="8287250" y="4782000"/>
            <a:ext cx="755226" cy="225325"/>
          </a:xfrm>
          <a:prstGeom prst="rect">
            <a:avLst/>
          </a:prstGeom>
          <a:noFill/>
          <a:ln>
            <a:noFill/>
          </a:ln>
        </p:spPr>
      </p:pic>
      <p:sp>
        <p:nvSpPr>
          <p:cNvPr id="266" name="Google Shape;266;p44"/>
          <p:cNvSpPr txBox="1"/>
          <p:nvPr/>
        </p:nvSpPr>
        <p:spPr>
          <a:xfrm>
            <a:off x="371475" y="22065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br>
              <a:rPr lang="en" sz="4000">
                <a:latin typeface="Asap Condensed"/>
                <a:ea typeface="Asap Condensed"/>
                <a:cs typeface="Asap Condensed"/>
                <a:sym typeface="Asap Condensed"/>
              </a:rPr>
            </a:br>
            <a:r>
              <a:rPr b="1" lang="en" sz="4400">
                <a:solidFill>
                  <a:srgbClr val="12B5EA"/>
                </a:solidFill>
                <a:highlight>
                  <a:schemeClr val="lt1"/>
                </a:highlight>
                <a:latin typeface="Asap Condensed"/>
                <a:ea typeface="Asap Condensed"/>
                <a:cs typeface="Asap Condensed"/>
                <a:sym typeface="Asap Condensed"/>
              </a:rPr>
              <a:t>  </a:t>
            </a:r>
            <a:r>
              <a:rPr b="1" lang="en" sz="4400">
                <a:solidFill>
                  <a:schemeClr val="dk1"/>
                </a:solidFill>
                <a:highlight>
                  <a:schemeClr val="lt1"/>
                </a:highlight>
                <a:latin typeface="Asap Condensed"/>
                <a:ea typeface="Asap Condensed"/>
                <a:cs typeface="Asap Condensed"/>
                <a:sym typeface="Asap Condensed"/>
              </a:rPr>
              <a:t>Insert Title</a:t>
            </a:r>
            <a:r>
              <a:rPr b="1" lang="en" sz="4400">
                <a:solidFill>
                  <a:schemeClr val="lt1"/>
                </a:solidFill>
                <a:highlight>
                  <a:schemeClr val="lt1"/>
                </a:highlight>
                <a:latin typeface="Asap Condensed"/>
                <a:ea typeface="Asap Condensed"/>
                <a:cs typeface="Asap Condensed"/>
                <a:sym typeface="Asap Condensed"/>
              </a:rPr>
              <a:t>.</a:t>
            </a:r>
            <a:endParaRPr b="1" sz="4400">
              <a:solidFill>
                <a:schemeClr val="lt1"/>
              </a:solidFill>
              <a:highlight>
                <a:schemeClr val="lt1"/>
              </a:highlight>
              <a:latin typeface="Asap Condensed"/>
              <a:ea typeface="Asap Condensed"/>
              <a:cs typeface="Asap Condensed"/>
              <a:sym typeface="Asap Condense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green">
  <p:cSld name="SECTION_HEADER_1">
    <p:bg>
      <p:bgPr>
        <a:solidFill>
          <a:srgbClr val="86AF15"/>
        </a:solidFill>
      </p:bgPr>
    </p:bg>
    <p:spTree>
      <p:nvGrpSpPr>
        <p:cNvPr id="267" name="Shape 267"/>
        <p:cNvGrpSpPr/>
        <p:nvPr/>
      </p:nvGrpSpPr>
      <p:grpSpPr>
        <a:xfrm>
          <a:off x="0" y="0"/>
          <a:ext cx="0" cy="0"/>
          <a:chOff x="0" y="0"/>
          <a:chExt cx="0" cy="0"/>
        </a:xfrm>
      </p:grpSpPr>
      <p:pic>
        <p:nvPicPr>
          <p:cNvPr descr="CS_reverse.png" id="268" name="Google Shape;268;p45"/>
          <p:cNvPicPr preferRelativeResize="0"/>
          <p:nvPr/>
        </p:nvPicPr>
        <p:blipFill>
          <a:blip r:embed="rId2">
            <a:alphaModFix/>
          </a:blip>
          <a:stretch>
            <a:fillRect/>
          </a:stretch>
        </p:blipFill>
        <p:spPr>
          <a:xfrm>
            <a:off x="8287250" y="4782000"/>
            <a:ext cx="755226" cy="225325"/>
          </a:xfrm>
          <a:prstGeom prst="rect">
            <a:avLst/>
          </a:prstGeom>
          <a:noFill/>
          <a:ln>
            <a:noFill/>
          </a:ln>
        </p:spPr>
      </p:pic>
      <p:sp>
        <p:nvSpPr>
          <p:cNvPr id="269" name="Google Shape;269;p45"/>
          <p:cNvSpPr txBox="1"/>
          <p:nvPr/>
        </p:nvSpPr>
        <p:spPr>
          <a:xfrm>
            <a:off x="1825350" y="1170350"/>
            <a:ext cx="5493300" cy="30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lt1"/>
                </a:solidFill>
                <a:latin typeface="Asap Condensed"/>
                <a:ea typeface="Asap Condensed"/>
                <a:cs typeface="Asap Condensed"/>
                <a:sym typeface="Asap Condensed"/>
              </a:rPr>
              <a:t>This is a quote</a:t>
            </a:r>
            <a:r>
              <a:rPr lang="en" sz="2800">
                <a:solidFill>
                  <a:srgbClr val="666666"/>
                </a:solidFill>
                <a:latin typeface="Asap Condensed"/>
                <a:ea typeface="Asap Condensed"/>
                <a:cs typeface="Asap Condensed"/>
                <a:sym typeface="Asap Condensed"/>
              </a:rPr>
              <a:t> </a:t>
            </a:r>
            <a:r>
              <a:rPr b="1" lang="en" sz="2800">
                <a:solidFill>
                  <a:srgbClr val="A50A51"/>
                </a:solidFill>
                <a:latin typeface="Asap Condensed"/>
                <a:ea typeface="Asap Condensed"/>
                <a:cs typeface="Asap Condensed"/>
                <a:sym typeface="Asap Condensed"/>
              </a:rPr>
              <a:t>this is the important part</a:t>
            </a:r>
            <a:r>
              <a:rPr b="1" lang="en" sz="2800">
                <a:solidFill>
                  <a:schemeClr val="lt1"/>
                </a:solidFill>
                <a:latin typeface="Asap Condensed"/>
                <a:ea typeface="Asap Condensed"/>
                <a:cs typeface="Asap Condensed"/>
                <a:sym typeface="Asap Condensed"/>
              </a:rPr>
              <a:t> </a:t>
            </a:r>
            <a:r>
              <a:rPr b="1" lang="en" sz="2800">
                <a:solidFill>
                  <a:srgbClr val="A50A51"/>
                </a:solidFill>
                <a:latin typeface="Asap Condensed"/>
                <a:ea typeface="Asap Condensed"/>
                <a:cs typeface="Asap Condensed"/>
                <a:sym typeface="Asap Condensed"/>
              </a:rPr>
              <a:t>of a quote maybe it has $778 numbers</a:t>
            </a:r>
            <a:r>
              <a:rPr lang="en" sz="2800">
                <a:solidFill>
                  <a:schemeClr val="lt1"/>
                </a:solidFill>
                <a:latin typeface="Asap Condensed"/>
                <a:ea typeface="Asap Condensed"/>
                <a:cs typeface="Asap Condensed"/>
                <a:sym typeface="Asap Condensed"/>
              </a:rPr>
              <a:t> for our work. These partners are at the forefront of the conversation and offer instrumental thought leadership.</a:t>
            </a:r>
            <a:endParaRPr sz="2800">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t/>
            </a:r>
            <a:endParaRPr sz="2800">
              <a:solidFill>
                <a:srgbClr val="666666"/>
              </a:solidFill>
              <a:highlight>
                <a:schemeClr val="lt1"/>
              </a:highlight>
              <a:latin typeface="Asap Condensed"/>
              <a:ea typeface="Asap Condensed"/>
              <a:cs typeface="Asap Condensed"/>
              <a:sym typeface="Asap Condensed"/>
            </a:endParaRPr>
          </a:p>
        </p:txBody>
      </p:sp>
      <p:sp>
        <p:nvSpPr>
          <p:cNvPr id="270" name="Google Shape;270;p45"/>
          <p:cNvSpPr txBox="1"/>
          <p:nvPr/>
        </p:nvSpPr>
        <p:spPr>
          <a:xfrm>
            <a:off x="6917350" y="2891575"/>
            <a:ext cx="2386500" cy="22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0">
                <a:solidFill>
                  <a:schemeClr val="lt1"/>
                </a:solidFill>
                <a:latin typeface="Georgia"/>
                <a:ea typeface="Georgia"/>
                <a:cs typeface="Georgia"/>
                <a:sym typeface="Georgia"/>
              </a:rPr>
              <a:t>”</a:t>
            </a:r>
            <a:endParaRPr sz="20000">
              <a:solidFill>
                <a:schemeClr val="lt1"/>
              </a:solidFill>
              <a:latin typeface="Georgia"/>
              <a:ea typeface="Georgia"/>
              <a:cs typeface="Georgia"/>
              <a:sym typeface="Georgia"/>
            </a:endParaRPr>
          </a:p>
        </p:txBody>
      </p:sp>
      <p:sp>
        <p:nvSpPr>
          <p:cNvPr id="271" name="Google Shape;271;p45"/>
          <p:cNvSpPr txBox="1"/>
          <p:nvPr/>
        </p:nvSpPr>
        <p:spPr>
          <a:xfrm>
            <a:off x="0" y="0"/>
            <a:ext cx="1935900" cy="127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0">
                <a:solidFill>
                  <a:schemeClr val="lt1"/>
                </a:solidFill>
                <a:latin typeface="Georgia"/>
                <a:ea typeface="Georgia"/>
                <a:cs typeface="Georgia"/>
                <a:sym typeface="Georgia"/>
              </a:rPr>
              <a:t>“</a:t>
            </a:r>
            <a:endParaRPr sz="20000">
              <a:solidFill>
                <a:schemeClr val="lt1"/>
              </a:solidFill>
              <a:latin typeface="Georgia"/>
              <a:ea typeface="Georgia"/>
              <a:cs typeface="Georgia"/>
              <a:sym typeface="Georgia"/>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hotos" type="tx">
  <p:cSld name="TITLE_AND_BODY">
    <p:bg>
      <p:bgPr>
        <a:solidFill>
          <a:schemeClr val="lt1"/>
        </a:solidFill>
      </p:bgPr>
    </p:bg>
    <p:spTree>
      <p:nvGrpSpPr>
        <p:cNvPr id="272" name="Shape 272"/>
        <p:cNvGrpSpPr/>
        <p:nvPr/>
      </p:nvGrpSpPr>
      <p:grpSpPr>
        <a:xfrm>
          <a:off x="0" y="0"/>
          <a:ext cx="0" cy="0"/>
          <a:chOff x="0" y="0"/>
          <a:chExt cx="0" cy="0"/>
        </a:xfrm>
      </p:grpSpPr>
      <p:sp>
        <p:nvSpPr>
          <p:cNvPr id="273" name="Google Shape;273;p46"/>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4" name="Google Shape;274;p46"/>
          <p:cNvPicPr preferRelativeResize="0"/>
          <p:nvPr/>
        </p:nvPicPr>
        <p:blipFill rotWithShape="1">
          <a:blip r:embed="rId2">
            <a:alphaModFix/>
          </a:blip>
          <a:srcRect b="0" l="16375" r="13704" t="0"/>
          <a:stretch/>
        </p:blipFill>
        <p:spPr>
          <a:xfrm>
            <a:off x="0" y="567000"/>
            <a:ext cx="4541000" cy="4576500"/>
          </a:xfrm>
          <a:prstGeom prst="rect">
            <a:avLst/>
          </a:prstGeom>
          <a:noFill/>
          <a:ln>
            <a:noFill/>
          </a:ln>
        </p:spPr>
      </p:pic>
      <p:pic>
        <p:nvPicPr>
          <p:cNvPr id="275" name="Google Shape;275;p46"/>
          <p:cNvPicPr preferRelativeResize="0"/>
          <p:nvPr/>
        </p:nvPicPr>
        <p:blipFill rotWithShape="1">
          <a:blip r:embed="rId3">
            <a:alphaModFix/>
          </a:blip>
          <a:srcRect b="0" l="20942" r="8734" t="0"/>
          <a:stretch/>
        </p:blipFill>
        <p:spPr>
          <a:xfrm>
            <a:off x="4574250" y="567000"/>
            <a:ext cx="4569750" cy="4576500"/>
          </a:xfrm>
          <a:prstGeom prst="rect">
            <a:avLst/>
          </a:prstGeom>
          <a:noFill/>
          <a:ln>
            <a:noFill/>
          </a:ln>
        </p:spPr>
      </p:pic>
      <p:sp>
        <p:nvSpPr>
          <p:cNvPr id="276" name="Google Shape;276;p46"/>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T</a:t>
            </a:r>
            <a:r>
              <a:rPr b="1" lang="en" sz="4000">
                <a:solidFill>
                  <a:schemeClr val="lt1"/>
                </a:solidFill>
                <a:highlight>
                  <a:srgbClr val="12B5EA"/>
                </a:highlight>
                <a:latin typeface="Asap Condensed"/>
                <a:ea typeface="Asap Condensed"/>
                <a:cs typeface="Asap Condensed"/>
                <a:sym typeface="Asap Condensed"/>
              </a:rPr>
              <a:t>wo photos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photo with bullets">
  <p:cSld name="TITLE_AND_BODY_2">
    <p:bg>
      <p:bgPr>
        <a:solidFill>
          <a:srgbClr val="FFFFFF"/>
        </a:solidFill>
      </p:bgPr>
    </p:bg>
    <p:spTree>
      <p:nvGrpSpPr>
        <p:cNvPr id="277" name="Shape 277"/>
        <p:cNvGrpSpPr/>
        <p:nvPr/>
      </p:nvGrpSpPr>
      <p:grpSpPr>
        <a:xfrm>
          <a:off x="0" y="0"/>
          <a:ext cx="0" cy="0"/>
          <a:chOff x="0" y="0"/>
          <a:chExt cx="0" cy="0"/>
        </a:xfrm>
      </p:grpSpPr>
      <p:sp>
        <p:nvSpPr>
          <p:cNvPr id="278" name="Google Shape;278;p47"/>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9" name="Google Shape;279;p47"/>
          <p:cNvPicPr preferRelativeResize="0"/>
          <p:nvPr/>
        </p:nvPicPr>
        <p:blipFill rotWithShape="1">
          <a:blip r:embed="rId2">
            <a:alphaModFix/>
          </a:blip>
          <a:srcRect b="0" l="16375" r="13704" t="0"/>
          <a:stretch/>
        </p:blipFill>
        <p:spPr>
          <a:xfrm>
            <a:off x="0" y="567000"/>
            <a:ext cx="4541000" cy="4576500"/>
          </a:xfrm>
          <a:prstGeom prst="rect">
            <a:avLst/>
          </a:prstGeom>
          <a:noFill/>
          <a:ln>
            <a:noFill/>
          </a:ln>
        </p:spPr>
      </p:pic>
      <p:sp>
        <p:nvSpPr>
          <p:cNvPr id="280" name="Google Shape;280;p47"/>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highlight>
                  <a:srgbClr val="12B5EA"/>
                </a:highlight>
                <a:latin typeface="Asap Condensed"/>
                <a:ea typeface="Asap Condensed"/>
                <a:cs typeface="Asap Condensed"/>
                <a:sym typeface="Asap Condensed"/>
              </a:rPr>
              <a:t> </a:t>
            </a:r>
            <a:r>
              <a:rPr b="1" lang="en" sz="4000">
                <a:solidFill>
                  <a:schemeClr val="lt1"/>
                </a:solidFill>
                <a:highlight>
                  <a:srgbClr val="12B5EA"/>
                </a:highlight>
                <a:latin typeface="Asap Condensed"/>
                <a:ea typeface="Asap Condensed"/>
                <a:cs typeface="Asap Condensed"/>
                <a:sym typeface="Asap Condensed"/>
              </a:rPr>
              <a:t>One photo bullets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281" name="Google Shape;281;p47"/>
          <p:cNvSpPr txBox="1"/>
          <p:nvPr/>
        </p:nvSpPr>
        <p:spPr>
          <a:xfrm>
            <a:off x="4975475" y="1207925"/>
            <a:ext cx="3703200" cy="3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sz="1500">
                <a:solidFill>
                  <a:srgbClr val="0494CB"/>
                </a:solidFill>
                <a:latin typeface="Asap Condensed Medium"/>
                <a:ea typeface="Asap Condensed Medium"/>
                <a:cs typeface="Asap Condensed Medium"/>
                <a:sym typeface="Asap Condensed Medium"/>
              </a:rPr>
              <a:t>Participants organize teams, gather data, identify partners, and assess current capabilities in improvement methods and.</a:t>
            </a:r>
            <a:endParaRPr sz="1500">
              <a:solidFill>
                <a:srgbClr val="0494CB"/>
              </a:solidFill>
              <a:latin typeface="Asap Condensed Medium"/>
              <a:ea typeface="Asap Condensed Medium"/>
              <a:cs typeface="Asap Condensed Medium"/>
              <a:sym typeface="Asap Condensed Medium"/>
            </a:endParaRPr>
          </a:p>
          <a:p>
            <a:pPr indent="0" lvl="0" marL="0" rtl="0" algn="l">
              <a:spcBef>
                <a:spcPts val="0"/>
              </a:spcBef>
              <a:spcAft>
                <a:spcPts val="0"/>
              </a:spcAft>
              <a:buClr>
                <a:schemeClr val="dk2"/>
              </a:buClr>
              <a:buSzPts val="1100"/>
              <a:buFont typeface="Arial"/>
              <a:buNone/>
            </a:pPr>
            <a:r>
              <a:t/>
            </a:r>
            <a:endParaRPr sz="1500">
              <a:solidFill>
                <a:srgbClr val="0494CB"/>
              </a:solidFill>
              <a:latin typeface="Raleway"/>
              <a:ea typeface="Raleway"/>
              <a:cs typeface="Raleway"/>
              <a:sym typeface="Raleway"/>
            </a:endParaRPr>
          </a:p>
          <a:p>
            <a:pPr indent="-209550" lvl="0" marL="228600" rtl="0" algn="l">
              <a:spcBef>
                <a:spcPts val="0"/>
              </a:spcBef>
              <a:spcAft>
                <a:spcPts val="0"/>
              </a:spcAft>
              <a:buClr>
                <a:srgbClr val="9E9E9E"/>
              </a:buClr>
              <a:buSzPts val="1500"/>
              <a:buFont typeface="Asap Condensed"/>
              <a:buChar char="●"/>
            </a:pPr>
            <a:r>
              <a:rPr lang="en" sz="1500">
                <a:solidFill>
                  <a:srgbClr val="9E9E9E"/>
                </a:solidFill>
                <a:latin typeface="Asap Condensed"/>
                <a:ea typeface="Asap Condensed"/>
                <a:cs typeface="Asap Condensed"/>
                <a:sym typeface="Asap Condensed"/>
              </a:rPr>
              <a:t>Participants organize teams, gather data, identify</a:t>
            </a:r>
            <a:endParaRPr sz="1500">
              <a:solidFill>
                <a:srgbClr val="9E9E9E"/>
              </a:solidFill>
              <a:latin typeface="Asap Condensed"/>
              <a:ea typeface="Asap Condensed"/>
              <a:cs typeface="Asap Condensed"/>
              <a:sym typeface="Asap Condensed"/>
            </a:endParaRPr>
          </a:p>
          <a:p>
            <a:pPr indent="-209550" lvl="0" marL="228600" rtl="0" algn="l">
              <a:spcBef>
                <a:spcPts val="0"/>
              </a:spcBef>
              <a:spcAft>
                <a:spcPts val="0"/>
              </a:spcAft>
              <a:buClr>
                <a:srgbClr val="9E9E9E"/>
              </a:buClr>
              <a:buSzPts val="1500"/>
              <a:buFont typeface="Asap Condensed"/>
              <a:buChar char="●"/>
            </a:pPr>
            <a:r>
              <a:rPr lang="en" sz="1500">
                <a:solidFill>
                  <a:srgbClr val="9E9E9E"/>
                </a:solidFill>
                <a:latin typeface="Asap Condensed"/>
                <a:ea typeface="Asap Condensed"/>
                <a:cs typeface="Asap Condensed"/>
                <a:sym typeface="Asap Condensed"/>
              </a:rPr>
              <a:t>partners, and assess current capabilities in</a:t>
            </a:r>
            <a:endParaRPr sz="1500">
              <a:solidFill>
                <a:srgbClr val="9E9E9E"/>
              </a:solidFill>
              <a:latin typeface="Asap Condensed"/>
              <a:ea typeface="Asap Condensed"/>
              <a:cs typeface="Asap Condensed"/>
              <a:sym typeface="Asap Condensed"/>
            </a:endParaRPr>
          </a:p>
          <a:p>
            <a:pPr indent="-209550" lvl="0" marL="228600" rtl="0" algn="l">
              <a:spcBef>
                <a:spcPts val="0"/>
              </a:spcBef>
              <a:spcAft>
                <a:spcPts val="0"/>
              </a:spcAft>
              <a:buClr>
                <a:srgbClr val="9E9E9E"/>
              </a:buClr>
              <a:buSzPts val="1500"/>
              <a:buFont typeface="Asap Condensed"/>
              <a:buChar char="●"/>
            </a:pPr>
            <a:r>
              <a:rPr lang="en" sz="1500">
                <a:solidFill>
                  <a:srgbClr val="9E9E9E"/>
                </a:solidFill>
                <a:latin typeface="Asap Condensed"/>
                <a:ea typeface="Asap Condensed"/>
                <a:cs typeface="Asap Condensed"/>
                <a:sym typeface="Asap Condensed"/>
              </a:rPr>
              <a:t>improvement methods and project management</a:t>
            </a:r>
            <a:endParaRPr sz="1500">
              <a:solidFill>
                <a:srgbClr val="9E9E9E"/>
              </a:solidFill>
              <a:latin typeface="Asap Condensed"/>
              <a:ea typeface="Asap Condensed"/>
              <a:cs typeface="Asap Condensed"/>
              <a:sym typeface="Asap Condensed"/>
            </a:endParaRPr>
          </a:p>
          <a:p>
            <a:pPr indent="-323850" lvl="1" marL="914400" rtl="0" algn="l">
              <a:lnSpc>
                <a:spcPct val="100000"/>
              </a:lnSpc>
              <a:spcBef>
                <a:spcPts val="0"/>
              </a:spcBef>
              <a:spcAft>
                <a:spcPts val="0"/>
              </a:spcAft>
              <a:buClr>
                <a:srgbClr val="9E9E9E"/>
              </a:buClr>
              <a:buSzPts val="1500"/>
              <a:buFont typeface="Asap Condensed"/>
              <a:buChar char="○"/>
            </a:pPr>
            <a:r>
              <a:rPr lang="en" sz="1500">
                <a:solidFill>
                  <a:srgbClr val="9E9E9E"/>
                </a:solidFill>
                <a:latin typeface="Asap Condensed"/>
                <a:ea typeface="Asap Condensed"/>
                <a:cs typeface="Asap Condensed"/>
                <a:sym typeface="Asap Condensed"/>
              </a:rPr>
              <a:t>Sub bullet</a:t>
            </a:r>
            <a:endParaRPr sz="1500">
              <a:solidFill>
                <a:srgbClr val="9E9E9E"/>
              </a:solidFill>
              <a:latin typeface="Asap Condensed"/>
              <a:ea typeface="Asap Condensed"/>
              <a:cs typeface="Asap Condensed"/>
              <a:sym typeface="Asap Condensed"/>
            </a:endParaRPr>
          </a:p>
          <a:p>
            <a:pPr indent="-323850" lvl="2" marL="1371600" rtl="0" algn="l">
              <a:lnSpc>
                <a:spcPct val="100000"/>
              </a:lnSpc>
              <a:spcBef>
                <a:spcPts val="0"/>
              </a:spcBef>
              <a:spcAft>
                <a:spcPts val="0"/>
              </a:spcAft>
              <a:buClr>
                <a:srgbClr val="9E9E9E"/>
              </a:buClr>
              <a:buSzPts val="1500"/>
              <a:buFont typeface="Asap Condensed"/>
              <a:buChar char="■"/>
            </a:pPr>
            <a:r>
              <a:rPr lang="en" sz="1500">
                <a:solidFill>
                  <a:srgbClr val="9E9E9E"/>
                </a:solidFill>
                <a:latin typeface="Asap Condensed"/>
                <a:ea typeface="Asap Condensed"/>
                <a:cs typeface="Asap Condensed"/>
                <a:sym typeface="Asap Condensed"/>
              </a:rPr>
              <a:t>Third level bullet</a:t>
            </a:r>
            <a:endParaRPr sz="1500">
              <a:solidFill>
                <a:srgbClr val="9E9E9E"/>
              </a:solidFill>
              <a:latin typeface="Asap Condensed"/>
              <a:ea typeface="Asap Condensed"/>
              <a:cs typeface="Asap Condensed"/>
              <a:sym typeface="Asap Condensed"/>
            </a:endParaRPr>
          </a:p>
          <a:p>
            <a:pPr indent="-323850" lvl="2" marL="1371600" rtl="0" algn="l">
              <a:spcBef>
                <a:spcPts val="0"/>
              </a:spcBef>
              <a:spcAft>
                <a:spcPts val="0"/>
              </a:spcAft>
              <a:buClr>
                <a:srgbClr val="9E9E9E"/>
              </a:buClr>
              <a:buSzPts val="1500"/>
              <a:buFont typeface="Asap Condensed"/>
              <a:buChar char="■"/>
            </a:pPr>
            <a:r>
              <a:rPr lang="en" sz="1500">
                <a:solidFill>
                  <a:srgbClr val="9E9E9E"/>
                </a:solidFill>
                <a:latin typeface="Asap Condensed"/>
                <a:ea typeface="Asap Condensed"/>
                <a:cs typeface="Asap Condensed"/>
                <a:sym typeface="Asap Condensed"/>
              </a:rPr>
              <a:t>Third level bullet</a:t>
            </a:r>
            <a:endParaRPr sz="1500">
              <a:solidFill>
                <a:srgbClr val="9E9E9E"/>
              </a:solidFill>
              <a:latin typeface="Asap Condensed"/>
              <a:ea typeface="Asap Condensed"/>
              <a:cs typeface="Asap Condensed"/>
              <a:sym typeface="Asap Condensed"/>
            </a:endParaRPr>
          </a:p>
          <a:p>
            <a:pPr indent="0" lvl="0" marL="1371600" rtl="0" algn="l">
              <a:spcBef>
                <a:spcPts val="0"/>
              </a:spcBef>
              <a:spcAft>
                <a:spcPts val="0"/>
              </a:spcAft>
              <a:buNone/>
            </a:pPr>
            <a:r>
              <a:t/>
            </a:r>
            <a:endParaRPr sz="1500">
              <a:solidFill>
                <a:srgbClr val="9E9E9E"/>
              </a:solidFill>
              <a:latin typeface="Asap Condensed"/>
              <a:ea typeface="Asap Condensed"/>
              <a:cs typeface="Asap Condensed"/>
              <a:sym typeface="Asap Condensed"/>
            </a:endParaRPr>
          </a:p>
          <a:p>
            <a:pPr indent="0" lvl="0" marL="342900" rtl="0" algn="l">
              <a:spcBef>
                <a:spcPts val="0"/>
              </a:spcBef>
              <a:spcAft>
                <a:spcPts val="0"/>
              </a:spcAft>
              <a:buNone/>
            </a:pPr>
            <a:r>
              <a:t/>
            </a:r>
            <a:endParaRPr sz="1500">
              <a:solidFill>
                <a:srgbClr val="9E9E9E"/>
              </a:solidFill>
              <a:latin typeface="Asap Condensed"/>
              <a:ea typeface="Asap Condensed"/>
              <a:cs typeface="Asap Condensed"/>
              <a:sym typeface="Asap Condense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photo with text">
  <p:cSld name="TITLE_AND_BODY_2_1">
    <p:bg>
      <p:bgPr>
        <a:solidFill>
          <a:srgbClr val="FFFFFF"/>
        </a:solidFill>
      </p:bgPr>
    </p:bg>
    <p:spTree>
      <p:nvGrpSpPr>
        <p:cNvPr id="282" name="Shape 282"/>
        <p:cNvGrpSpPr/>
        <p:nvPr/>
      </p:nvGrpSpPr>
      <p:grpSpPr>
        <a:xfrm>
          <a:off x="0" y="0"/>
          <a:ext cx="0" cy="0"/>
          <a:chOff x="0" y="0"/>
          <a:chExt cx="0" cy="0"/>
        </a:xfrm>
      </p:grpSpPr>
      <p:sp>
        <p:nvSpPr>
          <p:cNvPr id="283" name="Google Shape;283;p48"/>
          <p:cNvSpPr txBox="1"/>
          <p:nvPr/>
        </p:nvSpPr>
        <p:spPr>
          <a:xfrm>
            <a:off x="4975475" y="1207925"/>
            <a:ext cx="3703200" cy="3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9E9E9E"/>
                </a:solidFill>
                <a:latin typeface="Asap Condensed"/>
                <a:ea typeface="Asap Condensed"/>
                <a:cs typeface="Asap Condensed"/>
                <a:sym typeface="Asap Condensed"/>
              </a:rPr>
              <a:t>Participants organize teams, gather data, identify partners, and assess current capabilities in improvement methods and</a:t>
            </a:r>
            <a:endParaRPr sz="1500">
              <a:solidFill>
                <a:srgbClr val="9E9E9E"/>
              </a:solidFill>
              <a:latin typeface="Asap Condensed"/>
              <a:ea typeface="Asap Condensed"/>
              <a:cs typeface="Asap Condensed"/>
              <a:sym typeface="Asap Condensed"/>
            </a:endParaRPr>
          </a:p>
          <a:p>
            <a:pPr indent="0" lvl="0" marL="0" rtl="0" algn="l">
              <a:spcBef>
                <a:spcPts val="0"/>
              </a:spcBef>
              <a:spcAft>
                <a:spcPts val="0"/>
              </a:spcAft>
              <a:buNone/>
            </a:pPr>
            <a:r>
              <a:t/>
            </a:r>
            <a:endParaRPr sz="1500">
              <a:solidFill>
                <a:srgbClr val="9E9E9E"/>
              </a:solidFill>
              <a:latin typeface="Asap Condensed"/>
              <a:ea typeface="Asap Condensed"/>
              <a:cs typeface="Asap Condensed"/>
              <a:sym typeface="Asap Condensed"/>
            </a:endParaRPr>
          </a:p>
          <a:p>
            <a:pPr indent="0" lvl="0" marL="0" rtl="0" algn="l">
              <a:spcBef>
                <a:spcPts val="0"/>
              </a:spcBef>
              <a:spcAft>
                <a:spcPts val="0"/>
              </a:spcAft>
              <a:buNone/>
            </a:pPr>
            <a:r>
              <a:rPr lang="en" sz="1500">
                <a:solidFill>
                  <a:srgbClr val="9E9E9E"/>
                </a:solidFill>
                <a:latin typeface="Asap Condensed"/>
                <a:ea typeface="Asap Condensed"/>
                <a:cs typeface="Asap Condensed"/>
                <a:sym typeface="Asap Condensed"/>
              </a:rPr>
              <a:t>Participants organize teams, gather data, identify partners, and assess current capabilities in improvement methods and.</a:t>
            </a:r>
            <a:endParaRPr sz="1500">
              <a:solidFill>
                <a:srgbClr val="9E9E9E"/>
              </a:solidFill>
              <a:latin typeface="Asap Condensed"/>
              <a:ea typeface="Asap Condensed"/>
              <a:cs typeface="Asap Condensed"/>
              <a:sym typeface="Asap Condensed"/>
            </a:endParaRPr>
          </a:p>
          <a:p>
            <a:pPr indent="0" lvl="0" marL="0" rtl="0" algn="l">
              <a:spcBef>
                <a:spcPts val="0"/>
              </a:spcBef>
              <a:spcAft>
                <a:spcPts val="0"/>
              </a:spcAft>
              <a:buNone/>
            </a:pPr>
            <a:r>
              <a:t/>
            </a:r>
            <a:endParaRPr sz="1500">
              <a:solidFill>
                <a:srgbClr val="9E9E9E"/>
              </a:solidFill>
              <a:latin typeface="Asap Condensed"/>
              <a:ea typeface="Asap Condensed"/>
              <a:cs typeface="Asap Condensed"/>
              <a:sym typeface="Asap Condensed"/>
            </a:endParaRPr>
          </a:p>
          <a:p>
            <a:pPr indent="0" lvl="0" marL="0" rtl="0" algn="l">
              <a:spcBef>
                <a:spcPts val="0"/>
              </a:spcBef>
              <a:spcAft>
                <a:spcPts val="0"/>
              </a:spcAft>
              <a:buNone/>
            </a:pPr>
            <a:r>
              <a:rPr lang="en" sz="1500">
                <a:solidFill>
                  <a:srgbClr val="9E9E9E"/>
                </a:solidFill>
                <a:latin typeface="Asap Condensed"/>
                <a:ea typeface="Asap Condensed"/>
                <a:cs typeface="Asap Condensed"/>
                <a:sym typeface="Asap Condensed"/>
              </a:rPr>
              <a:t>Participants organize teams, gather data, identify partners, and assess current capabilities in improvement methods and.</a:t>
            </a:r>
            <a:endParaRPr sz="1500">
              <a:solidFill>
                <a:srgbClr val="9E9E9E"/>
              </a:solidFill>
              <a:latin typeface="Asap Condensed"/>
              <a:ea typeface="Asap Condensed"/>
              <a:cs typeface="Asap Condensed"/>
              <a:sym typeface="Asap Condensed"/>
            </a:endParaRPr>
          </a:p>
          <a:p>
            <a:pPr indent="0" lvl="0" marL="342900" rtl="0" algn="l">
              <a:spcBef>
                <a:spcPts val="0"/>
              </a:spcBef>
              <a:spcAft>
                <a:spcPts val="0"/>
              </a:spcAft>
              <a:buNone/>
            </a:pPr>
            <a:r>
              <a:t/>
            </a:r>
            <a:endParaRPr sz="1500">
              <a:solidFill>
                <a:srgbClr val="9E9E9E"/>
              </a:solidFill>
              <a:latin typeface="Asap Condensed"/>
              <a:ea typeface="Asap Condensed"/>
              <a:cs typeface="Asap Condensed"/>
              <a:sym typeface="Asap Condensed"/>
            </a:endParaRPr>
          </a:p>
          <a:p>
            <a:pPr indent="0" lvl="0" marL="342900" rtl="0" algn="l">
              <a:spcBef>
                <a:spcPts val="0"/>
              </a:spcBef>
              <a:spcAft>
                <a:spcPts val="0"/>
              </a:spcAft>
              <a:buNone/>
            </a:pPr>
            <a:r>
              <a:t/>
            </a:r>
            <a:endParaRPr sz="1500">
              <a:solidFill>
                <a:srgbClr val="9E9E9E"/>
              </a:solidFill>
              <a:latin typeface="Asap Condensed"/>
              <a:ea typeface="Asap Condensed"/>
              <a:cs typeface="Asap Condensed"/>
              <a:sym typeface="Asap Condensed"/>
            </a:endParaRPr>
          </a:p>
        </p:txBody>
      </p:sp>
      <p:pic>
        <p:nvPicPr>
          <p:cNvPr id="284" name="Google Shape;284;p48"/>
          <p:cNvPicPr preferRelativeResize="0"/>
          <p:nvPr/>
        </p:nvPicPr>
        <p:blipFill rotWithShape="1">
          <a:blip r:embed="rId2">
            <a:alphaModFix/>
          </a:blip>
          <a:srcRect b="0" l="16375" r="13704" t="0"/>
          <a:stretch/>
        </p:blipFill>
        <p:spPr>
          <a:xfrm>
            <a:off x="0" y="567000"/>
            <a:ext cx="4541000" cy="4576500"/>
          </a:xfrm>
          <a:prstGeom prst="rect">
            <a:avLst/>
          </a:prstGeom>
          <a:noFill/>
          <a:ln>
            <a:noFill/>
          </a:ln>
        </p:spPr>
      </p:pic>
      <p:sp>
        <p:nvSpPr>
          <p:cNvPr id="285" name="Google Shape;285;p48"/>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48"/>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highlight>
                  <a:srgbClr val="12B5EA"/>
                </a:highlight>
                <a:latin typeface="Asap Condensed"/>
                <a:ea typeface="Asap Condensed"/>
                <a:cs typeface="Asap Condensed"/>
                <a:sym typeface="Asap Condensed"/>
              </a:rPr>
              <a:t> </a:t>
            </a:r>
            <a:r>
              <a:rPr b="1" lang="en" sz="4000">
                <a:solidFill>
                  <a:schemeClr val="lt1"/>
                </a:solidFill>
                <a:highlight>
                  <a:srgbClr val="12B5EA"/>
                </a:highlight>
                <a:latin typeface="Asap Condensed"/>
                <a:ea typeface="Asap Condensed"/>
                <a:cs typeface="Asap Condensed"/>
                <a:sym typeface="Asap Condensed"/>
              </a:rPr>
              <a:t>One photo bullets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phics">
  <p:cSld name="TITLE_AND_BODY_2_1_1">
    <p:bg>
      <p:bgPr>
        <a:solidFill>
          <a:srgbClr val="FFFFFF"/>
        </a:solidFill>
      </p:bgPr>
    </p:bg>
    <p:spTree>
      <p:nvGrpSpPr>
        <p:cNvPr id="287" name="Shape 287"/>
        <p:cNvGrpSpPr/>
        <p:nvPr/>
      </p:nvGrpSpPr>
      <p:grpSpPr>
        <a:xfrm>
          <a:off x="0" y="0"/>
          <a:ext cx="0" cy="0"/>
          <a:chOff x="0" y="0"/>
          <a:chExt cx="0" cy="0"/>
        </a:xfrm>
      </p:grpSpPr>
      <p:sp>
        <p:nvSpPr>
          <p:cNvPr id="288" name="Google Shape;288;p49"/>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49"/>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highlight>
                  <a:srgbClr val="12B5EA"/>
                </a:highlight>
                <a:latin typeface="Asap Condensed"/>
                <a:ea typeface="Asap Condensed"/>
                <a:cs typeface="Asap Condensed"/>
                <a:sym typeface="Asap Condensed"/>
              </a:rPr>
              <a:t> </a:t>
            </a:r>
            <a:r>
              <a:rPr b="1" lang="en" sz="4000">
                <a:solidFill>
                  <a:schemeClr val="lt1"/>
                </a:solidFill>
                <a:highlight>
                  <a:srgbClr val="12B5EA"/>
                </a:highlight>
                <a:latin typeface="Asap Condensed"/>
                <a:ea typeface="Asap Condensed"/>
                <a:cs typeface="Asap Condensed"/>
                <a:sym typeface="Asap Condensed"/>
              </a:rPr>
              <a:t>Infographics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pic>
        <p:nvPicPr>
          <p:cNvPr id="290" name="Google Shape;290;p49"/>
          <p:cNvPicPr preferRelativeResize="0"/>
          <p:nvPr/>
        </p:nvPicPr>
        <p:blipFill>
          <a:blip r:embed="rId2">
            <a:alphaModFix/>
          </a:blip>
          <a:stretch>
            <a:fillRect/>
          </a:stretch>
        </p:blipFill>
        <p:spPr>
          <a:xfrm>
            <a:off x="420625" y="1131725"/>
            <a:ext cx="8258048" cy="3217250"/>
          </a:xfrm>
          <a:prstGeom prst="rect">
            <a:avLst/>
          </a:prstGeom>
          <a:noFill/>
          <a:ln cap="flat" cmpd="sng" w="9525">
            <a:solidFill>
              <a:srgbClr val="0494CB"/>
            </a:solidFill>
            <a:prstDash val="solid"/>
            <a:round/>
            <a:headEnd len="sm" w="sm" type="none"/>
            <a:tailEnd len="sm" w="sm" type="none"/>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shboard">
  <p:cSld name="TITLE_AND_BODY_2_1_1_1">
    <p:bg>
      <p:bgPr>
        <a:solidFill>
          <a:srgbClr val="FFFFFF"/>
        </a:solidFill>
      </p:bgPr>
    </p:bg>
    <p:spTree>
      <p:nvGrpSpPr>
        <p:cNvPr id="291" name="Shape 291"/>
        <p:cNvGrpSpPr/>
        <p:nvPr/>
      </p:nvGrpSpPr>
      <p:grpSpPr>
        <a:xfrm>
          <a:off x="0" y="0"/>
          <a:ext cx="0" cy="0"/>
          <a:chOff x="0" y="0"/>
          <a:chExt cx="0" cy="0"/>
        </a:xfrm>
      </p:grpSpPr>
      <p:sp>
        <p:nvSpPr>
          <p:cNvPr id="292" name="Google Shape;292;p50"/>
          <p:cNvSpPr/>
          <p:nvPr/>
        </p:nvSpPr>
        <p:spPr>
          <a:xfrm>
            <a:off x="0" y="0"/>
            <a:ext cx="4541700" cy="5143500"/>
          </a:xfrm>
          <a:prstGeom prst="rect">
            <a:avLst/>
          </a:prstGeom>
          <a:solidFill>
            <a:srgbClr val="FF6F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3" name="Google Shape;293;p50"/>
          <p:cNvPicPr preferRelativeResize="0"/>
          <p:nvPr/>
        </p:nvPicPr>
        <p:blipFill>
          <a:blip r:embed="rId2">
            <a:alphaModFix/>
          </a:blip>
          <a:stretch>
            <a:fillRect/>
          </a:stretch>
        </p:blipFill>
        <p:spPr>
          <a:xfrm>
            <a:off x="228600" y="-41673"/>
            <a:ext cx="8991600" cy="5212822"/>
          </a:xfrm>
          <a:prstGeom prst="rect">
            <a:avLst/>
          </a:prstGeom>
          <a:noFill/>
          <a:ln>
            <a:noFill/>
          </a:ln>
        </p:spPr>
      </p:pic>
      <p:sp>
        <p:nvSpPr>
          <p:cNvPr id="294" name="Google Shape;294;p50"/>
          <p:cNvSpPr/>
          <p:nvPr/>
        </p:nvSpPr>
        <p:spPr>
          <a:xfrm>
            <a:off x="4764350" y="1246425"/>
            <a:ext cx="489300" cy="427200"/>
          </a:xfrm>
          <a:prstGeom prst="rect">
            <a:avLst/>
          </a:prstGeom>
          <a:solidFill>
            <a:srgbClr val="9520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50"/>
          <p:cNvSpPr/>
          <p:nvPr/>
        </p:nvSpPr>
        <p:spPr>
          <a:xfrm flipH="1">
            <a:off x="5031950" y="1147075"/>
            <a:ext cx="221700" cy="538500"/>
          </a:xfrm>
          <a:prstGeom prst="rtTriangle">
            <a:avLst/>
          </a:prstGeom>
          <a:solidFill>
            <a:srgbClr val="C45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50"/>
          <p:cNvSpPr txBox="1"/>
          <p:nvPr/>
        </p:nvSpPr>
        <p:spPr>
          <a:xfrm>
            <a:off x="4662950" y="1186625"/>
            <a:ext cx="772500" cy="53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300">
                <a:solidFill>
                  <a:schemeClr val="lt1"/>
                </a:solidFill>
                <a:latin typeface="Asap Condensed"/>
                <a:ea typeface="Asap Condensed"/>
                <a:cs typeface="Asap Condensed"/>
                <a:sym typeface="Asap Condensed"/>
              </a:rPr>
              <a:t>13</a:t>
            </a:r>
            <a:endParaRPr b="1" sz="4300">
              <a:solidFill>
                <a:schemeClr val="lt1"/>
              </a:solidFill>
              <a:latin typeface="Asap Condensed"/>
              <a:ea typeface="Asap Condensed"/>
              <a:cs typeface="Asap Condensed"/>
              <a:sym typeface="Asap Condense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mission">
  <p:cSld name="TITLE_AND_BODY_1">
    <p:spTree>
      <p:nvGrpSpPr>
        <p:cNvPr id="297" name="Shape 297"/>
        <p:cNvGrpSpPr/>
        <p:nvPr/>
      </p:nvGrpSpPr>
      <p:grpSpPr>
        <a:xfrm>
          <a:off x="0" y="0"/>
          <a:ext cx="0" cy="0"/>
          <a:chOff x="0" y="0"/>
          <a:chExt cx="0" cy="0"/>
        </a:xfrm>
      </p:grpSpPr>
      <p:pic>
        <p:nvPicPr>
          <p:cNvPr id="298" name="Google Shape;298;p51"/>
          <p:cNvPicPr preferRelativeResize="0"/>
          <p:nvPr/>
        </p:nvPicPr>
        <p:blipFill>
          <a:blip r:embed="rId2">
            <a:alphaModFix/>
          </a:blip>
          <a:stretch>
            <a:fillRect/>
          </a:stretch>
        </p:blipFill>
        <p:spPr>
          <a:xfrm>
            <a:off x="0" y="0"/>
            <a:ext cx="9144000" cy="5143484"/>
          </a:xfrm>
          <a:prstGeom prst="rect">
            <a:avLst/>
          </a:prstGeom>
          <a:noFill/>
          <a:ln>
            <a:noFill/>
          </a:ln>
        </p:spPr>
      </p:pic>
      <p:sp>
        <p:nvSpPr>
          <p:cNvPr id="299" name="Google Shape;299;p51"/>
          <p:cNvSpPr/>
          <p:nvPr/>
        </p:nvSpPr>
        <p:spPr>
          <a:xfrm>
            <a:off x="0" y="3742575"/>
            <a:ext cx="9144000" cy="1401000"/>
          </a:xfrm>
          <a:prstGeom prst="rect">
            <a:avLst/>
          </a:prstGeom>
          <a:solidFill>
            <a:srgbClr val="12B5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494CB"/>
              </a:solidFill>
            </a:endParaRPr>
          </a:p>
        </p:txBody>
      </p:sp>
      <p:sp>
        <p:nvSpPr>
          <p:cNvPr id="300" name="Google Shape;300;p51"/>
          <p:cNvSpPr txBox="1"/>
          <p:nvPr/>
        </p:nvSpPr>
        <p:spPr>
          <a:xfrm>
            <a:off x="433200" y="3608075"/>
            <a:ext cx="8277600" cy="1405800"/>
          </a:xfrm>
          <a:prstGeom prst="rect">
            <a:avLst/>
          </a:prstGeom>
          <a:noFill/>
          <a:ln>
            <a:noFill/>
          </a:ln>
        </p:spPr>
        <p:txBody>
          <a:bodyPr anchorCtr="0" anchor="ctr" bIns="91425" lIns="91425" spcFirstLastPara="1" rIns="91425" wrap="square" tIns="91425">
            <a:noAutofit/>
          </a:bodyPr>
          <a:lstStyle/>
          <a:p>
            <a:pPr indent="457200" lvl="1" marL="0" rtl="0" algn="l">
              <a:lnSpc>
                <a:spcPct val="115000"/>
              </a:lnSpc>
              <a:spcBef>
                <a:spcPts val="0"/>
              </a:spcBef>
              <a:spcAft>
                <a:spcPts val="0"/>
              </a:spcAft>
              <a:buNone/>
            </a:pPr>
            <a:r>
              <a:rPr lang="en" sz="2000">
                <a:latin typeface="Asap Condensed"/>
                <a:ea typeface="Asap Condensed"/>
                <a:cs typeface="Asap Condensed"/>
                <a:sym typeface="Asap Condensed"/>
              </a:rPr>
              <a:t>   </a:t>
            </a:r>
            <a:r>
              <a:rPr lang="en" sz="2000">
                <a:solidFill>
                  <a:srgbClr val="FFFFFF"/>
                </a:solidFill>
                <a:latin typeface="Asap Condensed"/>
                <a:ea typeface="Asap Condensed"/>
                <a:cs typeface="Asap Condensed"/>
                <a:sym typeface="Asap Condensed"/>
              </a:rPr>
              <a:t>                                </a:t>
            </a:r>
            <a:endParaRPr sz="2000">
              <a:solidFill>
                <a:srgbClr val="FFFFFF"/>
              </a:solidFill>
              <a:latin typeface="Asap Condensed"/>
              <a:ea typeface="Asap Condensed"/>
              <a:cs typeface="Asap Condensed"/>
              <a:sym typeface="Asap Condensed"/>
            </a:endParaRPr>
          </a:p>
          <a:p>
            <a:pPr indent="0" lvl="1" marL="0" rtl="0" algn="l">
              <a:lnSpc>
                <a:spcPct val="115000"/>
              </a:lnSpc>
              <a:spcBef>
                <a:spcPts val="0"/>
              </a:spcBef>
              <a:spcAft>
                <a:spcPts val="0"/>
              </a:spcAft>
              <a:buNone/>
            </a:pPr>
            <a:r>
              <a:rPr b="1" lang="en" sz="1800">
                <a:solidFill>
                  <a:schemeClr val="lt1"/>
                </a:solidFill>
                <a:latin typeface="Asap Condensed"/>
                <a:ea typeface="Asap Condensed"/>
                <a:cs typeface="Asap Condensed"/>
                <a:sym typeface="Asap Condensed"/>
              </a:rPr>
              <a:t>We w</a:t>
            </a:r>
            <a:r>
              <a:rPr b="1" lang="en" sz="1800">
                <a:solidFill>
                  <a:srgbClr val="FFFFFF"/>
                </a:solidFill>
                <a:latin typeface="Asap Condensed"/>
                <a:ea typeface="Asap Condensed"/>
                <a:cs typeface="Asap Condensed"/>
                <a:sym typeface="Asap Condensed"/>
              </a:rPr>
              <a:t>ork for a lasting end to homelessness that leaves no one behind.</a:t>
            </a:r>
            <a:r>
              <a:rPr lang="en" sz="1800">
                <a:solidFill>
                  <a:srgbClr val="FFFFFF"/>
                </a:solidFill>
                <a:latin typeface="Asap Condensed"/>
                <a:ea typeface="Asap Condensed"/>
                <a:cs typeface="Asap Condensed"/>
                <a:sym typeface="Asap Condensed"/>
              </a:rPr>
              <a:t> </a:t>
            </a:r>
            <a:br>
              <a:rPr lang="en" sz="2000">
                <a:solidFill>
                  <a:srgbClr val="FFFFFF"/>
                </a:solidFill>
                <a:latin typeface="Asap Condensed"/>
                <a:ea typeface="Asap Condensed"/>
                <a:cs typeface="Asap Condensed"/>
                <a:sym typeface="Asap Condensed"/>
              </a:rPr>
            </a:br>
            <a:r>
              <a:rPr lang="en" sz="1500">
                <a:solidFill>
                  <a:srgbClr val="FFFFFF"/>
                </a:solidFill>
                <a:latin typeface="Asap Condensed"/>
                <a:ea typeface="Asap Condensed"/>
                <a:cs typeface="Asap Condensed"/>
                <a:sym typeface="Asap Condensed"/>
              </a:rPr>
              <a:t>We envision a more equitable society where homelessness is never inevitable, inescapable, or a way of life.</a:t>
            </a:r>
            <a:endParaRPr sz="1500">
              <a:solidFill>
                <a:srgbClr val="FFFFFF"/>
              </a:solidFill>
              <a:latin typeface="Asap Condensed"/>
              <a:ea typeface="Asap Condensed"/>
              <a:cs typeface="Asap Condensed"/>
              <a:sym typeface="Asap Condensed"/>
            </a:endParaRPr>
          </a:p>
        </p:txBody>
      </p:sp>
      <p:sp>
        <p:nvSpPr>
          <p:cNvPr id="301" name="Google Shape;301;p51"/>
          <p:cNvSpPr/>
          <p:nvPr/>
        </p:nvSpPr>
        <p:spPr>
          <a:xfrm>
            <a:off x="0" y="3261075"/>
            <a:ext cx="2055300" cy="676800"/>
          </a:xfrm>
          <a:prstGeom prst="rect">
            <a:avLst/>
          </a:prstGeom>
          <a:solidFill>
            <a:srgbClr val="0494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2" name="Google Shape;302;p51"/>
          <p:cNvPicPr preferRelativeResize="0"/>
          <p:nvPr/>
        </p:nvPicPr>
        <p:blipFill>
          <a:blip r:embed="rId3">
            <a:alphaModFix/>
          </a:blip>
          <a:stretch>
            <a:fillRect/>
          </a:stretch>
        </p:blipFill>
        <p:spPr>
          <a:xfrm>
            <a:off x="516550" y="3400300"/>
            <a:ext cx="1426074" cy="42542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s - maroon">
  <p:cSld name="TITLE_AND_TWO_COLUMNS_1">
    <p:bg>
      <p:bgPr>
        <a:solidFill>
          <a:srgbClr val="A50A51"/>
        </a:solidFill>
      </p:bgPr>
    </p:bg>
    <p:spTree>
      <p:nvGrpSpPr>
        <p:cNvPr id="303" name="Shape 303"/>
        <p:cNvGrpSpPr/>
        <p:nvPr/>
      </p:nvGrpSpPr>
      <p:grpSpPr>
        <a:xfrm>
          <a:off x="0" y="0"/>
          <a:ext cx="0" cy="0"/>
          <a:chOff x="0" y="0"/>
          <a:chExt cx="0" cy="0"/>
        </a:xfrm>
      </p:grpSpPr>
      <p:sp>
        <p:nvSpPr>
          <p:cNvPr id="304" name="Google Shape;304;p52"/>
          <p:cNvSpPr txBox="1"/>
          <p:nvPr/>
        </p:nvSpPr>
        <p:spPr>
          <a:xfrm>
            <a:off x="1825350" y="1170350"/>
            <a:ext cx="5493300" cy="304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2800">
                <a:solidFill>
                  <a:srgbClr val="86AF15"/>
                </a:solidFill>
                <a:highlight>
                  <a:schemeClr val="lt1"/>
                </a:highlight>
                <a:latin typeface="Asap Condensed"/>
                <a:ea typeface="Asap Condensed"/>
                <a:cs typeface="Asap Condensed"/>
                <a:sym typeface="Asap Condensed"/>
              </a:rPr>
              <a:t> 78,000 </a:t>
            </a:r>
            <a:r>
              <a:rPr lang="en" sz="2800">
                <a:solidFill>
                  <a:srgbClr val="666666"/>
                </a:solidFill>
                <a:highlight>
                  <a:schemeClr val="lt1"/>
                </a:highlight>
                <a:latin typeface="Asap Condensed"/>
                <a:ea typeface="Asap Condensed"/>
                <a:cs typeface="Asap Condensed"/>
                <a:sym typeface="Asap Condensed"/>
              </a:rPr>
              <a:t>for our work</a:t>
            </a:r>
            <a:r>
              <a:rPr lang="en" sz="2800">
                <a:solidFill>
                  <a:schemeClr val="lt1"/>
                </a:solidFill>
                <a:highlight>
                  <a:schemeClr val="lt1"/>
                </a:highlight>
                <a:latin typeface="Asap Condensed"/>
                <a:ea typeface="Asap Condensed"/>
                <a:cs typeface="Asap Condensed"/>
                <a:sym typeface="Asap Condensed"/>
              </a:rPr>
              <a:t>.</a:t>
            </a:r>
            <a:br>
              <a:rPr lang="en" sz="2800">
                <a:solidFill>
                  <a:srgbClr val="666666"/>
                </a:solidFill>
                <a:highlight>
                  <a:schemeClr val="lt1"/>
                </a:highlight>
                <a:latin typeface="Asap Condensed"/>
                <a:ea typeface="Asap Condensed"/>
                <a:cs typeface="Asap Condensed"/>
                <a:sym typeface="Asap Condensed"/>
              </a:rPr>
            </a:br>
            <a:r>
              <a:rPr lang="en" sz="2800">
                <a:solidFill>
                  <a:srgbClr val="666666"/>
                </a:solidFill>
                <a:highlight>
                  <a:schemeClr val="lt1"/>
                </a:highlight>
                <a:latin typeface="Asap Condensed"/>
                <a:ea typeface="Asap Condensed"/>
                <a:cs typeface="Asap Condensed"/>
                <a:sym typeface="Asap Condensed"/>
              </a:rPr>
              <a:t> </a:t>
            </a:r>
            <a:r>
              <a:rPr b="1" lang="en" sz="2800">
                <a:solidFill>
                  <a:srgbClr val="86AF15"/>
                </a:solidFill>
                <a:highlight>
                  <a:schemeClr val="lt1"/>
                </a:highlight>
                <a:latin typeface="Asap Condensed"/>
                <a:ea typeface="Asap Condensed"/>
                <a:cs typeface="Asap Condensed"/>
                <a:sym typeface="Asap Condensed"/>
              </a:rPr>
              <a:t>32</a:t>
            </a:r>
            <a:r>
              <a:rPr lang="en" sz="2800">
                <a:solidFill>
                  <a:srgbClr val="666666"/>
                </a:solidFill>
                <a:highlight>
                  <a:schemeClr val="lt1"/>
                </a:highlight>
                <a:latin typeface="Asap Condensed"/>
                <a:ea typeface="Asap Condensed"/>
                <a:cs typeface="Asap Condensed"/>
                <a:sym typeface="Asap Condensed"/>
              </a:rPr>
              <a:t> are at the forefront of the</a:t>
            </a:r>
            <a:r>
              <a:rPr lang="en" sz="2800">
                <a:solidFill>
                  <a:schemeClr val="lt1"/>
                </a:solidFill>
                <a:highlight>
                  <a:schemeClr val="lt1"/>
                </a:highlight>
                <a:latin typeface="Asap Condensed"/>
                <a:ea typeface="Asap Condensed"/>
                <a:cs typeface="Asap Condensed"/>
                <a:sym typeface="Asap Condensed"/>
              </a:rPr>
              <a:t>.</a:t>
            </a:r>
            <a:r>
              <a:rPr lang="en" sz="2800">
                <a:solidFill>
                  <a:srgbClr val="666666"/>
                </a:solidFill>
                <a:highlight>
                  <a:schemeClr val="lt1"/>
                </a:highlight>
                <a:latin typeface="Asap Condensed"/>
                <a:ea typeface="Asap Condensed"/>
                <a:cs typeface="Asap Condensed"/>
                <a:sym typeface="Asap Condensed"/>
              </a:rPr>
              <a:t> </a:t>
            </a:r>
            <a:br>
              <a:rPr lang="en" sz="2800">
                <a:solidFill>
                  <a:srgbClr val="666666"/>
                </a:solidFill>
                <a:highlight>
                  <a:schemeClr val="lt1"/>
                </a:highlight>
                <a:latin typeface="Asap Condensed"/>
                <a:ea typeface="Asap Condensed"/>
                <a:cs typeface="Asap Condensed"/>
                <a:sym typeface="Asap Condensed"/>
              </a:rPr>
            </a:br>
            <a:r>
              <a:rPr lang="en" sz="2800">
                <a:solidFill>
                  <a:srgbClr val="666666"/>
                </a:solidFill>
                <a:highlight>
                  <a:schemeClr val="lt1"/>
                </a:highlight>
                <a:latin typeface="Asap Condensed"/>
                <a:ea typeface="Asap Condensed"/>
                <a:cs typeface="Asap Condensed"/>
                <a:sym typeface="Asap Condensed"/>
              </a:rPr>
              <a:t> </a:t>
            </a:r>
            <a:r>
              <a:rPr b="1" lang="en" sz="2800">
                <a:solidFill>
                  <a:srgbClr val="86AF15"/>
                </a:solidFill>
                <a:highlight>
                  <a:schemeClr val="lt1"/>
                </a:highlight>
                <a:latin typeface="Asap Condensed"/>
                <a:ea typeface="Asap Condensed"/>
                <a:cs typeface="Asap Condensed"/>
                <a:sym typeface="Asap Condensed"/>
              </a:rPr>
              <a:t>64,000,000</a:t>
            </a:r>
            <a:r>
              <a:rPr lang="en" sz="2800">
                <a:solidFill>
                  <a:srgbClr val="666666"/>
                </a:solidFill>
                <a:highlight>
                  <a:schemeClr val="lt1"/>
                </a:highlight>
                <a:latin typeface="Asap Condensed"/>
                <a:ea typeface="Asap Condensed"/>
                <a:cs typeface="Asap Condensed"/>
                <a:sym typeface="Asap Condensed"/>
              </a:rPr>
              <a:t> and offer instrumental</a:t>
            </a:r>
            <a:r>
              <a:rPr lang="en" sz="2800">
                <a:solidFill>
                  <a:schemeClr val="lt1"/>
                </a:solidFill>
                <a:highlight>
                  <a:schemeClr val="lt1"/>
                </a:highlight>
                <a:latin typeface="Asap Condensed"/>
                <a:ea typeface="Asap Condensed"/>
                <a:cs typeface="Asap Condensed"/>
                <a:sym typeface="Asap Condensed"/>
              </a:rPr>
              <a:t>. </a:t>
            </a:r>
            <a:br>
              <a:rPr lang="en" sz="2800">
                <a:solidFill>
                  <a:srgbClr val="666666"/>
                </a:solidFill>
                <a:highlight>
                  <a:schemeClr val="lt1"/>
                </a:highlight>
                <a:latin typeface="Asap Condensed"/>
                <a:ea typeface="Asap Condensed"/>
                <a:cs typeface="Asap Condensed"/>
                <a:sym typeface="Asap Condensed"/>
              </a:rPr>
            </a:br>
            <a:r>
              <a:rPr lang="en" sz="2800">
                <a:solidFill>
                  <a:srgbClr val="666666"/>
                </a:solidFill>
                <a:highlight>
                  <a:schemeClr val="lt1"/>
                </a:highlight>
                <a:latin typeface="Asap Condensed"/>
                <a:ea typeface="Asap Condensed"/>
                <a:cs typeface="Asap Condensed"/>
                <a:sym typeface="Asap Condensed"/>
              </a:rPr>
              <a:t> </a:t>
            </a:r>
            <a:r>
              <a:rPr b="1" lang="en" sz="2800">
                <a:solidFill>
                  <a:srgbClr val="86AF15"/>
                </a:solidFill>
                <a:highlight>
                  <a:schemeClr val="lt1"/>
                </a:highlight>
                <a:latin typeface="Asap Condensed"/>
                <a:ea typeface="Asap Condensed"/>
                <a:cs typeface="Asap Condensed"/>
                <a:sym typeface="Asap Condensed"/>
              </a:rPr>
              <a:t>820</a:t>
            </a:r>
            <a:r>
              <a:rPr lang="en" sz="2800">
                <a:solidFill>
                  <a:srgbClr val="666666"/>
                </a:solidFill>
                <a:highlight>
                  <a:schemeClr val="lt1"/>
                </a:highlight>
                <a:latin typeface="Asap Condensed"/>
                <a:ea typeface="Asap Condensed"/>
                <a:cs typeface="Asap Condensed"/>
                <a:sym typeface="Asap Condensed"/>
              </a:rPr>
              <a:t> leadership</a:t>
            </a:r>
            <a:r>
              <a:rPr lang="en" sz="2800">
                <a:solidFill>
                  <a:schemeClr val="lt1"/>
                </a:solidFill>
                <a:highlight>
                  <a:schemeClr val="lt1"/>
                </a:highlight>
                <a:latin typeface="Asap Condensed"/>
                <a:ea typeface="Asap Condensed"/>
                <a:cs typeface="Asap Condensed"/>
                <a:sym typeface="Asap Condensed"/>
              </a:rPr>
              <a:t>.</a:t>
            </a:r>
            <a:br>
              <a:rPr lang="en" sz="2800">
                <a:solidFill>
                  <a:srgbClr val="666666"/>
                </a:solidFill>
                <a:highlight>
                  <a:schemeClr val="lt1"/>
                </a:highlight>
                <a:latin typeface="Asap Condensed"/>
                <a:ea typeface="Asap Condensed"/>
                <a:cs typeface="Asap Condensed"/>
                <a:sym typeface="Asap Condensed"/>
              </a:rPr>
            </a:br>
            <a:r>
              <a:rPr lang="en" sz="2800">
                <a:solidFill>
                  <a:srgbClr val="666666"/>
                </a:solidFill>
                <a:highlight>
                  <a:schemeClr val="lt1"/>
                </a:highlight>
                <a:latin typeface="Asap Condensed"/>
                <a:ea typeface="Asap Condensed"/>
                <a:cs typeface="Asap Condensed"/>
                <a:sym typeface="Asap Condensed"/>
              </a:rPr>
              <a:t> </a:t>
            </a:r>
            <a:r>
              <a:rPr b="1" lang="en" sz="2800">
                <a:solidFill>
                  <a:srgbClr val="86AF15"/>
                </a:solidFill>
                <a:highlight>
                  <a:schemeClr val="lt1"/>
                </a:highlight>
                <a:latin typeface="Asap Condensed"/>
                <a:ea typeface="Asap Condensed"/>
                <a:cs typeface="Asap Condensed"/>
                <a:sym typeface="Asap Condensed"/>
              </a:rPr>
              <a:t>820,000</a:t>
            </a:r>
            <a:r>
              <a:rPr lang="en" sz="2800">
                <a:solidFill>
                  <a:srgbClr val="666666"/>
                </a:solidFill>
                <a:highlight>
                  <a:schemeClr val="lt1"/>
                </a:highlight>
                <a:latin typeface="Asap Condensed"/>
                <a:ea typeface="Asap Condensed"/>
                <a:cs typeface="Asap Condensed"/>
                <a:sym typeface="Asap Condensed"/>
              </a:rPr>
              <a:t> leadership</a:t>
            </a:r>
            <a:r>
              <a:rPr lang="en" sz="2800">
                <a:solidFill>
                  <a:schemeClr val="lt1"/>
                </a:solidFill>
                <a:highlight>
                  <a:schemeClr val="lt1"/>
                </a:highlight>
                <a:latin typeface="Asap Condensed"/>
                <a:ea typeface="Asap Condensed"/>
                <a:cs typeface="Asap Condensed"/>
                <a:sym typeface="Asap Condensed"/>
              </a:rPr>
              <a:t>.</a:t>
            </a:r>
            <a:endParaRPr sz="2800">
              <a:solidFill>
                <a:schemeClr val="lt1"/>
              </a:solidFill>
              <a:highlight>
                <a:schemeClr val="lt1"/>
              </a:highlight>
              <a:latin typeface="Asap Condensed"/>
              <a:ea typeface="Asap Condensed"/>
              <a:cs typeface="Asap Condensed"/>
              <a:sym typeface="Asap Condense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p:cSld name="TITLE_1_2">
    <p:bg>
      <p:bgPr>
        <a:solidFill>
          <a:srgbClr val="A50A51"/>
        </a:solidFill>
      </p:bgPr>
    </p:bg>
    <p:spTree>
      <p:nvGrpSpPr>
        <p:cNvPr id="32" name="Shape 32"/>
        <p:cNvGrpSpPr/>
        <p:nvPr/>
      </p:nvGrpSpPr>
      <p:grpSpPr>
        <a:xfrm>
          <a:off x="0" y="0"/>
          <a:ext cx="0" cy="0"/>
          <a:chOff x="0" y="0"/>
          <a:chExt cx="0" cy="0"/>
        </a:xfrm>
      </p:grpSpPr>
      <p:sp>
        <p:nvSpPr>
          <p:cNvPr id="33" name="Google Shape;33;p6"/>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34" name="Google Shape;34;p6"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er paragraphs">
  <p:cSld name="TITLE_AND_TWO_COLUMNS_1_1">
    <p:bg>
      <p:bgPr>
        <a:solidFill>
          <a:srgbClr val="FFFFFF"/>
        </a:solidFill>
      </p:bgPr>
    </p:bg>
    <p:spTree>
      <p:nvGrpSpPr>
        <p:cNvPr id="305" name="Shape 305"/>
        <p:cNvGrpSpPr/>
        <p:nvPr/>
      </p:nvGrpSpPr>
      <p:grpSpPr>
        <a:xfrm>
          <a:off x="0" y="0"/>
          <a:ext cx="0" cy="0"/>
          <a:chOff x="0" y="0"/>
          <a:chExt cx="0" cy="0"/>
        </a:xfrm>
      </p:grpSpPr>
      <p:sp>
        <p:nvSpPr>
          <p:cNvPr id="306" name="Google Shape;306;p53"/>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53"/>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Longer paragraphs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308" name="Google Shape;308;p53"/>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0494CB"/>
                </a:solidFill>
                <a:latin typeface="Asap Condensed Medium"/>
                <a:ea typeface="Asap Condensed Medium"/>
                <a:cs typeface="Asap Condensed Medium"/>
                <a:sym typeface="Asap Condensed Medium"/>
              </a:rPr>
              <a:t>Participants organize teams, gather data, identify partners, and assess current capabilities in improvement methods and.</a:t>
            </a:r>
            <a:endParaRPr sz="1800">
              <a:solidFill>
                <a:srgbClr val="9E9E9E"/>
              </a:solidFill>
              <a:latin typeface="Asap Condensed Medium"/>
              <a:ea typeface="Asap Condensed Medium"/>
              <a:cs typeface="Asap Condensed Medium"/>
              <a:sym typeface="Asap Condensed Medium"/>
            </a:endParaRPr>
          </a:p>
          <a:p>
            <a:pPr indent="0" lvl="0" marL="0" rtl="0" algn="l">
              <a:lnSpc>
                <a:spcPct val="115000"/>
              </a:lnSpc>
              <a:spcBef>
                <a:spcPts val="0"/>
              </a:spcBef>
              <a:spcAft>
                <a:spcPts val="0"/>
              </a:spcAft>
              <a:buClr>
                <a:schemeClr val="dk1"/>
              </a:buClr>
              <a:buSzPts val="1100"/>
              <a:buFont typeface="Arial"/>
              <a:buNone/>
            </a:pPr>
            <a:r>
              <a:t/>
            </a:r>
            <a:endParaRPr sz="15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rPr lang="en" sz="1200">
                <a:solidFill>
                  <a:srgbClr val="9E9E9E"/>
                </a:solidFill>
                <a:latin typeface="Raleway Medium"/>
                <a:ea typeface="Raleway Medium"/>
                <a:cs typeface="Raleway Medium"/>
                <a:sym typeface="Raleway Medium"/>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rPr lang="en" sz="1200">
                <a:solidFill>
                  <a:srgbClr val="9E9E9E"/>
                </a:solidFill>
                <a:latin typeface="Raleway Medium"/>
                <a:ea typeface="Raleway Medium"/>
                <a:cs typeface="Raleway Medium"/>
                <a:sym typeface="Raleway Medium"/>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sz="1200">
              <a:solidFill>
                <a:srgbClr val="9E9E9E"/>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t/>
            </a:r>
            <a:endParaRPr sz="1300">
              <a:solidFill>
                <a:srgbClr val="9E9E9E"/>
              </a:solidFill>
              <a:latin typeface="Asap Condensed"/>
              <a:ea typeface="Asap Condensed"/>
              <a:cs typeface="Asap Condensed"/>
              <a:sym typeface="Asap Condensed"/>
            </a:endParaRPr>
          </a:p>
          <a:p>
            <a:pPr indent="0" lvl="0" marL="0" rtl="0" algn="l">
              <a:spcBef>
                <a:spcPts val="0"/>
              </a:spcBef>
              <a:spcAft>
                <a:spcPts val="0"/>
              </a:spcAft>
              <a:buClr>
                <a:schemeClr val="dk1"/>
              </a:buClr>
              <a:buSzPts val="1100"/>
              <a:buFont typeface="Arial"/>
              <a:buNone/>
            </a:pPr>
            <a:r>
              <a:rPr b="1" lang="en" sz="1800">
                <a:solidFill>
                  <a:srgbClr val="86AF15"/>
                </a:solidFill>
                <a:highlight>
                  <a:schemeClr val="lt1"/>
                </a:highlight>
                <a:latin typeface="Asap Condensed"/>
                <a:ea typeface="Asap Condensed"/>
                <a:cs typeface="Asap Condensed"/>
                <a:sym typeface="Asap Condensed"/>
              </a:rPr>
              <a:t> </a:t>
            </a:r>
            <a:endParaRPr sz="1300">
              <a:solidFill>
                <a:srgbClr val="9E9E9E"/>
              </a:solidFill>
              <a:latin typeface="Asap Condensed"/>
              <a:ea typeface="Asap Condensed"/>
              <a:cs typeface="Asap Condensed"/>
              <a:sym typeface="Asap Condense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s" type="titleOnly">
  <p:cSld name="TITLE_ONLY">
    <p:bg>
      <p:bgPr>
        <a:solidFill>
          <a:schemeClr val="lt1"/>
        </a:solidFill>
      </p:bgPr>
    </p:bg>
    <p:spTree>
      <p:nvGrpSpPr>
        <p:cNvPr id="309" name="Shape 309"/>
        <p:cNvGrpSpPr/>
        <p:nvPr/>
      </p:nvGrpSpPr>
      <p:grpSpPr>
        <a:xfrm>
          <a:off x="0" y="0"/>
          <a:ext cx="0" cy="0"/>
          <a:chOff x="0" y="0"/>
          <a:chExt cx="0" cy="0"/>
        </a:xfrm>
      </p:grpSpPr>
      <p:sp>
        <p:nvSpPr>
          <p:cNvPr id="310" name="Google Shape;310;p54"/>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54"/>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Bullet points insert title here </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312" name="Google Shape;312;p54"/>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Logo listed on our website for every year that they contribute</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At least one acknowledgement in CS-produced content (including social media and blog posts), if desired.</a:t>
            </a:r>
            <a:endParaRPr sz="1800">
              <a:solidFill>
                <a:srgbClr val="888888"/>
              </a:solidFill>
              <a:latin typeface="Asap Condensed"/>
              <a:ea typeface="Asap Condensed"/>
              <a:cs typeface="Asap Condensed"/>
              <a:sym typeface="Asap Condensed"/>
            </a:endParaRPr>
          </a:p>
          <a:p>
            <a:pPr indent="-342900" lvl="1" marL="9144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Sub bullet</a:t>
            </a:r>
            <a:endParaRPr sz="1800">
              <a:solidFill>
                <a:srgbClr val="888888"/>
              </a:solidFill>
              <a:latin typeface="Asap Condensed"/>
              <a:ea typeface="Asap Condensed"/>
              <a:cs typeface="Asap Condensed"/>
              <a:sym typeface="Asap Condensed"/>
            </a:endParaRPr>
          </a:p>
          <a:p>
            <a:pPr indent="-342900" lvl="2" marL="13716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Third level bullet</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An update on our work every six months in the form of a webinar or call.</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Availability of a CS team member to engage corporation staff in-person.</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Acknowledgement in annual report.</a:t>
            </a:r>
            <a:endParaRPr sz="1800">
              <a:solidFill>
                <a:srgbClr val="888888"/>
              </a:solidFill>
              <a:latin typeface="Asap Condensed"/>
              <a:ea typeface="Asap Condensed"/>
              <a:cs typeface="Asap Condensed"/>
              <a:sym typeface="Asap Condense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agraphs">
  <p:cSld name="SECTION_TITLE_AND_DESCRIPTION">
    <p:bg>
      <p:bgPr>
        <a:solidFill>
          <a:schemeClr val="lt1"/>
        </a:solidFill>
      </p:bgPr>
    </p:bg>
    <p:spTree>
      <p:nvGrpSpPr>
        <p:cNvPr id="313" name="Shape 313"/>
        <p:cNvGrpSpPr/>
        <p:nvPr/>
      </p:nvGrpSpPr>
      <p:grpSpPr>
        <a:xfrm>
          <a:off x="0" y="0"/>
          <a:ext cx="0" cy="0"/>
          <a:chOff x="0" y="0"/>
          <a:chExt cx="0" cy="0"/>
        </a:xfrm>
      </p:grpSpPr>
      <p:sp>
        <p:nvSpPr>
          <p:cNvPr id="314" name="Google Shape;314;p55"/>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55"/>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Paragraphs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316" name="Google Shape;316;p55"/>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1800">
                <a:solidFill>
                  <a:srgbClr val="888888"/>
                </a:solidFill>
                <a:latin typeface="Asap Condensed"/>
                <a:ea typeface="Asap Condensed"/>
                <a:cs typeface="Asap Condensed"/>
                <a:sym typeface="Asap Condensed"/>
              </a:rPr>
              <a:t>Logo listed on our website for every year that they contribute At least one acknowledgment six months in the form of a webinar or call. Availability of a CS team member to engage corporation staff in-person. Acknowledgement in annual report.</a:t>
            </a:r>
            <a:endParaRPr sz="1800">
              <a:solidFill>
                <a:srgbClr val="888888"/>
              </a:solidFill>
              <a:latin typeface="Asap Condensed"/>
              <a:ea typeface="Asap Condensed"/>
              <a:cs typeface="Asap Condensed"/>
              <a:sym typeface="Asap Condensed"/>
            </a:endParaRPr>
          </a:p>
          <a:p>
            <a:pPr indent="0" lvl="0" marL="0" marR="0" rtl="0" algn="l">
              <a:lnSpc>
                <a:spcPct val="115000"/>
              </a:lnSpc>
              <a:spcBef>
                <a:spcPts val="0"/>
              </a:spcBef>
              <a:spcAft>
                <a:spcPts val="0"/>
              </a:spcAft>
              <a:buNone/>
            </a:pPr>
            <a:r>
              <a:t/>
            </a:r>
            <a:endParaRPr sz="1800">
              <a:solidFill>
                <a:srgbClr val="888888"/>
              </a:solidFill>
              <a:latin typeface="Asap Condensed"/>
              <a:ea typeface="Asap Condensed"/>
              <a:cs typeface="Asap Condensed"/>
              <a:sym typeface="Asap Condensed"/>
            </a:endParaRPr>
          </a:p>
          <a:p>
            <a:pPr indent="0" lvl="0" marL="0" rtl="0" algn="l">
              <a:lnSpc>
                <a:spcPct val="115000"/>
              </a:lnSpc>
              <a:spcBef>
                <a:spcPts val="0"/>
              </a:spcBef>
              <a:spcAft>
                <a:spcPts val="0"/>
              </a:spcAft>
              <a:buClr>
                <a:schemeClr val="dk1"/>
              </a:buClr>
              <a:buSzPts val="1100"/>
              <a:buFont typeface="Arial"/>
              <a:buNone/>
            </a:pPr>
            <a:r>
              <a:rPr lang="en" sz="1800">
                <a:solidFill>
                  <a:srgbClr val="888888"/>
                </a:solidFill>
                <a:latin typeface="Asap Condensed"/>
                <a:ea typeface="Asap Condensed"/>
                <a:cs typeface="Asap Condensed"/>
                <a:sym typeface="Asap Condensed"/>
              </a:rPr>
              <a:t>An update on our work every six months in the form of a webinar or call. Availability of a CS team member to engage corporation staff in-person. Acknowledgement in annual report. member to engage corporation staff in-person. Acknowledgement in annual report.</a:t>
            </a:r>
            <a:endParaRPr sz="1800">
              <a:solidFill>
                <a:srgbClr val="888888"/>
              </a:solidFill>
              <a:latin typeface="Asap Condensed"/>
              <a:ea typeface="Asap Condensed"/>
              <a:cs typeface="Asap Condensed"/>
              <a:sym typeface="Asap Condense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bar">
  <p:cSld name="SECTION_TITLE_AND_DESCRIPTION_1">
    <p:bg>
      <p:bgPr>
        <a:solidFill>
          <a:schemeClr val="lt1"/>
        </a:solidFill>
      </p:bgPr>
    </p:bg>
    <p:spTree>
      <p:nvGrpSpPr>
        <p:cNvPr id="317" name="Shape 317"/>
        <p:cNvGrpSpPr/>
        <p:nvPr/>
      </p:nvGrpSpPr>
      <p:grpSpPr>
        <a:xfrm>
          <a:off x="0" y="0"/>
          <a:ext cx="0" cy="0"/>
          <a:chOff x="0" y="0"/>
          <a:chExt cx="0" cy="0"/>
        </a:xfrm>
      </p:grpSpPr>
      <p:sp>
        <p:nvSpPr>
          <p:cNvPr id="318" name="Google Shape;318;p56"/>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319" name="Shape 319"/>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p:cSld name="CUSTOM_1">
    <p:bg>
      <p:bgPr>
        <a:solidFill>
          <a:schemeClr val="lt1"/>
        </a:solidFill>
      </p:bgPr>
    </p:bg>
    <p:spTree>
      <p:nvGrpSpPr>
        <p:cNvPr id="320" name="Shape 320"/>
        <p:cNvGrpSpPr/>
        <p:nvPr/>
      </p:nvGrpSpPr>
      <p:grpSpPr>
        <a:xfrm>
          <a:off x="0" y="0"/>
          <a:ext cx="0" cy="0"/>
          <a:chOff x="0" y="0"/>
          <a:chExt cx="0" cy="0"/>
        </a:xfrm>
      </p:grpSpPr>
      <p:sp>
        <p:nvSpPr>
          <p:cNvPr id="321" name="Google Shape;321;p58"/>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58"/>
          <p:cNvSpPr/>
          <p:nvPr/>
        </p:nvSpPr>
        <p:spPr>
          <a:xfrm>
            <a:off x="5984900" y="1249500"/>
            <a:ext cx="2689200" cy="345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58"/>
          <p:cNvSpPr/>
          <p:nvPr/>
        </p:nvSpPr>
        <p:spPr>
          <a:xfrm>
            <a:off x="3203088" y="1249500"/>
            <a:ext cx="2689200" cy="345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58"/>
          <p:cNvSpPr/>
          <p:nvPr/>
        </p:nvSpPr>
        <p:spPr>
          <a:xfrm>
            <a:off x="421275" y="1249500"/>
            <a:ext cx="2689200" cy="345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325" name="Google Shape;325;p58"/>
          <p:cNvGraphicFramePr/>
          <p:nvPr/>
        </p:nvGraphicFramePr>
        <p:xfrm>
          <a:off x="192675" y="1111038"/>
          <a:ext cx="3000000" cy="3000000"/>
        </p:xfrm>
        <a:graphic>
          <a:graphicData uri="http://schemas.openxmlformats.org/drawingml/2006/table">
            <a:tbl>
              <a:tblPr>
                <a:noFill/>
                <a:tableStyleId>{A31AED30-4286-4CD2-940E-90E4DBB701A2}</a:tableStyleId>
              </a:tblPr>
              <a:tblGrid>
                <a:gridCol w="2756525"/>
                <a:gridCol w="2756525"/>
                <a:gridCol w="2756525"/>
              </a:tblGrid>
              <a:tr h="633925">
                <a:tc>
                  <a:txBody>
                    <a:bodyPr/>
                    <a:lstStyle/>
                    <a:p>
                      <a:pPr indent="0" lvl="0" marL="0" rtl="0" algn="l">
                        <a:lnSpc>
                          <a:spcPct val="125000"/>
                        </a:lnSpc>
                        <a:spcBef>
                          <a:spcPts val="0"/>
                        </a:spcBef>
                        <a:spcAft>
                          <a:spcPts val="0"/>
                        </a:spcAft>
                        <a:buNone/>
                      </a:pPr>
                      <a:r>
                        <a:rPr b="1" lang="en" sz="1800">
                          <a:solidFill>
                            <a:srgbClr val="86AF15"/>
                          </a:solidFill>
                          <a:latin typeface="Asap Condensed"/>
                          <a:ea typeface="Asap Condensed"/>
                          <a:cs typeface="Asap Condensed"/>
                          <a:sym typeface="Asap Condensed"/>
                        </a:rPr>
                        <a:t>1</a:t>
                      </a:r>
                      <a:r>
                        <a:rPr b="1" lang="en" sz="1900">
                          <a:solidFill>
                            <a:srgbClr val="86AF15"/>
                          </a:solidFill>
                          <a:latin typeface="Asap Condensed"/>
                          <a:ea typeface="Asap Condensed"/>
                          <a:cs typeface="Asap Condensed"/>
                          <a:sym typeface="Asap Condensed"/>
                        </a:rPr>
                        <a:t> </a:t>
                      </a:r>
                      <a:r>
                        <a:rPr b="1" lang="en" sz="1900">
                          <a:solidFill>
                            <a:srgbClr val="A50A51"/>
                          </a:solidFill>
                          <a:latin typeface="Asap Condensed"/>
                          <a:ea typeface="Asap Condensed"/>
                          <a:cs typeface="Asap Condensed"/>
                          <a:sym typeface="Asap Condensed"/>
                        </a:rPr>
                        <a:t>  </a:t>
                      </a:r>
                      <a:r>
                        <a:rPr b="1" lang="en" sz="1800">
                          <a:solidFill>
                            <a:srgbClr val="A50A51"/>
                          </a:solidFill>
                          <a:latin typeface="Asap Condensed"/>
                          <a:ea typeface="Asap Condensed"/>
                          <a:cs typeface="Asap Condensed"/>
                          <a:sym typeface="Asap Condensed"/>
                        </a:rPr>
                        <a:t>Pre-work Period </a:t>
                      </a:r>
                      <a:endParaRPr b="1" sz="1800">
                        <a:solidFill>
                          <a:srgbClr val="A50A51"/>
                        </a:solidFill>
                        <a:latin typeface="Asap Condensed"/>
                        <a:ea typeface="Asap Condensed"/>
                        <a:cs typeface="Asap Condensed"/>
                        <a:sym typeface="Asap Condensed"/>
                      </a:endParaRPr>
                    </a:p>
                  </a:txBody>
                  <a:tcPr marT="0" marB="0" marR="91425" marL="45720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25000"/>
                        </a:lnSpc>
                        <a:spcBef>
                          <a:spcPts val="0"/>
                        </a:spcBef>
                        <a:spcAft>
                          <a:spcPts val="0"/>
                        </a:spcAft>
                        <a:buClr>
                          <a:schemeClr val="dk1"/>
                        </a:buClr>
                        <a:buSzPts val="1100"/>
                        <a:buFont typeface="Arial"/>
                        <a:buNone/>
                      </a:pPr>
                      <a:r>
                        <a:rPr b="1" lang="en" sz="1800">
                          <a:solidFill>
                            <a:srgbClr val="86AF15"/>
                          </a:solidFill>
                          <a:latin typeface="Asap Condensed"/>
                          <a:ea typeface="Asap Condensed"/>
                          <a:cs typeface="Asap Condensed"/>
                          <a:sym typeface="Asap Condensed"/>
                        </a:rPr>
                        <a:t>2</a:t>
                      </a:r>
                      <a:r>
                        <a:rPr b="1" lang="en" sz="1900">
                          <a:solidFill>
                            <a:srgbClr val="86AF15"/>
                          </a:solidFill>
                          <a:latin typeface="Asap Condensed"/>
                          <a:ea typeface="Asap Condensed"/>
                          <a:cs typeface="Asap Condensed"/>
                          <a:sym typeface="Asap Condensed"/>
                        </a:rPr>
                        <a:t> </a:t>
                      </a:r>
                      <a:r>
                        <a:rPr b="1" lang="en" sz="1900">
                          <a:solidFill>
                            <a:srgbClr val="A50A51"/>
                          </a:solidFill>
                          <a:latin typeface="Asap Condensed"/>
                          <a:ea typeface="Asap Condensed"/>
                          <a:cs typeface="Asap Condensed"/>
                          <a:sym typeface="Asap Condensed"/>
                        </a:rPr>
                        <a:t>   </a:t>
                      </a:r>
                      <a:r>
                        <a:rPr b="1" lang="en" sz="1800">
                          <a:solidFill>
                            <a:srgbClr val="A50A51"/>
                          </a:solidFill>
                          <a:latin typeface="Asap Condensed"/>
                          <a:ea typeface="Asap Condensed"/>
                          <a:cs typeface="Asap Condensed"/>
                          <a:sym typeface="Asap Condensed"/>
                        </a:rPr>
                        <a:t>Piloting Workshops</a:t>
                      </a:r>
                      <a:endParaRPr b="1" sz="1800">
                        <a:solidFill>
                          <a:srgbClr val="A50A51"/>
                        </a:solidFill>
                        <a:latin typeface="Asap Condensed"/>
                        <a:ea typeface="Asap Condensed"/>
                        <a:cs typeface="Asap Condensed"/>
                        <a:sym typeface="Asap Condensed"/>
                      </a:endParaRPr>
                    </a:p>
                  </a:txBody>
                  <a:tcPr marT="0" marB="0" marR="91425" marL="45720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25000"/>
                        </a:lnSpc>
                        <a:spcBef>
                          <a:spcPts val="0"/>
                        </a:spcBef>
                        <a:spcAft>
                          <a:spcPts val="0"/>
                        </a:spcAft>
                        <a:buClr>
                          <a:schemeClr val="dk1"/>
                        </a:buClr>
                        <a:buSzPts val="1100"/>
                        <a:buFont typeface="Arial"/>
                        <a:buNone/>
                      </a:pPr>
                      <a:r>
                        <a:rPr b="1" lang="en" sz="1800">
                          <a:solidFill>
                            <a:srgbClr val="86AF15"/>
                          </a:solidFill>
                          <a:latin typeface="Asap Condensed"/>
                          <a:ea typeface="Asap Condensed"/>
                          <a:cs typeface="Asap Condensed"/>
                          <a:sym typeface="Asap Condensed"/>
                        </a:rPr>
                        <a:t>3</a:t>
                      </a:r>
                      <a:r>
                        <a:rPr b="1" lang="en" sz="1900">
                          <a:solidFill>
                            <a:srgbClr val="86AF15"/>
                          </a:solidFill>
                          <a:latin typeface="Asap Condensed"/>
                          <a:ea typeface="Asap Condensed"/>
                          <a:cs typeface="Asap Condensed"/>
                          <a:sym typeface="Asap Condensed"/>
                        </a:rPr>
                        <a:t> </a:t>
                      </a:r>
                      <a:r>
                        <a:rPr b="1" lang="en" sz="1900">
                          <a:solidFill>
                            <a:srgbClr val="A50A51"/>
                          </a:solidFill>
                          <a:latin typeface="Asap Condensed"/>
                          <a:ea typeface="Asap Condensed"/>
                          <a:cs typeface="Asap Condensed"/>
                          <a:sym typeface="Asap Condensed"/>
                        </a:rPr>
                        <a:t> </a:t>
                      </a:r>
                      <a:r>
                        <a:rPr b="1" lang="en" sz="1800">
                          <a:solidFill>
                            <a:srgbClr val="A50A51"/>
                          </a:solidFill>
                          <a:latin typeface="Asap Condensed"/>
                          <a:ea typeface="Asap Condensed"/>
                          <a:cs typeface="Asap Condensed"/>
                          <a:sym typeface="Asap Condensed"/>
                        </a:rPr>
                        <a:t> Intensive Action </a:t>
                      </a:r>
                      <a:endParaRPr b="1" sz="1800">
                        <a:solidFill>
                          <a:srgbClr val="A50A51"/>
                        </a:solidFill>
                        <a:latin typeface="Asap Condensed"/>
                        <a:ea typeface="Asap Condensed"/>
                        <a:cs typeface="Asap Condensed"/>
                        <a:sym typeface="Asap Condensed"/>
                      </a:endParaRPr>
                    </a:p>
                  </a:txBody>
                  <a:tcPr marT="0" marB="0" marR="91425" marL="45720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402200">
                <a:tc>
                  <a:txBody>
                    <a:bodyPr/>
                    <a:lstStyle/>
                    <a:p>
                      <a:pPr indent="0" lvl="0" marL="0" rtl="0" algn="l">
                        <a:lnSpc>
                          <a:spcPct val="100000"/>
                        </a:lnSpc>
                        <a:spcBef>
                          <a:spcPts val="0"/>
                        </a:spcBef>
                        <a:spcAft>
                          <a:spcPts val="0"/>
                        </a:spcAft>
                        <a:buClr>
                          <a:schemeClr val="dk1"/>
                        </a:buClr>
                        <a:buSzPts val="1100"/>
                        <a:buFont typeface="Arial"/>
                        <a:buNone/>
                      </a:pPr>
                      <a:r>
                        <a:rPr lang="en" sz="1500">
                          <a:solidFill>
                            <a:srgbClr val="0494CB"/>
                          </a:solidFill>
                          <a:latin typeface="Asap Condensed Medium"/>
                          <a:ea typeface="Asap Condensed Medium"/>
                          <a:cs typeface="Asap Condensed Medium"/>
                          <a:sym typeface="Asap Condensed Medium"/>
                        </a:rPr>
                        <a:t>Participants organize teams, gather data, identify partners, and assess current capabilities in improvement methods and.</a:t>
                      </a:r>
                      <a:endParaRPr sz="1500">
                        <a:solidFill>
                          <a:srgbClr val="0494CB"/>
                        </a:solidFill>
                        <a:latin typeface="Asap Condensed Medium"/>
                        <a:ea typeface="Asap Condensed Medium"/>
                        <a:cs typeface="Asap Condensed Medium"/>
                        <a:sym typeface="Asap Condensed Medium"/>
                      </a:endParaRPr>
                    </a:p>
                    <a:p>
                      <a:pPr indent="0" lvl="0" marL="0" rtl="0" algn="l">
                        <a:lnSpc>
                          <a:spcPct val="100000"/>
                        </a:lnSpc>
                        <a:spcBef>
                          <a:spcPts val="0"/>
                        </a:spcBef>
                        <a:spcAft>
                          <a:spcPts val="0"/>
                        </a:spcAft>
                        <a:buClr>
                          <a:schemeClr val="dk1"/>
                        </a:buClr>
                        <a:buSzPts val="1100"/>
                        <a:buFont typeface="Arial"/>
                        <a:buNone/>
                      </a:pPr>
                      <a:r>
                        <a:t/>
                      </a:r>
                      <a:endParaRPr sz="1500">
                        <a:solidFill>
                          <a:srgbClr val="0494CB"/>
                        </a:solidFill>
                        <a:latin typeface="Asap Condensed"/>
                        <a:ea typeface="Asap Condensed"/>
                        <a:cs typeface="Asap Condensed"/>
                        <a:sym typeface="Asap Condensed"/>
                      </a:endParaRPr>
                    </a:p>
                    <a:p>
                      <a:pPr indent="-190500" lvl="0" marL="228600" rtl="0" algn="l">
                        <a:spcBef>
                          <a:spcPts val="0"/>
                        </a:spcBef>
                        <a:spcAft>
                          <a:spcPts val="0"/>
                        </a:spcAft>
                        <a:buClr>
                          <a:srgbClr val="9E9E9E"/>
                        </a:buClr>
                        <a:buSzPts val="1200"/>
                        <a:buFont typeface="Raleway Medium"/>
                        <a:buChar char="●"/>
                      </a:pPr>
                      <a:r>
                        <a:rPr lang="en" sz="1200">
                          <a:solidFill>
                            <a:srgbClr val="9E9E9E"/>
                          </a:solidFill>
                          <a:latin typeface="Raleway Medium"/>
                          <a:ea typeface="Raleway Medium"/>
                          <a:cs typeface="Raleway Medium"/>
                          <a:sym typeface="Raleway Medium"/>
                        </a:rPr>
                        <a:t>Participants organize teams, gather data, </a:t>
                      </a:r>
                      <a:br>
                        <a:rPr lang="en" sz="1200">
                          <a:solidFill>
                            <a:srgbClr val="9E9E9E"/>
                          </a:solidFill>
                          <a:latin typeface="Raleway Medium"/>
                          <a:ea typeface="Raleway Medium"/>
                          <a:cs typeface="Raleway Medium"/>
                          <a:sym typeface="Raleway Medium"/>
                        </a:rPr>
                      </a:br>
                      <a:r>
                        <a:rPr lang="en" sz="1200">
                          <a:solidFill>
                            <a:srgbClr val="9E9E9E"/>
                          </a:solidFill>
                          <a:latin typeface="Raleway Medium"/>
                          <a:ea typeface="Raleway Medium"/>
                          <a:cs typeface="Raleway Medium"/>
                          <a:sym typeface="Raleway Medium"/>
                        </a:rPr>
                        <a:t>identify</a:t>
                      </a:r>
                      <a:endParaRPr sz="1200">
                        <a:solidFill>
                          <a:srgbClr val="9E9E9E"/>
                        </a:solidFill>
                        <a:latin typeface="Raleway Medium"/>
                        <a:ea typeface="Raleway Medium"/>
                        <a:cs typeface="Raleway Medium"/>
                        <a:sym typeface="Raleway Medium"/>
                      </a:endParaRPr>
                    </a:p>
                    <a:p>
                      <a:pPr indent="-190500" lvl="0" marL="228600" rtl="0" algn="l">
                        <a:spcBef>
                          <a:spcPts val="0"/>
                        </a:spcBef>
                        <a:spcAft>
                          <a:spcPts val="0"/>
                        </a:spcAft>
                        <a:buClr>
                          <a:srgbClr val="9E9E9E"/>
                        </a:buClr>
                        <a:buSzPts val="1200"/>
                        <a:buFont typeface="Raleway Medium"/>
                        <a:buChar char="●"/>
                      </a:pPr>
                      <a:r>
                        <a:rPr lang="en" sz="1200">
                          <a:solidFill>
                            <a:srgbClr val="9E9E9E"/>
                          </a:solidFill>
                          <a:latin typeface="Raleway Medium"/>
                          <a:ea typeface="Raleway Medium"/>
                          <a:cs typeface="Raleway Medium"/>
                          <a:sym typeface="Raleway Medium"/>
                        </a:rPr>
                        <a:t>partners, and assess current capabilities in</a:t>
                      </a:r>
                      <a:endParaRPr sz="1200">
                        <a:solidFill>
                          <a:srgbClr val="9E9E9E"/>
                        </a:solidFill>
                        <a:latin typeface="Raleway Medium"/>
                        <a:ea typeface="Raleway Medium"/>
                        <a:cs typeface="Raleway Medium"/>
                        <a:sym typeface="Raleway Medium"/>
                      </a:endParaRPr>
                    </a:p>
                    <a:p>
                      <a:pPr indent="-190500" lvl="0" marL="228600" rtl="0" algn="l">
                        <a:spcBef>
                          <a:spcPts val="0"/>
                        </a:spcBef>
                        <a:spcAft>
                          <a:spcPts val="0"/>
                        </a:spcAft>
                        <a:buClr>
                          <a:srgbClr val="9E9E9E"/>
                        </a:buClr>
                        <a:buSzPts val="1200"/>
                        <a:buFont typeface="Raleway Medium"/>
                        <a:buChar char="●"/>
                      </a:pPr>
                      <a:r>
                        <a:rPr lang="en" sz="1200">
                          <a:solidFill>
                            <a:srgbClr val="9E9E9E"/>
                          </a:solidFill>
                          <a:latin typeface="Raleway Medium"/>
                          <a:ea typeface="Raleway Medium"/>
                          <a:cs typeface="Raleway Medium"/>
                          <a:sym typeface="Raleway Medium"/>
                        </a:rPr>
                        <a:t>improvement methods and project management. </a:t>
                      </a:r>
                      <a:endParaRPr sz="1200">
                        <a:solidFill>
                          <a:srgbClr val="9E9E9E"/>
                        </a:solidFill>
                        <a:latin typeface="Raleway Medium"/>
                        <a:ea typeface="Raleway Medium"/>
                        <a:cs typeface="Raleway Medium"/>
                        <a:sym typeface="Raleway Medium"/>
                      </a:endParaRPr>
                    </a:p>
                    <a:p>
                      <a:pPr indent="0" lvl="0" marL="0" rtl="0" algn="l">
                        <a:lnSpc>
                          <a:spcPct val="100000"/>
                        </a:lnSpc>
                        <a:spcBef>
                          <a:spcPts val="0"/>
                        </a:spcBef>
                        <a:spcAft>
                          <a:spcPts val="0"/>
                        </a:spcAft>
                        <a:buClr>
                          <a:schemeClr val="dk1"/>
                        </a:buClr>
                        <a:buSzPts val="1100"/>
                        <a:buFont typeface="Arial"/>
                        <a:buNone/>
                      </a:pPr>
                      <a:r>
                        <a:t/>
                      </a:r>
                      <a:endParaRPr sz="1500">
                        <a:solidFill>
                          <a:srgbClr val="0494CB"/>
                        </a:solidFill>
                        <a:latin typeface="Asap Condensed"/>
                        <a:ea typeface="Asap Condensed"/>
                        <a:cs typeface="Asap Condensed"/>
                        <a:sym typeface="Asap Condensed"/>
                      </a:endParaRPr>
                    </a:p>
                    <a:p>
                      <a:pPr indent="0" lvl="0" marL="0" rtl="0" algn="l">
                        <a:lnSpc>
                          <a:spcPct val="100000"/>
                        </a:lnSpc>
                        <a:spcBef>
                          <a:spcPts val="0"/>
                        </a:spcBef>
                        <a:spcAft>
                          <a:spcPts val="0"/>
                        </a:spcAft>
                        <a:buNone/>
                      </a:pPr>
                      <a:r>
                        <a:t/>
                      </a:r>
                      <a:endParaRPr sz="1500">
                        <a:solidFill>
                          <a:srgbClr val="0494CB"/>
                        </a:solidFill>
                        <a:latin typeface="Asap Condensed"/>
                        <a:ea typeface="Asap Condensed"/>
                        <a:cs typeface="Asap Condensed"/>
                        <a:sym typeface="Asap Condensed"/>
                      </a:endParaRPr>
                    </a:p>
                  </a:txBody>
                  <a:tcPr marT="0" marB="0" marR="91425" marL="4572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500">
                          <a:solidFill>
                            <a:srgbClr val="0494CB"/>
                          </a:solidFill>
                          <a:latin typeface="Asap Condensed Medium"/>
                          <a:ea typeface="Asap Condensed Medium"/>
                          <a:cs typeface="Asap Condensed Medium"/>
                          <a:sym typeface="Asap Condensed Medium"/>
                        </a:rPr>
                        <a:t>A total of four 1.5-day workshops in which communities will build partnerships and share improvement methods.</a:t>
                      </a:r>
                      <a:endParaRPr sz="1500">
                        <a:solidFill>
                          <a:srgbClr val="0494CB"/>
                        </a:solidFill>
                        <a:latin typeface="Asap Condensed Medium"/>
                        <a:ea typeface="Asap Condensed Medium"/>
                        <a:cs typeface="Asap Condensed Medium"/>
                        <a:sym typeface="Asap Condensed Medium"/>
                      </a:endParaRPr>
                    </a:p>
                    <a:p>
                      <a:pPr indent="0" lvl="0" marL="0" rtl="0" algn="l">
                        <a:lnSpc>
                          <a:spcPct val="100000"/>
                        </a:lnSpc>
                        <a:spcBef>
                          <a:spcPts val="0"/>
                        </a:spcBef>
                        <a:spcAft>
                          <a:spcPts val="0"/>
                        </a:spcAft>
                        <a:buNone/>
                      </a:pPr>
                      <a:r>
                        <a:t/>
                      </a:r>
                      <a:endParaRPr sz="1500">
                        <a:solidFill>
                          <a:srgbClr val="0494CB"/>
                        </a:solidFill>
                        <a:latin typeface="Asap Condensed"/>
                        <a:ea typeface="Asap Condensed"/>
                        <a:cs typeface="Asap Condensed"/>
                        <a:sym typeface="Asap Condensed"/>
                      </a:endParaRPr>
                    </a:p>
                    <a:p>
                      <a:pPr indent="-190500" lvl="0" marL="228600" rtl="0" algn="l">
                        <a:spcBef>
                          <a:spcPts val="0"/>
                        </a:spcBef>
                        <a:spcAft>
                          <a:spcPts val="0"/>
                        </a:spcAft>
                        <a:buClr>
                          <a:srgbClr val="9E9E9E"/>
                        </a:buClr>
                        <a:buSzPts val="1200"/>
                        <a:buFont typeface="Raleway Medium"/>
                        <a:buChar char="●"/>
                      </a:pPr>
                      <a:r>
                        <a:rPr lang="en" sz="1200">
                          <a:solidFill>
                            <a:srgbClr val="9E9E9E"/>
                          </a:solidFill>
                          <a:latin typeface="Raleway Medium"/>
                          <a:ea typeface="Raleway Medium"/>
                          <a:cs typeface="Raleway Medium"/>
                          <a:sym typeface="Raleway Medium"/>
                        </a:rPr>
                        <a:t>Participants organize teams, gather data, </a:t>
                      </a:r>
                      <a:br>
                        <a:rPr lang="en" sz="1200">
                          <a:solidFill>
                            <a:srgbClr val="9E9E9E"/>
                          </a:solidFill>
                          <a:latin typeface="Raleway Medium"/>
                          <a:ea typeface="Raleway Medium"/>
                          <a:cs typeface="Raleway Medium"/>
                          <a:sym typeface="Raleway Medium"/>
                        </a:rPr>
                      </a:br>
                      <a:r>
                        <a:rPr lang="en" sz="1200">
                          <a:solidFill>
                            <a:srgbClr val="9E9E9E"/>
                          </a:solidFill>
                          <a:latin typeface="Raleway Medium"/>
                          <a:ea typeface="Raleway Medium"/>
                          <a:cs typeface="Raleway Medium"/>
                          <a:sym typeface="Raleway Medium"/>
                        </a:rPr>
                        <a:t>identify</a:t>
                      </a:r>
                      <a:endParaRPr sz="1200">
                        <a:solidFill>
                          <a:srgbClr val="9E9E9E"/>
                        </a:solidFill>
                        <a:latin typeface="Raleway Medium"/>
                        <a:ea typeface="Raleway Medium"/>
                        <a:cs typeface="Raleway Medium"/>
                        <a:sym typeface="Raleway Medium"/>
                      </a:endParaRPr>
                    </a:p>
                    <a:p>
                      <a:pPr indent="-190500" lvl="0" marL="228600" rtl="0" algn="l">
                        <a:spcBef>
                          <a:spcPts val="0"/>
                        </a:spcBef>
                        <a:spcAft>
                          <a:spcPts val="0"/>
                        </a:spcAft>
                        <a:buClr>
                          <a:srgbClr val="9E9E9E"/>
                        </a:buClr>
                        <a:buSzPts val="1200"/>
                        <a:buFont typeface="Raleway Medium"/>
                        <a:buChar char="●"/>
                      </a:pPr>
                      <a:r>
                        <a:rPr lang="en" sz="1200">
                          <a:solidFill>
                            <a:srgbClr val="9E9E9E"/>
                          </a:solidFill>
                          <a:latin typeface="Raleway Medium"/>
                          <a:ea typeface="Raleway Medium"/>
                          <a:cs typeface="Raleway Medium"/>
                          <a:sym typeface="Raleway Medium"/>
                        </a:rPr>
                        <a:t>partners, and assess current capabilities in</a:t>
                      </a:r>
                      <a:endParaRPr sz="1200">
                        <a:solidFill>
                          <a:srgbClr val="9E9E9E"/>
                        </a:solidFill>
                        <a:latin typeface="Raleway Medium"/>
                        <a:ea typeface="Raleway Medium"/>
                        <a:cs typeface="Raleway Medium"/>
                        <a:sym typeface="Raleway Medium"/>
                      </a:endParaRPr>
                    </a:p>
                    <a:p>
                      <a:pPr indent="-190500" lvl="0" marL="228600" rtl="0" algn="l">
                        <a:spcBef>
                          <a:spcPts val="0"/>
                        </a:spcBef>
                        <a:spcAft>
                          <a:spcPts val="0"/>
                        </a:spcAft>
                        <a:buClr>
                          <a:srgbClr val="9E9E9E"/>
                        </a:buClr>
                        <a:buSzPts val="1200"/>
                        <a:buFont typeface="Raleway Medium"/>
                        <a:buChar char="●"/>
                      </a:pPr>
                      <a:r>
                        <a:rPr lang="en" sz="1200">
                          <a:solidFill>
                            <a:srgbClr val="9E9E9E"/>
                          </a:solidFill>
                          <a:latin typeface="Raleway Medium"/>
                          <a:ea typeface="Raleway Medium"/>
                          <a:cs typeface="Raleway Medium"/>
                          <a:sym typeface="Raleway Medium"/>
                        </a:rPr>
                        <a:t>improvement methods and project management. </a:t>
                      </a:r>
                      <a:endParaRPr sz="1200">
                        <a:solidFill>
                          <a:srgbClr val="9E9E9E"/>
                        </a:solidFill>
                        <a:latin typeface="Raleway Medium"/>
                        <a:ea typeface="Raleway Medium"/>
                        <a:cs typeface="Raleway Medium"/>
                        <a:sym typeface="Raleway Medium"/>
                      </a:endParaRPr>
                    </a:p>
                    <a:p>
                      <a:pPr indent="0" lvl="0" marL="0" rtl="0" algn="l">
                        <a:lnSpc>
                          <a:spcPct val="100000"/>
                        </a:lnSpc>
                        <a:spcBef>
                          <a:spcPts val="0"/>
                        </a:spcBef>
                        <a:spcAft>
                          <a:spcPts val="0"/>
                        </a:spcAft>
                        <a:buNone/>
                      </a:pPr>
                      <a:r>
                        <a:t/>
                      </a:r>
                      <a:endParaRPr sz="1500">
                        <a:solidFill>
                          <a:srgbClr val="0494CB"/>
                        </a:solidFill>
                        <a:latin typeface="Asap Condensed"/>
                        <a:ea typeface="Asap Condensed"/>
                        <a:cs typeface="Asap Condensed"/>
                        <a:sym typeface="Asap Condensed"/>
                      </a:endParaRPr>
                    </a:p>
                  </a:txBody>
                  <a:tcPr marT="0" marB="0" marR="91425" marL="4572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500">
                          <a:solidFill>
                            <a:srgbClr val="0494CB"/>
                          </a:solidFill>
                          <a:latin typeface="Asap Condensed Medium"/>
                          <a:ea typeface="Asap Condensed Medium"/>
                          <a:cs typeface="Asap Condensed Medium"/>
                          <a:sym typeface="Asap Condensed Medium"/>
                        </a:rPr>
                        <a:t>Communities refine interventions, continue to report progress and gather data on real-time results, and participate in all-site calls. </a:t>
                      </a:r>
                      <a:endParaRPr sz="1500">
                        <a:solidFill>
                          <a:srgbClr val="0494CB"/>
                        </a:solidFill>
                        <a:latin typeface="Asap Condensed Medium"/>
                        <a:ea typeface="Asap Condensed Medium"/>
                        <a:cs typeface="Asap Condensed Medium"/>
                        <a:sym typeface="Asap Condensed Medium"/>
                      </a:endParaRPr>
                    </a:p>
                    <a:p>
                      <a:pPr indent="0" lvl="0" marL="0" rtl="0" algn="l">
                        <a:lnSpc>
                          <a:spcPct val="100000"/>
                        </a:lnSpc>
                        <a:spcBef>
                          <a:spcPts val="0"/>
                        </a:spcBef>
                        <a:spcAft>
                          <a:spcPts val="0"/>
                        </a:spcAft>
                        <a:buNone/>
                      </a:pPr>
                      <a:r>
                        <a:t/>
                      </a:r>
                      <a:endParaRPr sz="1500">
                        <a:solidFill>
                          <a:srgbClr val="0494CB"/>
                        </a:solidFill>
                        <a:latin typeface="Asap Condensed"/>
                        <a:ea typeface="Asap Condensed"/>
                        <a:cs typeface="Asap Condensed"/>
                        <a:sym typeface="Asap Condensed"/>
                      </a:endParaRPr>
                    </a:p>
                    <a:p>
                      <a:pPr indent="-190500" lvl="0" marL="228600" rtl="0" algn="l">
                        <a:spcBef>
                          <a:spcPts val="0"/>
                        </a:spcBef>
                        <a:spcAft>
                          <a:spcPts val="0"/>
                        </a:spcAft>
                        <a:buClr>
                          <a:srgbClr val="9E9E9E"/>
                        </a:buClr>
                        <a:buSzPts val="1200"/>
                        <a:buFont typeface="Raleway Medium"/>
                        <a:buChar char="●"/>
                      </a:pPr>
                      <a:r>
                        <a:rPr lang="en" sz="1200">
                          <a:solidFill>
                            <a:srgbClr val="9E9E9E"/>
                          </a:solidFill>
                          <a:latin typeface="Raleway Medium"/>
                          <a:ea typeface="Raleway Medium"/>
                          <a:cs typeface="Raleway Medium"/>
                          <a:sym typeface="Raleway Medium"/>
                        </a:rPr>
                        <a:t>Participants organize teams, gather data, </a:t>
                      </a:r>
                      <a:br>
                        <a:rPr lang="en" sz="1200">
                          <a:solidFill>
                            <a:srgbClr val="9E9E9E"/>
                          </a:solidFill>
                          <a:latin typeface="Raleway Medium"/>
                          <a:ea typeface="Raleway Medium"/>
                          <a:cs typeface="Raleway Medium"/>
                          <a:sym typeface="Raleway Medium"/>
                        </a:rPr>
                      </a:br>
                      <a:r>
                        <a:rPr lang="en" sz="1200">
                          <a:solidFill>
                            <a:srgbClr val="9E9E9E"/>
                          </a:solidFill>
                          <a:latin typeface="Raleway Medium"/>
                          <a:ea typeface="Raleway Medium"/>
                          <a:cs typeface="Raleway Medium"/>
                          <a:sym typeface="Raleway Medium"/>
                        </a:rPr>
                        <a:t>identify</a:t>
                      </a:r>
                      <a:endParaRPr sz="1200">
                        <a:solidFill>
                          <a:srgbClr val="9E9E9E"/>
                        </a:solidFill>
                        <a:latin typeface="Raleway Medium"/>
                        <a:ea typeface="Raleway Medium"/>
                        <a:cs typeface="Raleway Medium"/>
                        <a:sym typeface="Raleway Medium"/>
                      </a:endParaRPr>
                    </a:p>
                    <a:p>
                      <a:pPr indent="-190500" lvl="0" marL="228600" rtl="0" algn="l">
                        <a:spcBef>
                          <a:spcPts val="0"/>
                        </a:spcBef>
                        <a:spcAft>
                          <a:spcPts val="0"/>
                        </a:spcAft>
                        <a:buClr>
                          <a:srgbClr val="9E9E9E"/>
                        </a:buClr>
                        <a:buSzPts val="1200"/>
                        <a:buFont typeface="Raleway Medium"/>
                        <a:buChar char="●"/>
                      </a:pPr>
                      <a:r>
                        <a:rPr lang="en" sz="1200">
                          <a:solidFill>
                            <a:srgbClr val="9E9E9E"/>
                          </a:solidFill>
                          <a:latin typeface="Raleway Medium"/>
                          <a:ea typeface="Raleway Medium"/>
                          <a:cs typeface="Raleway Medium"/>
                          <a:sym typeface="Raleway Medium"/>
                        </a:rPr>
                        <a:t>partners, and assess current capabilities in</a:t>
                      </a:r>
                      <a:endParaRPr sz="1200">
                        <a:solidFill>
                          <a:srgbClr val="9E9E9E"/>
                        </a:solidFill>
                        <a:latin typeface="Raleway Medium"/>
                        <a:ea typeface="Raleway Medium"/>
                        <a:cs typeface="Raleway Medium"/>
                        <a:sym typeface="Raleway Medium"/>
                      </a:endParaRPr>
                    </a:p>
                    <a:p>
                      <a:pPr indent="-190500" lvl="0" marL="228600" rtl="0" algn="l">
                        <a:spcBef>
                          <a:spcPts val="0"/>
                        </a:spcBef>
                        <a:spcAft>
                          <a:spcPts val="0"/>
                        </a:spcAft>
                        <a:buClr>
                          <a:srgbClr val="9E9E9E"/>
                        </a:buClr>
                        <a:buSzPts val="1200"/>
                        <a:buFont typeface="Raleway Medium"/>
                        <a:buChar char="●"/>
                      </a:pPr>
                      <a:r>
                        <a:rPr lang="en" sz="1200">
                          <a:solidFill>
                            <a:srgbClr val="9E9E9E"/>
                          </a:solidFill>
                          <a:latin typeface="Raleway Medium"/>
                          <a:ea typeface="Raleway Medium"/>
                          <a:cs typeface="Raleway Medium"/>
                          <a:sym typeface="Raleway Medium"/>
                        </a:rPr>
                        <a:t>improvement methods and project management. </a:t>
                      </a:r>
                      <a:endParaRPr sz="1200">
                        <a:solidFill>
                          <a:srgbClr val="9E9E9E"/>
                        </a:solidFill>
                        <a:latin typeface="Raleway Medium"/>
                        <a:ea typeface="Raleway Medium"/>
                        <a:cs typeface="Raleway Medium"/>
                        <a:sym typeface="Raleway Medium"/>
                      </a:endParaRPr>
                    </a:p>
                    <a:p>
                      <a:pPr indent="0" lvl="0" marL="0" rtl="0" algn="l">
                        <a:lnSpc>
                          <a:spcPct val="100000"/>
                        </a:lnSpc>
                        <a:spcBef>
                          <a:spcPts val="0"/>
                        </a:spcBef>
                        <a:spcAft>
                          <a:spcPts val="0"/>
                        </a:spcAft>
                        <a:buNone/>
                      </a:pPr>
                      <a:r>
                        <a:t/>
                      </a:r>
                      <a:endParaRPr sz="1500">
                        <a:solidFill>
                          <a:srgbClr val="0494CB"/>
                        </a:solidFill>
                        <a:latin typeface="Asap Condensed"/>
                        <a:ea typeface="Asap Condensed"/>
                        <a:cs typeface="Asap Condensed"/>
                        <a:sym typeface="Asap Condensed"/>
                      </a:endParaRPr>
                    </a:p>
                  </a:txBody>
                  <a:tcPr marT="0" marB="0" marR="91425" marL="4572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326" name="Google Shape;326;p58"/>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chemeClr val="lt1"/>
                </a:solidFill>
                <a:highlight>
                  <a:srgbClr val="12B5EA"/>
                </a:highlight>
                <a:latin typeface="Asap Condensed"/>
                <a:ea typeface="Asap Condensed"/>
                <a:cs typeface="Asap Condensed"/>
                <a:sym typeface="Asap Condensed"/>
              </a:rPr>
              <a:t> Three columns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p:cSld name="BIG_NUMBER">
    <p:bg>
      <p:bgPr>
        <a:solidFill>
          <a:schemeClr val="lt1"/>
        </a:solidFill>
      </p:bgPr>
    </p:bg>
    <p:spTree>
      <p:nvGrpSpPr>
        <p:cNvPr id="327" name="Shape 327"/>
        <p:cNvGrpSpPr/>
        <p:nvPr/>
      </p:nvGrpSpPr>
      <p:grpSpPr>
        <a:xfrm>
          <a:off x="0" y="0"/>
          <a:ext cx="0" cy="0"/>
          <a:chOff x="0" y="0"/>
          <a:chExt cx="0" cy="0"/>
        </a:xfrm>
      </p:grpSpPr>
      <p:sp>
        <p:nvSpPr>
          <p:cNvPr id="328" name="Google Shape;328;p59"/>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59"/>
          <p:cNvSpPr/>
          <p:nvPr/>
        </p:nvSpPr>
        <p:spPr>
          <a:xfrm>
            <a:off x="439827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59"/>
          <p:cNvSpPr/>
          <p:nvPr/>
        </p:nvSpPr>
        <p:spPr>
          <a:xfrm>
            <a:off x="42062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59"/>
          <p:cNvSpPr txBox="1"/>
          <p:nvPr/>
        </p:nvSpPr>
        <p:spPr>
          <a:xfrm>
            <a:off x="858025" y="133777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a:t>
            </a:r>
            <a:r>
              <a:rPr lang="en" sz="1200">
                <a:solidFill>
                  <a:srgbClr val="9E9E9E"/>
                </a:solidFill>
                <a:latin typeface="Raleway"/>
                <a:ea typeface="Raleway"/>
                <a:cs typeface="Raleway"/>
                <a:sym typeface="Raleway"/>
              </a:rPr>
              <a:t> </a:t>
            </a:r>
            <a:endParaRPr sz="1200">
              <a:solidFill>
                <a:srgbClr val="9E9E9E"/>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332" name="Google Shape;332;p59"/>
          <p:cNvSpPr txBox="1"/>
          <p:nvPr/>
        </p:nvSpPr>
        <p:spPr>
          <a:xfrm>
            <a:off x="4609000" y="1301725"/>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4</a:t>
            </a:r>
            <a:endParaRPr b="1" sz="2400">
              <a:solidFill>
                <a:srgbClr val="86AF15"/>
              </a:solidFill>
              <a:latin typeface="Roboto Condensed"/>
              <a:ea typeface="Roboto Condensed"/>
              <a:cs typeface="Roboto Condensed"/>
              <a:sym typeface="Roboto Condensed"/>
            </a:endParaRPr>
          </a:p>
        </p:txBody>
      </p:sp>
      <p:sp>
        <p:nvSpPr>
          <p:cNvPr id="333" name="Google Shape;333;p59"/>
          <p:cNvSpPr txBox="1"/>
          <p:nvPr/>
        </p:nvSpPr>
        <p:spPr>
          <a:xfrm>
            <a:off x="4609000" y="242126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5</a:t>
            </a:r>
            <a:endParaRPr b="1" sz="2400">
              <a:solidFill>
                <a:srgbClr val="86AF15"/>
              </a:solidFill>
              <a:latin typeface="Roboto Condensed"/>
              <a:ea typeface="Roboto Condensed"/>
              <a:cs typeface="Roboto Condensed"/>
              <a:sym typeface="Roboto Condensed"/>
            </a:endParaRPr>
          </a:p>
        </p:txBody>
      </p:sp>
      <p:sp>
        <p:nvSpPr>
          <p:cNvPr id="334" name="Google Shape;334;p59"/>
          <p:cNvSpPr txBox="1"/>
          <p:nvPr/>
        </p:nvSpPr>
        <p:spPr>
          <a:xfrm>
            <a:off x="4609000" y="3540825"/>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6</a:t>
            </a:r>
            <a:endParaRPr b="1" sz="2400">
              <a:solidFill>
                <a:srgbClr val="86AF15"/>
              </a:solidFill>
              <a:latin typeface="Roboto Condensed"/>
              <a:ea typeface="Roboto Condensed"/>
              <a:cs typeface="Roboto Condensed"/>
              <a:sym typeface="Roboto Condensed"/>
            </a:endParaRPr>
          </a:p>
        </p:txBody>
      </p:sp>
      <p:sp>
        <p:nvSpPr>
          <p:cNvPr id="335" name="Google Shape;335;p59"/>
          <p:cNvSpPr txBox="1"/>
          <p:nvPr/>
        </p:nvSpPr>
        <p:spPr>
          <a:xfrm>
            <a:off x="561550" y="130171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1</a:t>
            </a:r>
            <a:endParaRPr b="1" sz="2400">
              <a:solidFill>
                <a:srgbClr val="86AF15"/>
              </a:solidFill>
              <a:latin typeface="Asap Condensed"/>
              <a:ea typeface="Asap Condensed"/>
              <a:cs typeface="Asap Condensed"/>
              <a:sym typeface="Asap Condensed"/>
            </a:endParaRPr>
          </a:p>
        </p:txBody>
      </p:sp>
      <p:sp>
        <p:nvSpPr>
          <p:cNvPr id="336" name="Google Shape;336;p59"/>
          <p:cNvSpPr txBox="1"/>
          <p:nvPr/>
        </p:nvSpPr>
        <p:spPr>
          <a:xfrm>
            <a:off x="561550" y="242126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2</a:t>
            </a:r>
            <a:endParaRPr b="1" sz="2400">
              <a:solidFill>
                <a:srgbClr val="86AF15"/>
              </a:solidFill>
              <a:latin typeface="Roboto Condensed"/>
              <a:ea typeface="Roboto Condensed"/>
              <a:cs typeface="Roboto Condensed"/>
              <a:sym typeface="Roboto Condensed"/>
            </a:endParaRPr>
          </a:p>
        </p:txBody>
      </p:sp>
      <p:sp>
        <p:nvSpPr>
          <p:cNvPr id="337" name="Google Shape;337;p59"/>
          <p:cNvSpPr txBox="1"/>
          <p:nvPr/>
        </p:nvSpPr>
        <p:spPr>
          <a:xfrm>
            <a:off x="561550" y="354081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3</a:t>
            </a:r>
            <a:endParaRPr b="1" sz="2400">
              <a:solidFill>
                <a:srgbClr val="86AF15"/>
              </a:solidFill>
              <a:latin typeface="Roboto Condensed"/>
              <a:ea typeface="Roboto Condensed"/>
              <a:cs typeface="Roboto Condensed"/>
              <a:sym typeface="Roboto Condensed"/>
            </a:endParaRPr>
          </a:p>
        </p:txBody>
      </p:sp>
      <p:sp>
        <p:nvSpPr>
          <p:cNvPr id="338" name="Google Shape;338;p59"/>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chemeClr val="lt1"/>
                </a:solidFill>
                <a:highlight>
                  <a:srgbClr val="12B5EA"/>
                </a:highlight>
                <a:latin typeface="Asap Condensed"/>
                <a:ea typeface="Asap Condensed"/>
                <a:cs typeface="Asap Condensed"/>
                <a:sym typeface="Asap Condensed"/>
              </a:rPr>
              <a:t> Two columns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339" name="Google Shape;339;p59"/>
          <p:cNvSpPr txBox="1"/>
          <p:nvPr/>
        </p:nvSpPr>
        <p:spPr>
          <a:xfrm>
            <a:off x="908350" y="2439300"/>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340" name="Google Shape;340;p59"/>
          <p:cNvSpPr txBox="1"/>
          <p:nvPr/>
        </p:nvSpPr>
        <p:spPr>
          <a:xfrm>
            <a:off x="908350" y="357802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341" name="Google Shape;341;p59"/>
          <p:cNvSpPr txBox="1"/>
          <p:nvPr/>
        </p:nvSpPr>
        <p:spPr>
          <a:xfrm>
            <a:off x="4955800" y="133777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342" name="Google Shape;342;p59"/>
          <p:cNvSpPr txBox="1"/>
          <p:nvPr/>
        </p:nvSpPr>
        <p:spPr>
          <a:xfrm>
            <a:off x="4955800" y="2439300"/>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343" name="Google Shape;343;p59"/>
          <p:cNvSpPr txBox="1"/>
          <p:nvPr/>
        </p:nvSpPr>
        <p:spPr>
          <a:xfrm>
            <a:off x="4955800" y="357802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oon">
  <p:cSld name="TITLE_AND_BODY_1_1">
    <p:bg>
      <p:bgPr>
        <a:solidFill>
          <a:srgbClr val="A50A51"/>
        </a:solidFill>
      </p:bgPr>
    </p:bg>
    <p:spTree>
      <p:nvGrpSpPr>
        <p:cNvPr id="344" name="Shape 344"/>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p:cSld name="TITLE_2">
    <p:bg>
      <p:bgPr>
        <a:solidFill>
          <a:srgbClr val="FF6F0C"/>
        </a:solidFill>
      </p:bgPr>
    </p:bg>
    <p:spTree>
      <p:nvGrpSpPr>
        <p:cNvPr id="345" name="Shape 345"/>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p:cSld name="TITLE_3">
    <p:bg>
      <p:bgPr>
        <a:solidFill>
          <a:srgbClr val="86AF15"/>
        </a:solidFill>
      </p:bgPr>
    </p:bg>
    <p:spTree>
      <p:nvGrpSpPr>
        <p:cNvPr id="346" name="Shape 34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blue">
  <p:cSld name="TITLE_1_1">
    <p:bg>
      <p:bgPr>
        <a:solidFill>
          <a:srgbClr val="12B5EA"/>
        </a:solidFill>
      </p:bgPr>
    </p:bg>
    <p:spTree>
      <p:nvGrpSpPr>
        <p:cNvPr id="35" name="Shape 35"/>
        <p:cNvGrpSpPr/>
        <p:nvPr/>
      </p:nvGrpSpPr>
      <p:grpSpPr>
        <a:xfrm>
          <a:off x="0" y="0"/>
          <a:ext cx="0" cy="0"/>
          <a:chOff x="0" y="0"/>
          <a:chExt cx="0" cy="0"/>
        </a:xfrm>
      </p:grpSpPr>
      <p:sp>
        <p:nvSpPr>
          <p:cNvPr id="36" name="Google Shape;36;p7"/>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400"/>
              <a:buNone/>
              <a:defRPr sz="1400">
                <a:solidFill>
                  <a:srgbClr val="A50A51"/>
                </a:solidFill>
              </a:defRPr>
            </a:lvl1pPr>
            <a:lvl2pPr lvl="1" rtl="0">
              <a:lnSpc>
                <a:spcPct val="100000"/>
              </a:lnSpc>
              <a:spcBef>
                <a:spcPts val="0"/>
              </a:spcBef>
              <a:spcAft>
                <a:spcPts val="0"/>
              </a:spcAft>
              <a:buClr>
                <a:srgbClr val="12B5EA"/>
              </a:buClr>
              <a:buSzPts val="1400"/>
              <a:buNone/>
              <a:defRPr sz="1400">
                <a:solidFill>
                  <a:srgbClr val="12B5EA"/>
                </a:solidFill>
              </a:defRPr>
            </a:lvl2pPr>
            <a:lvl3pPr lvl="2" rtl="0">
              <a:lnSpc>
                <a:spcPct val="100000"/>
              </a:lnSpc>
              <a:spcBef>
                <a:spcPts val="0"/>
              </a:spcBef>
              <a:spcAft>
                <a:spcPts val="0"/>
              </a:spcAft>
              <a:buClr>
                <a:srgbClr val="12B5EA"/>
              </a:buClr>
              <a:buSzPts val="1400"/>
              <a:buNone/>
              <a:defRPr sz="1400">
                <a:solidFill>
                  <a:srgbClr val="12B5EA"/>
                </a:solidFill>
              </a:defRPr>
            </a:lvl3pPr>
            <a:lvl4pPr lvl="3" rtl="0">
              <a:lnSpc>
                <a:spcPct val="100000"/>
              </a:lnSpc>
              <a:spcBef>
                <a:spcPts val="0"/>
              </a:spcBef>
              <a:spcAft>
                <a:spcPts val="0"/>
              </a:spcAft>
              <a:buClr>
                <a:srgbClr val="12B5EA"/>
              </a:buClr>
              <a:buSzPts val="1400"/>
              <a:buNone/>
              <a:defRPr sz="1400">
                <a:solidFill>
                  <a:srgbClr val="12B5EA"/>
                </a:solidFill>
              </a:defRPr>
            </a:lvl4pPr>
            <a:lvl5pPr lvl="4" rtl="0">
              <a:lnSpc>
                <a:spcPct val="100000"/>
              </a:lnSpc>
              <a:spcBef>
                <a:spcPts val="0"/>
              </a:spcBef>
              <a:spcAft>
                <a:spcPts val="0"/>
              </a:spcAft>
              <a:buClr>
                <a:srgbClr val="12B5EA"/>
              </a:buClr>
              <a:buSzPts val="1400"/>
              <a:buNone/>
              <a:defRPr sz="1400">
                <a:solidFill>
                  <a:srgbClr val="12B5EA"/>
                </a:solidFill>
              </a:defRPr>
            </a:lvl5pPr>
            <a:lvl6pPr lvl="5" rtl="0">
              <a:lnSpc>
                <a:spcPct val="100000"/>
              </a:lnSpc>
              <a:spcBef>
                <a:spcPts val="0"/>
              </a:spcBef>
              <a:spcAft>
                <a:spcPts val="0"/>
              </a:spcAft>
              <a:buClr>
                <a:srgbClr val="12B5EA"/>
              </a:buClr>
              <a:buSzPts val="1400"/>
              <a:buNone/>
              <a:defRPr sz="1400">
                <a:solidFill>
                  <a:srgbClr val="12B5EA"/>
                </a:solidFill>
              </a:defRPr>
            </a:lvl6pPr>
            <a:lvl7pPr lvl="6" rtl="0">
              <a:lnSpc>
                <a:spcPct val="100000"/>
              </a:lnSpc>
              <a:spcBef>
                <a:spcPts val="0"/>
              </a:spcBef>
              <a:spcAft>
                <a:spcPts val="0"/>
              </a:spcAft>
              <a:buClr>
                <a:srgbClr val="12B5EA"/>
              </a:buClr>
              <a:buSzPts val="1400"/>
              <a:buNone/>
              <a:defRPr sz="1400">
                <a:solidFill>
                  <a:srgbClr val="12B5EA"/>
                </a:solidFill>
              </a:defRPr>
            </a:lvl7pPr>
            <a:lvl8pPr lvl="7" rtl="0">
              <a:lnSpc>
                <a:spcPct val="100000"/>
              </a:lnSpc>
              <a:spcBef>
                <a:spcPts val="0"/>
              </a:spcBef>
              <a:spcAft>
                <a:spcPts val="0"/>
              </a:spcAft>
              <a:buClr>
                <a:srgbClr val="12B5EA"/>
              </a:buClr>
              <a:buSzPts val="1400"/>
              <a:buNone/>
              <a:defRPr sz="1400">
                <a:solidFill>
                  <a:srgbClr val="12B5EA"/>
                </a:solidFill>
              </a:defRPr>
            </a:lvl8pPr>
            <a:lvl9pPr lvl="8" rtl="0">
              <a:lnSpc>
                <a:spcPct val="100000"/>
              </a:lnSpc>
              <a:spcBef>
                <a:spcPts val="0"/>
              </a:spcBef>
              <a:spcAft>
                <a:spcPts val="0"/>
              </a:spcAft>
              <a:buClr>
                <a:srgbClr val="12B5EA"/>
              </a:buClr>
              <a:buSzPts val="1400"/>
              <a:buNone/>
              <a:defRPr sz="1400">
                <a:solidFill>
                  <a:srgbClr val="12B5EA"/>
                </a:solidFill>
              </a:defRPr>
            </a:lvl9pPr>
          </a:lstStyle>
          <a:p/>
        </p:txBody>
      </p:sp>
      <p:sp>
        <p:nvSpPr>
          <p:cNvPr id="37" name="Google Shape;37;p7"/>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A50A51"/>
              </a:buClr>
              <a:buSzPts val="3600"/>
              <a:buNone/>
              <a:defRPr sz="3600">
                <a:solidFill>
                  <a:srgbClr val="A50A5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pic>
        <p:nvPicPr>
          <p:cNvPr id="38" name="Google Shape;38;p7"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
        <p:nvSpPr>
          <p:cNvPr id="39" name="Google Shape;39;p7"/>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p:cSld name="CUSTOM_2">
    <p:bg>
      <p:bgPr>
        <a:solidFill>
          <a:schemeClr val="lt1"/>
        </a:solidFill>
      </p:bgPr>
    </p:bg>
    <p:spTree>
      <p:nvGrpSpPr>
        <p:cNvPr id="347" name="Shape 347"/>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end">
  <p:cSld name="TITLE_AND_BODY_3">
    <p:spTree>
      <p:nvGrpSpPr>
        <p:cNvPr id="348" name="Shape 348"/>
        <p:cNvGrpSpPr/>
        <p:nvPr/>
      </p:nvGrpSpPr>
      <p:grpSpPr>
        <a:xfrm>
          <a:off x="0" y="0"/>
          <a:ext cx="0" cy="0"/>
          <a:chOff x="0" y="0"/>
          <a:chExt cx="0" cy="0"/>
        </a:xfrm>
      </p:grpSpPr>
      <p:pic>
        <p:nvPicPr>
          <p:cNvPr id="349" name="Google Shape;349;p64"/>
          <p:cNvPicPr preferRelativeResize="0"/>
          <p:nvPr/>
        </p:nvPicPr>
        <p:blipFill>
          <a:blip r:embed="rId2">
            <a:alphaModFix/>
          </a:blip>
          <a:stretch>
            <a:fillRect/>
          </a:stretch>
        </p:blipFill>
        <p:spPr>
          <a:xfrm>
            <a:off x="0" y="0"/>
            <a:ext cx="9144000" cy="5143497"/>
          </a:xfrm>
          <a:prstGeom prst="rect">
            <a:avLst/>
          </a:prstGeom>
          <a:noFill/>
          <a:ln>
            <a:noFill/>
          </a:ln>
        </p:spPr>
      </p:pic>
      <p:sp>
        <p:nvSpPr>
          <p:cNvPr id="350" name="Google Shape;350;p64"/>
          <p:cNvSpPr txBox="1"/>
          <p:nvPr/>
        </p:nvSpPr>
        <p:spPr>
          <a:xfrm>
            <a:off x="406425" y="2233350"/>
            <a:ext cx="8296800" cy="67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A50A51"/>
                </a:solidFill>
                <a:latin typeface="Asap Condensed"/>
                <a:ea typeface="Asap Condensed"/>
                <a:cs typeface="Asap Condensed"/>
                <a:sym typeface="Asap Condensed"/>
              </a:rPr>
              <a:t>Thank You</a:t>
            </a:r>
            <a:endParaRPr b="1" sz="6000">
              <a:solidFill>
                <a:srgbClr val="A50A51"/>
              </a:solidFill>
              <a:latin typeface="Asap Condensed"/>
              <a:ea typeface="Asap Condensed"/>
              <a:cs typeface="Asap Condensed"/>
              <a:sym typeface="Asap Condensed"/>
            </a:endParaRPr>
          </a:p>
        </p:txBody>
      </p:sp>
      <p:sp>
        <p:nvSpPr>
          <p:cNvPr id="351" name="Google Shape;351;p64"/>
          <p:cNvSpPr/>
          <p:nvPr/>
        </p:nvSpPr>
        <p:spPr>
          <a:xfrm>
            <a:off x="0" y="4399200"/>
            <a:ext cx="1748100" cy="744300"/>
          </a:xfrm>
          <a:prstGeom prst="rect">
            <a:avLst/>
          </a:prstGeom>
          <a:solidFill>
            <a:srgbClr val="12B5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2" name="Google Shape;352;p64"/>
          <p:cNvPicPr preferRelativeResize="0"/>
          <p:nvPr/>
        </p:nvPicPr>
        <p:blipFill>
          <a:blip r:embed="rId3">
            <a:alphaModFix/>
          </a:blip>
          <a:stretch>
            <a:fillRect/>
          </a:stretch>
        </p:blipFill>
        <p:spPr>
          <a:xfrm>
            <a:off x="164025" y="4558637"/>
            <a:ext cx="1426074" cy="42542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4">
  <p:cSld name="TITLE_AND_BODY_4">
    <p:spTree>
      <p:nvGrpSpPr>
        <p:cNvPr id="353" name="Shape 353"/>
        <p:cNvGrpSpPr/>
        <p:nvPr/>
      </p:nvGrpSpPr>
      <p:grpSpPr>
        <a:xfrm>
          <a:off x="0" y="0"/>
          <a:ext cx="0" cy="0"/>
          <a:chOff x="0" y="0"/>
          <a:chExt cx="0" cy="0"/>
        </a:xfrm>
      </p:grpSpPr>
      <p:sp>
        <p:nvSpPr>
          <p:cNvPr id="354" name="Google Shape;354;p65"/>
          <p:cNvSpPr txBox="1"/>
          <p:nvPr>
            <p:ph type="title"/>
          </p:nvPr>
        </p:nvSpPr>
        <p:spPr>
          <a:xfrm>
            <a:off x="379875" y="271150"/>
            <a:ext cx="8342100" cy="6354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Clr>
                <a:srgbClr val="FF6F0C"/>
              </a:buClr>
              <a:buSzPts val="1400"/>
              <a:buChar char="●"/>
              <a:defRPr>
                <a:solidFill>
                  <a:srgbClr val="FF6F0C"/>
                </a:solidFill>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355" name="Google Shape;355;p65"/>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Clr>
                <a:srgbClr val="CCCCCC"/>
              </a:buClr>
              <a:buSzPts val="1200"/>
              <a:buFont typeface="Raleway"/>
              <a:buNone/>
              <a:defRPr sz="1200">
                <a:solidFill>
                  <a:srgbClr val="CCCCCC"/>
                </a:solidFill>
                <a:latin typeface="Raleway"/>
                <a:ea typeface="Raleway"/>
                <a:cs typeface="Raleway"/>
                <a:sym typeface="Raleway"/>
              </a:defRPr>
            </a:lvl1pPr>
            <a:lvl2pPr lvl="1">
              <a:lnSpc>
                <a:spcPct val="100000"/>
              </a:lnSpc>
              <a:spcBef>
                <a:spcPts val="0"/>
              </a:spcBef>
              <a:spcAft>
                <a:spcPts val="0"/>
              </a:spcAft>
              <a:buClr>
                <a:srgbClr val="86AF15"/>
              </a:buClr>
              <a:buSzPts val="1800"/>
              <a:buNone/>
              <a:defRPr sz="1800">
                <a:solidFill>
                  <a:srgbClr val="86AF15"/>
                </a:solidFill>
              </a:defRPr>
            </a:lvl2pPr>
            <a:lvl3pPr lvl="2">
              <a:lnSpc>
                <a:spcPct val="100000"/>
              </a:lnSpc>
              <a:spcBef>
                <a:spcPts val="0"/>
              </a:spcBef>
              <a:spcAft>
                <a:spcPts val="0"/>
              </a:spcAft>
              <a:buClr>
                <a:srgbClr val="86AF15"/>
              </a:buClr>
              <a:buSzPts val="1800"/>
              <a:buNone/>
              <a:defRPr sz="1800">
                <a:solidFill>
                  <a:srgbClr val="86AF15"/>
                </a:solidFill>
              </a:defRPr>
            </a:lvl3pPr>
            <a:lvl4pPr lvl="3">
              <a:lnSpc>
                <a:spcPct val="100000"/>
              </a:lnSpc>
              <a:spcBef>
                <a:spcPts val="0"/>
              </a:spcBef>
              <a:spcAft>
                <a:spcPts val="0"/>
              </a:spcAft>
              <a:buClr>
                <a:srgbClr val="86AF15"/>
              </a:buClr>
              <a:buSzPts val="1800"/>
              <a:buNone/>
              <a:defRPr sz="1800">
                <a:solidFill>
                  <a:srgbClr val="86AF15"/>
                </a:solidFill>
              </a:defRPr>
            </a:lvl4pPr>
            <a:lvl5pPr lvl="4">
              <a:lnSpc>
                <a:spcPct val="100000"/>
              </a:lnSpc>
              <a:spcBef>
                <a:spcPts val="0"/>
              </a:spcBef>
              <a:spcAft>
                <a:spcPts val="0"/>
              </a:spcAft>
              <a:buClr>
                <a:srgbClr val="86AF15"/>
              </a:buClr>
              <a:buSzPts val="1800"/>
              <a:buNone/>
              <a:defRPr sz="1800">
                <a:solidFill>
                  <a:srgbClr val="86AF15"/>
                </a:solidFill>
              </a:defRPr>
            </a:lvl5pPr>
            <a:lvl6pPr lvl="5">
              <a:lnSpc>
                <a:spcPct val="100000"/>
              </a:lnSpc>
              <a:spcBef>
                <a:spcPts val="0"/>
              </a:spcBef>
              <a:spcAft>
                <a:spcPts val="0"/>
              </a:spcAft>
              <a:buClr>
                <a:srgbClr val="86AF15"/>
              </a:buClr>
              <a:buSzPts val="1800"/>
              <a:buNone/>
              <a:defRPr sz="1800">
                <a:solidFill>
                  <a:srgbClr val="86AF15"/>
                </a:solidFill>
              </a:defRPr>
            </a:lvl6pPr>
            <a:lvl7pPr lvl="6">
              <a:lnSpc>
                <a:spcPct val="100000"/>
              </a:lnSpc>
              <a:spcBef>
                <a:spcPts val="0"/>
              </a:spcBef>
              <a:spcAft>
                <a:spcPts val="0"/>
              </a:spcAft>
              <a:buClr>
                <a:srgbClr val="86AF15"/>
              </a:buClr>
              <a:buSzPts val="1800"/>
              <a:buNone/>
              <a:defRPr sz="1800">
                <a:solidFill>
                  <a:srgbClr val="86AF15"/>
                </a:solidFill>
              </a:defRPr>
            </a:lvl7pPr>
            <a:lvl8pPr lvl="7">
              <a:lnSpc>
                <a:spcPct val="100000"/>
              </a:lnSpc>
              <a:spcBef>
                <a:spcPts val="0"/>
              </a:spcBef>
              <a:spcAft>
                <a:spcPts val="0"/>
              </a:spcAft>
              <a:buClr>
                <a:srgbClr val="86AF15"/>
              </a:buClr>
              <a:buSzPts val="1800"/>
              <a:buNone/>
              <a:defRPr sz="1800">
                <a:solidFill>
                  <a:srgbClr val="86AF15"/>
                </a:solidFill>
              </a:defRPr>
            </a:lvl8pPr>
            <a:lvl9pPr lvl="8">
              <a:lnSpc>
                <a:spcPct val="100000"/>
              </a:lnSpc>
              <a:spcBef>
                <a:spcPts val="0"/>
              </a:spcBef>
              <a:spcAft>
                <a:spcPts val="0"/>
              </a:spcAft>
              <a:buClr>
                <a:srgbClr val="86AF15"/>
              </a:buClr>
              <a:buSzPts val="1800"/>
              <a:buNone/>
              <a:defRPr sz="1800">
                <a:solidFill>
                  <a:srgbClr val="86AF15"/>
                </a:solidFill>
              </a:defRPr>
            </a:lvl9pPr>
          </a:lstStyle>
          <a:p/>
        </p:txBody>
      </p:sp>
      <p:sp>
        <p:nvSpPr>
          <p:cNvPr id="356" name="Google Shape;356;p65"/>
          <p:cNvSpPr txBox="1"/>
          <p:nvPr>
            <p:ph idx="2" type="body"/>
          </p:nvPr>
        </p:nvSpPr>
        <p:spPr>
          <a:xfrm>
            <a:off x="379875" y="1452450"/>
            <a:ext cx="8342100" cy="3040500"/>
          </a:xfrm>
          <a:prstGeom prst="rect">
            <a:avLst/>
          </a:prstGeom>
          <a:noFill/>
          <a:ln>
            <a:noFill/>
          </a:ln>
        </p:spPr>
        <p:txBody>
          <a:bodyPr anchorCtr="0" anchor="ctr" bIns="91425" lIns="91425" spcFirstLastPara="1" rIns="91425" wrap="square" tIns="91425">
            <a:noAutofit/>
          </a:bodyPr>
          <a:lstStyle>
            <a:lvl1pPr indent="-317500" lvl="0" marL="457200">
              <a:spcBef>
                <a:spcPts val="0"/>
              </a:spcBef>
              <a:spcAft>
                <a:spcPts val="0"/>
              </a:spcAft>
              <a:buClr>
                <a:srgbClr val="12B5EA"/>
              </a:buClr>
              <a:buSzPts val="1400"/>
              <a:buChar char="●"/>
              <a:defRPr sz="1400">
                <a:solidFill>
                  <a:srgbClr val="12B5EA"/>
                </a:solidFill>
              </a:defRPr>
            </a:lvl1pPr>
            <a:lvl2pPr indent="-304800" lvl="1" marL="914400">
              <a:spcBef>
                <a:spcPts val="0"/>
              </a:spcBef>
              <a:spcAft>
                <a:spcPts val="0"/>
              </a:spcAft>
              <a:buClr>
                <a:srgbClr val="12B5EA"/>
              </a:buClr>
              <a:buSzPts val="1200"/>
              <a:buChar char="○"/>
              <a:defRPr sz="1200">
                <a:solidFill>
                  <a:srgbClr val="12B5EA"/>
                </a:solidFill>
              </a:defRPr>
            </a:lvl2pPr>
            <a:lvl3pPr indent="-304800" lvl="2" marL="1371600">
              <a:spcBef>
                <a:spcPts val="0"/>
              </a:spcBef>
              <a:spcAft>
                <a:spcPts val="0"/>
              </a:spcAft>
              <a:buClr>
                <a:srgbClr val="12B5EA"/>
              </a:buClr>
              <a:buSzPts val="1200"/>
              <a:buChar char="■"/>
              <a:defRPr sz="1200">
                <a:solidFill>
                  <a:srgbClr val="12B5EA"/>
                </a:solidFill>
              </a:defRPr>
            </a:lvl3pPr>
            <a:lvl4pPr indent="-304800" lvl="3" marL="1828800">
              <a:spcBef>
                <a:spcPts val="0"/>
              </a:spcBef>
              <a:spcAft>
                <a:spcPts val="0"/>
              </a:spcAft>
              <a:buClr>
                <a:srgbClr val="12B5EA"/>
              </a:buClr>
              <a:buSzPts val="1200"/>
              <a:buChar char="●"/>
              <a:defRPr sz="1200">
                <a:solidFill>
                  <a:srgbClr val="12B5EA"/>
                </a:solidFill>
              </a:defRPr>
            </a:lvl4pPr>
            <a:lvl5pPr indent="-304800" lvl="4" marL="2286000">
              <a:spcBef>
                <a:spcPts val="0"/>
              </a:spcBef>
              <a:spcAft>
                <a:spcPts val="0"/>
              </a:spcAft>
              <a:buClr>
                <a:srgbClr val="12B5EA"/>
              </a:buClr>
              <a:buSzPts val="1200"/>
              <a:buChar char="○"/>
              <a:defRPr sz="1200">
                <a:solidFill>
                  <a:srgbClr val="12B5EA"/>
                </a:solidFill>
              </a:defRPr>
            </a:lvl5pPr>
            <a:lvl6pPr indent="-304800" lvl="5" marL="2743200">
              <a:spcBef>
                <a:spcPts val="0"/>
              </a:spcBef>
              <a:spcAft>
                <a:spcPts val="0"/>
              </a:spcAft>
              <a:buClr>
                <a:srgbClr val="12B5EA"/>
              </a:buClr>
              <a:buSzPts val="1200"/>
              <a:buChar char="■"/>
              <a:defRPr sz="1200">
                <a:solidFill>
                  <a:srgbClr val="12B5EA"/>
                </a:solidFill>
              </a:defRPr>
            </a:lvl6pPr>
            <a:lvl7pPr indent="-304800" lvl="6" marL="3200400">
              <a:spcBef>
                <a:spcPts val="0"/>
              </a:spcBef>
              <a:spcAft>
                <a:spcPts val="0"/>
              </a:spcAft>
              <a:buClr>
                <a:srgbClr val="12B5EA"/>
              </a:buClr>
              <a:buSzPts val="1200"/>
              <a:buChar char="●"/>
              <a:defRPr sz="1200">
                <a:solidFill>
                  <a:srgbClr val="12B5EA"/>
                </a:solidFill>
              </a:defRPr>
            </a:lvl7pPr>
            <a:lvl8pPr indent="-304800" lvl="7" marL="3657600">
              <a:spcBef>
                <a:spcPts val="0"/>
              </a:spcBef>
              <a:spcAft>
                <a:spcPts val="0"/>
              </a:spcAft>
              <a:buClr>
                <a:srgbClr val="12B5EA"/>
              </a:buClr>
              <a:buSzPts val="1200"/>
              <a:buChar char="○"/>
              <a:defRPr sz="1200">
                <a:solidFill>
                  <a:srgbClr val="12B5EA"/>
                </a:solidFill>
              </a:defRPr>
            </a:lvl8pPr>
            <a:lvl9pPr indent="-304800" lvl="8" marL="4114800">
              <a:spcBef>
                <a:spcPts val="0"/>
              </a:spcBef>
              <a:spcAft>
                <a:spcPts val="0"/>
              </a:spcAft>
              <a:buClr>
                <a:srgbClr val="12B5EA"/>
              </a:buClr>
              <a:buSzPts val="1200"/>
              <a:buChar char="■"/>
              <a:defRPr sz="1200">
                <a:solidFill>
                  <a:srgbClr val="12B5EA"/>
                </a:solidFil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reen">
  <p:cSld name="SECTION_HEADER_1_1">
    <p:bg>
      <p:bgPr>
        <a:solidFill>
          <a:srgbClr val="86AF15"/>
        </a:solidFill>
      </p:bgPr>
    </p:bg>
    <p:spTree>
      <p:nvGrpSpPr>
        <p:cNvPr id="357" name="Shape 357"/>
        <p:cNvGrpSpPr/>
        <p:nvPr/>
      </p:nvGrpSpPr>
      <p:grpSpPr>
        <a:xfrm>
          <a:off x="0" y="0"/>
          <a:ext cx="0" cy="0"/>
          <a:chOff x="0" y="0"/>
          <a:chExt cx="0" cy="0"/>
        </a:xfrm>
      </p:grpSpPr>
      <p:pic>
        <p:nvPicPr>
          <p:cNvPr descr="CS_reverse.png" id="358" name="Google Shape;358;p66"/>
          <p:cNvPicPr preferRelativeResize="0"/>
          <p:nvPr/>
        </p:nvPicPr>
        <p:blipFill>
          <a:blip r:embed="rId2">
            <a:alphaModFix/>
          </a:blip>
          <a:stretch>
            <a:fillRect/>
          </a:stretch>
        </p:blipFill>
        <p:spPr>
          <a:xfrm>
            <a:off x="8287250" y="4782000"/>
            <a:ext cx="755226" cy="225325"/>
          </a:xfrm>
          <a:prstGeom prst="rect">
            <a:avLst/>
          </a:prstGeom>
          <a:noFill/>
          <a:ln>
            <a:noFill/>
          </a:ln>
        </p:spPr>
      </p:pic>
      <p:cxnSp>
        <p:nvCxnSpPr>
          <p:cNvPr id="359" name="Google Shape;359;p66"/>
          <p:cNvCxnSpPr/>
          <p:nvPr/>
        </p:nvCxnSpPr>
        <p:spPr>
          <a:xfrm>
            <a:off x="-6000" y="4632625"/>
            <a:ext cx="9156000" cy="13200"/>
          </a:xfrm>
          <a:prstGeom prst="straightConnector1">
            <a:avLst/>
          </a:prstGeom>
          <a:noFill/>
          <a:ln cap="flat" cmpd="sng" w="19050">
            <a:solidFill>
              <a:schemeClr val="lt1"/>
            </a:solidFill>
            <a:prstDash val="solid"/>
            <a:round/>
            <a:headEnd len="med" w="med" type="none"/>
            <a:tailEnd len="med" w="med" type="none"/>
          </a:ln>
        </p:spPr>
      </p:cxnSp>
      <p:sp>
        <p:nvSpPr>
          <p:cNvPr id="360" name="Google Shape;360;p66"/>
          <p:cNvSpPr txBox="1"/>
          <p:nvPr>
            <p:ph type="title"/>
          </p:nvPr>
        </p:nvSpPr>
        <p:spPr>
          <a:xfrm>
            <a:off x="406425" y="2117650"/>
            <a:ext cx="8296800" cy="676800"/>
          </a:xfrm>
          <a:prstGeom prst="rect">
            <a:avLst/>
          </a:prstGeom>
          <a:noFill/>
          <a:ln>
            <a:noFill/>
          </a:ln>
        </p:spPr>
        <p:txBody>
          <a:bodyPr anchorCtr="0" anchor="b" bIns="91425" lIns="91425" spcFirstLastPara="1" rIns="91425" wrap="square" tIns="91425">
            <a:noAutofit/>
          </a:bodyPr>
          <a:lstStyle>
            <a:lvl1pPr lvl="0" algn="r">
              <a:spcBef>
                <a:spcPts val="0"/>
              </a:spcBef>
              <a:spcAft>
                <a:spcPts val="0"/>
              </a:spcAft>
              <a:buClr>
                <a:schemeClr val="lt1"/>
              </a:buClr>
              <a:buSzPts val="3600"/>
              <a:buChar char="●"/>
              <a:defRPr sz="3600">
                <a:solidFill>
                  <a:schemeClr val="lt1"/>
                </a:solidFill>
              </a:defRPr>
            </a:lvl1pPr>
            <a:lvl2pPr lvl="1">
              <a:spcBef>
                <a:spcPts val="0"/>
              </a:spcBef>
              <a:spcAft>
                <a:spcPts val="0"/>
              </a:spcAft>
              <a:buClr>
                <a:schemeClr val="lt1"/>
              </a:buClr>
              <a:buSzPts val="3600"/>
              <a:buChar char="○"/>
              <a:defRPr sz="3600">
                <a:solidFill>
                  <a:schemeClr val="lt1"/>
                </a:solidFill>
              </a:defRPr>
            </a:lvl2pPr>
            <a:lvl3pPr lvl="2">
              <a:spcBef>
                <a:spcPts val="0"/>
              </a:spcBef>
              <a:spcAft>
                <a:spcPts val="0"/>
              </a:spcAft>
              <a:buClr>
                <a:schemeClr val="lt1"/>
              </a:buClr>
              <a:buSzPts val="3600"/>
              <a:buChar char="■"/>
              <a:defRPr sz="3600">
                <a:solidFill>
                  <a:schemeClr val="lt1"/>
                </a:solidFill>
              </a:defRPr>
            </a:lvl3pPr>
            <a:lvl4pPr lvl="3">
              <a:spcBef>
                <a:spcPts val="0"/>
              </a:spcBef>
              <a:spcAft>
                <a:spcPts val="0"/>
              </a:spcAft>
              <a:buClr>
                <a:schemeClr val="lt1"/>
              </a:buClr>
              <a:buSzPts val="3600"/>
              <a:buChar char="●"/>
              <a:defRPr sz="3600">
                <a:solidFill>
                  <a:schemeClr val="lt1"/>
                </a:solidFill>
              </a:defRPr>
            </a:lvl4pPr>
            <a:lvl5pPr lvl="4">
              <a:spcBef>
                <a:spcPts val="0"/>
              </a:spcBef>
              <a:spcAft>
                <a:spcPts val="0"/>
              </a:spcAft>
              <a:buClr>
                <a:schemeClr val="lt1"/>
              </a:buClr>
              <a:buSzPts val="3600"/>
              <a:buChar char="○"/>
              <a:defRPr sz="3600">
                <a:solidFill>
                  <a:schemeClr val="lt1"/>
                </a:solidFill>
              </a:defRPr>
            </a:lvl5pPr>
            <a:lvl6pPr lvl="5">
              <a:spcBef>
                <a:spcPts val="0"/>
              </a:spcBef>
              <a:spcAft>
                <a:spcPts val="0"/>
              </a:spcAft>
              <a:buClr>
                <a:schemeClr val="lt1"/>
              </a:buClr>
              <a:buSzPts val="3600"/>
              <a:buChar char="■"/>
              <a:defRPr sz="3600">
                <a:solidFill>
                  <a:schemeClr val="lt1"/>
                </a:solidFill>
              </a:defRPr>
            </a:lvl6pPr>
            <a:lvl7pPr lvl="6">
              <a:spcBef>
                <a:spcPts val="0"/>
              </a:spcBef>
              <a:spcAft>
                <a:spcPts val="0"/>
              </a:spcAft>
              <a:buClr>
                <a:schemeClr val="lt1"/>
              </a:buClr>
              <a:buSzPts val="3600"/>
              <a:buChar char="●"/>
              <a:defRPr sz="3600">
                <a:solidFill>
                  <a:schemeClr val="lt1"/>
                </a:solidFill>
              </a:defRPr>
            </a:lvl7pPr>
            <a:lvl8pPr lvl="7">
              <a:spcBef>
                <a:spcPts val="0"/>
              </a:spcBef>
              <a:spcAft>
                <a:spcPts val="0"/>
              </a:spcAft>
              <a:buClr>
                <a:schemeClr val="lt1"/>
              </a:buClr>
              <a:buSzPts val="3600"/>
              <a:buChar char="○"/>
              <a:defRPr sz="3600">
                <a:solidFill>
                  <a:schemeClr val="lt1"/>
                </a:solidFill>
              </a:defRPr>
            </a:lvl8pPr>
            <a:lvl9pPr lvl="8">
              <a:spcBef>
                <a:spcPts val="0"/>
              </a:spcBef>
              <a:spcAft>
                <a:spcPts val="0"/>
              </a:spcAft>
              <a:buClr>
                <a:schemeClr val="lt1"/>
              </a:buClr>
              <a:buSzPts val="3600"/>
              <a:buChar char="■"/>
              <a:defRPr sz="3600">
                <a:solidFill>
                  <a:schemeClr val="lt1"/>
                </a:solidFill>
              </a:defRPr>
            </a:lvl9pPr>
          </a:lstStyle>
          <a:p/>
        </p:txBody>
      </p:sp>
      <p:sp>
        <p:nvSpPr>
          <p:cNvPr id="361" name="Google Shape;361;p66"/>
          <p:cNvSpPr txBox="1"/>
          <p:nvPr>
            <p:ph idx="1" type="subTitle"/>
          </p:nvPr>
        </p:nvSpPr>
        <p:spPr>
          <a:xfrm>
            <a:off x="456075" y="2698325"/>
            <a:ext cx="8247000" cy="393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5">
  <p:cSld name="TITLE_AND_BODY_5">
    <p:spTree>
      <p:nvGrpSpPr>
        <p:cNvPr id="362" name="Shape 362"/>
        <p:cNvGrpSpPr/>
        <p:nvPr/>
      </p:nvGrpSpPr>
      <p:grpSpPr>
        <a:xfrm>
          <a:off x="0" y="0"/>
          <a:ext cx="0" cy="0"/>
          <a:chOff x="0" y="0"/>
          <a:chExt cx="0" cy="0"/>
        </a:xfrm>
      </p:grpSpPr>
      <p:sp>
        <p:nvSpPr>
          <p:cNvPr id="363" name="Google Shape;363;p67"/>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364" name="Google Shape;364;p67"/>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65" name="Google Shape;365;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6">
  <p:cSld name="TITLE_AND_BODY_6">
    <p:spTree>
      <p:nvGrpSpPr>
        <p:cNvPr id="366" name="Shape 366"/>
        <p:cNvGrpSpPr/>
        <p:nvPr/>
      </p:nvGrpSpPr>
      <p:grpSpPr>
        <a:xfrm>
          <a:off x="0" y="0"/>
          <a:ext cx="0" cy="0"/>
          <a:chOff x="0" y="0"/>
          <a:chExt cx="0" cy="0"/>
        </a:xfrm>
      </p:grpSpPr>
      <p:sp>
        <p:nvSpPr>
          <p:cNvPr id="367" name="Google Shape;367;p68"/>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368" name="Google Shape;368;p68"/>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69" name="Google Shape;369;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7">
  <p:cSld name="TITLE_AND_BODY_7">
    <p:spTree>
      <p:nvGrpSpPr>
        <p:cNvPr id="370" name="Shape 370"/>
        <p:cNvGrpSpPr/>
        <p:nvPr/>
      </p:nvGrpSpPr>
      <p:grpSpPr>
        <a:xfrm>
          <a:off x="0" y="0"/>
          <a:ext cx="0" cy="0"/>
          <a:chOff x="0" y="0"/>
          <a:chExt cx="0" cy="0"/>
        </a:xfrm>
      </p:grpSpPr>
      <p:sp>
        <p:nvSpPr>
          <p:cNvPr id="371" name="Google Shape;371;p69"/>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372" name="Google Shape;372;p69"/>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73" name="Google Shape;373;p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4" name="Shape 374"/>
        <p:cNvGrpSpPr/>
        <p:nvPr/>
      </p:nvGrpSpPr>
      <p:grpSpPr>
        <a:xfrm>
          <a:off x="0" y="0"/>
          <a:ext cx="0" cy="0"/>
          <a:chOff x="0" y="0"/>
          <a:chExt cx="0" cy="0"/>
        </a:xfrm>
      </p:grpSpPr>
      <p:sp>
        <p:nvSpPr>
          <p:cNvPr id="375" name="Google Shape;375;p70"/>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Char cha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6" name="Google Shape;376;p70"/>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Font typeface="Raleway"/>
              <a:buChar char="○"/>
              <a:defRPr>
                <a:latin typeface="Raleway"/>
                <a:ea typeface="Raleway"/>
                <a:cs typeface="Raleway"/>
                <a:sym typeface="Raleway"/>
              </a:defRPr>
            </a:lvl5pPr>
            <a:lvl6pPr indent="-342900" lvl="5" marL="2743200" algn="l">
              <a:spcBef>
                <a:spcPts val="360"/>
              </a:spcBef>
              <a:spcAft>
                <a:spcPts val="0"/>
              </a:spcAft>
              <a:buClr>
                <a:schemeClr val="dk1"/>
              </a:buClr>
              <a:buSzPts val="1800"/>
              <a:buFont typeface="Raleway"/>
              <a:buChar char="■"/>
              <a:defRPr>
                <a:latin typeface="Raleway"/>
                <a:ea typeface="Raleway"/>
                <a:cs typeface="Raleway"/>
                <a:sym typeface="Raleway"/>
              </a:defRPr>
            </a:lvl6pPr>
            <a:lvl7pPr indent="-342900" lvl="6" marL="3200400" algn="l">
              <a:spcBef>
                <a:spcPts val="360"/>
              </a:spcBef>
              <a:spcAft>
                <a:spcPts val="0"/>
              </a:spcAft>
              <a:buClr>
                <a:schemeClr val="dk1"/>
              </a:buClr>
              <a:buSzPts val="1800"/>
              <a:buFont typeface="Raleway"/>
              <a:buChar char="●"/>
              <a:defRPr>
                <a:latin typeface="Raleway"/>
                <a:ea typeface="Raleway"/>
                <a:cs typeface="Raleway"/>
                <a:sym typeface="Raleway"/>
              </a:defRPr>
            </a:lvl7pPr>
            <a:lvl8pPr indent="-342900" lvl="7" marL="3657600" algn="l">
              <a:spcBef>
                <a:spcPts val="360"/>
              </a:spcBef>
              <a:spcAft>
                <a:spcPts val="0"/>
              </a:spcAft>
              <a:buClr>
                <a:schemeClr val="dk1"/>
              </a:buClr>
              <a:buSzPts val="1800"/>
              <a:buFont typeface="Raleway"/>
              <a:buChar char="○"/>
              <a:defRPr>
                <a:latin typeface="Raleway"/>
                <a:ea typeface="Raleway"/>
                <a:cs typeface="Raleway"/>
                <a:sym typeface="Raleway"/>
              </a:defRPr>
            </a:lvl8pPr>
            <a:lvl9pPr indent="-342900" lvl="8" marL="4114800" algn="l">
              <a:spcBef>
                <a:spcPts val="360"/>
              </a:spcBef>
              <a:spcAft>
                <a:spcPts val="0"/>
              </a:spcAft>
              <a:buClr>
                <a:schemeClr val="dk1"/>
              </a:buClr>
              <a:buSzPts val="1800"/>
              <a:buChar char="■"/>
              <a:defRPr/>
            </a:lvl9pPr>
          </a:lstStyle>
          <a:p/>
        </p:txBody>
      </p:sp>
      <p:sp>
        <p:nvSpPr>
          <p:cNvPr id="377" name="Google Shape;377;p7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8" name="Google Shape;378;p7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9" name="Google Shape;379;p7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8">
  <p:cSld name="TITLE_AND_BODY_8">
    <p:spTree>
      <p:nvGrpSpPr>
        <p:cNvPr id="380" name="Shape 380"/>
        <p:cNvGrpSpPr/>
        <p:nvPr/>
      </p:nvGrpSpPr>
      <p:grpSpPr>
        <a:xfrm>
          <a:off x="0" y="0"/>
          <a:ext cx="0" cy="0"/>
          <a:chOff x="0" y="0"/>
          <a:chExt cx="0" cy="0"/>
        </a:xfrm>
      </p:grpSpPr>
      <p:sp>
        <p:nvSpPr>
          <p:cNvPr id="381" name="Google Shape;381;p71"/>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382" name="Google Shape;382;p71"/>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83" name="Google Shape;383;p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9">
  <p:cSld name="TITLE_AND_BODY_9">
    <p:spTree>
      <p:nvGrpSpPr>
        <p:cNvPr id="384" name="Shape 384"/>
        <p:cNvGrpSpPr/>
        <p:nvPr/>
      </p:nvGrpSpPr>
      <p:grpSpPr>
        <a:xfrm>
          <a:off x="0" y="0"/>
          <a:ext cx="0" cy="0"/>
          <a:chOff x="0" y="0"/>
          <a:chExt cx="0" cy="0"/>
        </a:xfrm>
      </p:grpSpPr>
      <p:sp>
        <p:nvSpPr>
          <p:cNvPr id="385" name="Google Shape;385;p72"/>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386" name="Google Shape;386;p72"/>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87" name="Google Shape;387;p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green">
  <p:cSld name="SECTION_HEADER_1">
    <p:bg>
      <p:bgPr>
        <a:solidFill>
          <a:srgbClr val="86AF15"/>
        </a:solidFill>
      </p:bgPr>
    </p:bg>
    <p:spTree>
      <p:nvGrpSpPr>
        <p:cNvPr id="40" name="Shape 40"/>
        <p:cNvGrpSpPr/>
        <p:nvPr/>
      </p:nvGrpSpPr>
      <p:grpSpPr>
        <a:xfrm>
          <a:off x="0" y="0"/>
          <a:ext cx="0" cy="0"/>
          <a:chOff x="0" y="0"/>
          <a:chExt cx="0" cy="0"/>
        </a:xfrm>
      </p:grpSpPr>
      <p:sp>
        <p:nvSpPr>
          <p:cNvPr id="41" name="Google Shape;41;p8"/>
          <p:cNvSpPr txBox="1"/>
          <p:nvPr>
            <p:ph type="title"/>
          </p:nvPr>
        </p:nvSpPr>
        <p:spPr>
          <a:xfrm>
            <a:off x="406425" y="2117650"/>
            <a:ext cx="8296800" cy="6768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A50A51"/>
              </a:buClr>
              <a:buSzPts val="3600"/>
              <a:buNone/>
              <a:defRPr sz="3600">
                <a:solidFill>
                  <a:srgbClr val="A50A5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42" name="Google Shape;42;p8"/>
          <p:cNvSpPr txBox="1"/>
          <p:nvPr>
            <p:ph idx="1" type="subTitle"/>
          </p:nvPr>
        </p:nvSpPr>
        <p:spPr>
          <a:xfrm>
            <a:off x="456075" y="2698325"/>
            <a:ext cx="82470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43" name="Google Shape;43;p8"/>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44" name="Google Shape;44;p8"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5">
  <p:cSld name="TITLE_5">
    <p:spTree>
      <p:nvGrpSpPr>
        <p:cNvPr id="388" name="Shape 388"/>
        <p:cNvGrpSpPr/>
        <p:nvPr/>
      </p:nvGrpSpPr>
      <p:grpSpPr>
        <a:xfrm>
          <a:off x="0" y="0"/>
          <a:ext cx="0" cy="0"/>
          <a:chOff x="0" y="0"/>
          <a:chExt cx="0" cy="0"/>
        </a:xfrm>
      </p:grpSpPr>
      <p:sp>
        <p:nvSpPr>
          <p:cNvPr id="389" name="Google Shape;389;p7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5200"/>
              <a:buChar char="●"/>
              <a:defRPr sz="5200"/>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p:txBody>
      </p:sp>
      <p:sp>
        <p:nvSpPr>
          <p:cNvPr id="390" name="Google Shape;390;p73"/>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91" name="Google Shape;391;p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2">
  <p:cSld name="TITLE_AND_BODY_12">
    <p:spTree>
      <p:nvGrpSpPr>
        <p:cNvPr id="392" name="Shape 392"/>
        <p:cNvGrpSpPr/>
        <p:nvPr/>
      </p:nvGrpSpPr>
      <p:grpSpPr>
        <a:xfrm>
          <a:off x="0" y="0"/>
          <a:ext cx="0" cy="0"/>
          <a:chOff x="0" y="0"/>
          <a:chExt cx="0" cy="0"/>
        </a:xfrm>
      </p:grpSpPr>
      <p:sp>
        <p:nvSpPr>
          <p:cNvPr id="393" name="Google Shape;393;p74"/>
          <p:cNvSpPr txBox="1"/>
          <p:nvPr>
            <p:ph type="title"/>
          </p:nvPr>
        </p:nvSpPr>
        <p:spPr>
          <a:xfrm>
            <a:off x="379875" y="271150"/>
            <a:ext cx="8342100" cy="6354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Clr>
                <a:srgbClr val="FF6F0C"/>
              </a:buClr>
              <a:buSzPts val="1400"/>
              <a:buChar char="●"/>
              <a:defRPr>
                <a:solidFill>
                  <a:srgbClr val="FF6F0C"/>
                </a:solidFill>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394" name="Google Shape;394;p74"/>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Clr>
                <a:srgbClr val="CCCCCC"/>
              </a:buClr>
              <a:buSzPts val="1200"/>
              <a:buFont typeface="Raleway"/>
              <a:buNone/>
              <a:defRPr sz="1200">
                <a:solidFill>
                  <a:srgbClr val="CCCCCC"/>
                </a:solidFill>
                <a:latin typeface="Raleway"/>
                <a:ea typeface="Raleway"/>
                <a:cs typeface="Raleway"/>
                <a:sym typeface="Raleway"/>
              </a:defRPr>
            </a:lvl1pPr>
            <a:lvl2pPr lvl="1">
              <a:lnSpc>
                <a:spcPct val="100000"/>
              </a:lnSpc>
              <a:spcBef>
                <a:spcPts val="0"/>
              </a:spcBef>
              <a:spcAft>
                <a:spcPts val="0"/>
              </a:spcAft>
              <a:buClr>
                <a:srgbClr val="86AF15"/>
              </a:buClr>
              <a:buSzPts val="1800"/>
              <a:buNone/>
              <a:defRPr sz="1800">
                <a:solidFill>
                  <a:srgbClr val="86AF15"/>
                </a:solidFill>
              </a:defRPr>
            </a:lvl2pPr>
            <a:lvl3pPr lvl="2">
              <a:lnSpc>
                <a:spcPct val="100000"/>
              </a:lnSpc>
              <a:spcBef>
                <a:spcPts val="0"/>
              </a:spcBef>
              <a:spcAft>
                <a:spcPts val="0"/>
              </a:spcAft>
              <a:buClr>
                <a:srgbClr val="86AF15"/>
              </a:buClr>
              <a:buSzPts val="1800"/>
              <a:buNone/>
              <a:defRPr sz="1800">
                <a:solidFill>
                  <a:srgbClr val="86AF15"/>
                </a:solidFill>
              </a:defRPr>
            </a:lvl3pPr>
            <a:lvl4pPr lvl="3">
              <a:lnSpc>
                <a:spcPct val="100000"/>
              </a:lnSpc>
              <a:spcBef>
                <a:spcPts val="0"/>
              </a:spcBef>
              <a:spcAft>
                <a:spcPts val="0"/>
              </a:spcAft>
              <a:buClr>
                <a:srgbClr val="86AF15"/>
              </a:buClr>
              <a:buSzPts val="1800"/>
              <a:buNone/>
              <a:defRPr sz="1800">
                <a:solidFill>
                  <a:srgbClr val="86AF15"/>
                </a:solidFill>
              </a:defRPr>
            </a:lvl4pPr>
            <a:lvl5pPr lvl="4">
              <a:lnSpc>
                <a:spcPct val="100000"/>
              </a:lnSpc>
              <a:spcBef>
                <a:spcPts val="0"/>
              </a:spcBef>
              <a:spcAft>
                <a:spcPts val="0"/>
              </a:spcAft>
              <a:buClr>
                <a:srgbClr val="86AF15"/>
              </a:buClr>
              <a:buSzPts val="1800"/>
              <a:buNone/>
              <a:defRPr sz="1800">
                <a:solidFill>
                  <a:srgbClr val="86AF15"/>
                </a:solidFill>
              </a:defRPr>
            </a:lvl5pPr>
            <a:lvl6pPr lvl="5">
              <a:lnSpc>
                <a:spcPct val="100000"/>
              </a:lnSpc>
              <a:spcBef>
                <a:spcPts val="0"/>
              </a:spcBef>
              <a:spcAft>
                <a:spcPts val="0"/>
              </a:spcAft>
              <a:buClr>
                <a:srgbClr val="86AF15"/>
              </a:buClr>
              <a:buSzPts val="1800"/>
              <a:buNone/>
              <a:defRPr sz="1800">
                <a:solidFill>
                  <a:srgbClr val="86AF15"/>
                </a:solidFill>
              </a:defRPr>
            </a:lvl6pPr>
            <a:lvl7pPr lvl="6">
              <a:lnSpc>
                <a:spcPct val="100000"/>
              </a:lnSpc>
              <a:spcBef>
                <a:spcPts val="0"/>
              </a:spcBef>
              <a:spcAft>
                <a:spcPts val="0"/>
              </a:spcAft>
              <a:buClr>
                <a:srgbClr val="86AF15"/>
              </a:buClr>
              <a:buSzPts val="1800"/>
              <a:buNone/>
              <a:defRPr sz="1800">
                <a:solidFill>
                  <a:srgbClr val="86AF15"/>
                </a:solidFill>
              </a:defRPr>
            </a:lvl7pPr>
            <a:lvl8pPr lvl="7">
              <a:lnSpc>
                <a:spcPct val="100000"/>
              </a:lnSpc>
              <a:spcBef>
                <a:spcPts val="0"/>
              </a:spcBef>
              <a:spcAft>
                <a:spcPts val="0"/>
              </a:spcAft>
              <a:buClr>
                <a:srgbClr val="86AF15"/>
              </a:buClr>
              <a:buSzPts val="1800"/>
              <a:buNone/>
              <a:defRPr sz="1800">
                <a:solidFill>
                  <a:srgbClr val="86AF15"/>
                </a:solidFill>
              </a:defRPr>
            </a:lvl8pPr>
            <a:lvl9pPr lvl="8">
              <a:lnSpc>
                <a:spcPct val="100000"/>
              </a:lnSpc>
              <a:spcBef>
                <a:spcPts val="0"/>
              </a:spcBef>
              <a:spcAft>
                <a:spcPts val="0"/>
              </a:spcAft>
              <a:buClr>
                <a:srgbClr val="86AF15"/>
              </a:buClr>
              <a:buSzPts val="1800"/>
              <a:buNone/>
              <a:defRPr sz="1800">
                <a:solidFill>
                  <a:srgbClr val="86AF15"/>
                </a:solidFill>
              </a:defRPr>
            </a:lvl9pPr>
          </a:lstStyle>
          <a:p/>
        </p:txBody>
      </p:sp>
      <p:sp>
        <p:nvSpPr>
          <p:cNvPr id="395" name="Google Shape;395;p74"/>
          <p:cNvSpPr txBox="1"/>
          <p:nvPr>
            <p:ph idx="2" type="body"/>
          </p:nvPr>
        </p:nvSpPr>
        <p:spPr>
          <a:xfrm>
            <a:off x="379875" y="1452450"/>
            <a:ext cx="8342100" cy="3040500"/>
          </a:xfrm>
          <a:prstGeom prst="rect">
            <a:avLst/>
          </a:prstGeom>
          <a:noFill/>
          <a:ln>
            <a:noFill/>
          </a:ln>
        </p:spPr>
        <p:txBody>
          <a:bodyPr anchorCtr="0" anchor="ctr" bIns="91425" lIns="91425" spcFirstLastPara="1" rIns="91425" wrap="square" tIns="91425">
            <a:noAutofit/>
          </a:bodyPr>
          <a:lstStyle>
            <a:lvl1pPr indent="-317500" lvl="0" marL="457200">
              <a:spcBef>
                <a:spcPts val="0"/>
              </a:spcBef>
              <a:spcAft>
                <a:spcPts val="0"/>
              </a:spcAft>
              <a:buClr>
                <a:srgbClr val="12B5EA"/>
              </a:buClr>
              <a:buSzPts val="1400"/>
              <a:buChar char="●"/>
              <a:defRPr sz="1400">
                <a:solidFill>
                  <a:srgbClr val="12B5EA"/>
                </a:solidFill>
              </a:defRPr>
            </a:lvl1pPr>
            <a:lvl2pPr indent="-304800" lvl="1" marL="914400">
              <a:spcBef>
                <a:spcPts val="0"/>
              </a:spcBef>
              <a:spcAft>
                <a:spcPts val="0"/>
              </a:spcAft>
              <a:buClr>
                <a:srgbClr val="12B5EA"/>
              </a:buClr>
              <a:buSzPts val="1200"/>
              <a:buChar char="○"/>
              <a:defRPr sz="1200">
                <a:solidFill>
                  <a:srgbClr val="12B5EA"/>
                </a:solidFill>
              </a:defRPr>
            </a:lvl2pPr>
            <a:lvl3pPr indent="-304800" lvl="2" marL="1371600">
              <a:spcBef>
                <a:spcPts val="0"/>
              </a:spcBef>
              <a:spcAft>
                <a:spcPts val="0"/>
              </a:spcAft>
              <a:buClr>
                <a:srgbClr val="12B5EA"/>
              </a:buClr>
              <a:buSzPts val="1200"/>
              <a:buChar char="■"/>
              <a:defRPr sz="1200">
                <a:solidFill>
                  <a:srgbClr val="12B5EA"/>
                </a:solidFill>
              </a:defRPr>
            </a:lvl3pPr>
            <a:lvl4pPr indent="-304800" lvl="3" marL="1828800">
              <a:spcBef>
                <a:spcPts val="0"/>
              </a:spcBef>
              <a:spcAft>
                <a:spcPts val="0"/>
              </a:spcAft>
              <a:buClr>
                <a:srgbClr val="12B5EA"/>
              </a:buClr>
              <a:buSzPts val="1200"/>
              <a:buChar char="●"/>
              <a:defRPr sz="1200">
                <a:solidFill>
                  <a:srgbClr val="12B5EA"/>
                </a:solidFill>
              </a:defRPr>
            </a:lvl4pPr>
            <a:lvl5pPr indent="-304800" lvl="4" marL="2286000">
              <a:spcBef>
                <a:spcPts val="0"/>
              </a:spcBef>
              <a:spcAft>
                <a:spcPts val="0"/>
              </a:spcAft>
              <a:buClr>
                <a:srgbClr val="12B5EA"/>
              </a:buClr>
              <a:buSzPts val="1200"/>
              <a:buChar char="○"/>
              <a:defRPr sz="1200">
                <a:solidFill>
                  <a:srgbClr val="12B5EA"/>
                </a:solidFill>
              </a:defRPr>
            </a:lvl5pPr>
            <a:lvl6pPr indent="-304800" lvl="5" marL="2743200">
              <a:spcBef>
                <a:spcPts val="0"/>
              </a:spcBef>
              <a:spcAft>
                <a:spcPts val="0"/>
              </a:spcAft>
              <a:buClr>
                <a:srgbClr val="12B5EA"/>
              </a:buClr>
              <a:buSzPts val="1200"/>
              <a:buChar char="■"/>
              <a:defRPr sz="1200">
                <a:solidFill>
                  <a:srgbClr val="12B5EA"/>
                </a:solidFill>
              </a:defRPr>
            </a:lvl6pPr>
            <a:lvl7pPr indent="-304800" lvl="6" marL="3200400">
              <a:spcBef>
                <a:spcPts val="0"/>
              </a:spcBef>
              <a:spcAft>
                <a:spcPts val="0"/>
              </a:spcAft>
              <a:buClr>
                <a:srgbClr val="12B5EA"/>
              </a:buClr>
              <a:buSzPts val="1200"/>
              <a:buChar char="●"/>
              <a:defRPr sz="1200">
                <a:solidFill>
                  <a:srgbClr val="12B5EA"/>
                </a:solidFill>
              </a:defRPr>
            </a:lvl7pPr>
            <a:lvl8pPr indent="-304800" lvl="7" marL="3657600">
              <a:spcBef>
                <a:spcPts val="0"/>
              </a:spcBef>
              <a:spcAft>
                <a:spcPts val="0"/>
              </a:spcAft>
              <a:buClr>
                <a:srgbClr val="12B5EA"/>
              </a:buClr>
              <a:buSzPts val="1200"/>
              <a:buChar char="○"/>
              <a:defRPr sz="1200">
                <a:solidFill>
                  <a:srgbClr val="12B5EA"/>
                </a:solidFill>
              </a:defRPr>
            </a:lvl8pPr>
            <a:lvl9pPr indent="-304800" lvl="8" marL="4114800">
              <a:spcBef>
                <a:spcPts val="0"/>
              </a:spcBef>
              <a:spcAft>
                <a:spcPts val="0"/>
              </a:spcAft>
              <a:buClr>
                <a:srgbClr val="12B5EA"/>
              </a:buClr>
              <a:buSzPts val="1200"/>
              <a:buChar char="■"/>
              <a:defRPr sz="1200">
                <a:solidFill>
                  <a:srgbClr val="12B5EA"/>
                </a:solidFil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bg>
      <p:bgPr>
        <a:solidFill>
          <a:schemeClr val="lt1"/>
        </a:solidFill>
      </p:bgPr>
    </p:bg>
    <p:spTree>
      <p:nvGrpSpPr>
        <p:cNvPr id="396" name="Shape 396"/>
        <p:cNvGrpSpPr/>
        <p:nvPr/>
      </p:nvGrpSpPr>
      <p:grpSpPr>
        <a:xfrm>
          <a:off x="0" y="0"/>
          <a:ext cx="0" cy="0"/>
          <a:chOff x="0" y="0"/>
          <a:chExt cx="0" cy="0"/>
        </a:xfrm>
      </p:grpSpPr>
      <p:sp>
        <p:nvSpPr>
          <p:cNvPr id="397" name="Google Shape;397;p75"/>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75"/>
          <p:cNvSpPr txBox="1"/>
          <p:nvPr>
            <p:ph type="title"/>
          </p:nvPr>
        </p:nvSpPr>
        <p:spPr>
          <a:xfrm>
            <a:off x="329250" y="119775"/>
            <a:ext cx="5745000" cy="622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4000"/>
              <a:buFont typeface="Asap Condensed"/>
              <a:buNone/>
              <a:defRPr b="1" sz="4000">
                <a:solidFill>
                  <a:schemeClr val="lt1"/>
                </a:solidFill>
                <a:highlight>
                  <a:srgbClr val="12B5EA"/>
                </a:highlight>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blue 1">
  <p:cSld name="TITLE_4_1">
    <p:bg>
      <p:bgPr>
        <a:solidFill>
          <a:srgbClr val="12B5EA"/>
        </a:solidFill>
      </p:bgPr>
    </p:bg>
    <p:spTree>
      <p:nvGrpSpPr>
        <p:cNvPr id="399" name="Shape 399"/>
        <p:cNvGrpSpPr/>
        <p:nvPr/>
      </p:nvGrpSpPr>
      <p:grpSpPr>
        <a:xfrm>
          <a:off x="0" y="0"/>
          <a:ext cx="0" cy="0"/>
          <a:chOff x="0" y="0"/>
          <a:chExt cx="0" cy="0"/>
        </a:xfrm>
      </p:grpSpPr>
      <p:sp>
        <p:nvSpPr>
          <p:cNvPr id="400" name="Google Shape;400;p76"/>
          <p:cNvSpPr txBox="1"/>
          <p:nvPr>
            <p:ph type="title"/>
          </p:nvPr>
        </p:nvSpPr>
        <p:spPr>
          <a:xfrm>
            <a:off x="371475" y="2361275"/>
            <a:ext cx="6710400" cy="6624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12B5EA"/>
              </a:buClr>
              <a:buSzPts val="4400"/>
              <a:buFont typeface="Asap Condensed"/>
              <a:buNone/>
              <a:defRPr b="1" i="0" sz="4400" u="none" cap="none" strike="noStrike">
                <a:solidFill>
                  <a:srgbClr val="12B5EA"/>
                </a:solidFill>
                <a:highlight>
                  <a:schemeClr val="lt1"/>
                </a:highlight>
                <a:latin typeface="Asap Condensed"/>
                <a:ea typeface="Asap Condensed"/>
                <a:cs typeface="Asap Condensed"/>
                <a:sym typeface="Asap Condensed"/>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highlight>
                  <a:schemeClr val="dk1"/>
                </a:highlight>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highlight>
                  <a:schemeClr val="dk1"/>
                </a:highlight>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highlight>
                  <a:schemeClr val="dk1"/>
                </a:highlight>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highlight>
                  <a:schemeClr val="dk1"/>
                </a:highlight>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highlight>
                  <a:schemeClr val="dk1"/>
                </a:highlight>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highlight>
                  <a:schemeClr val="dk1"/>
                </a:highlight>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highlight>
                  <a:schemeClr val="dk1"/>
                </a:highlight>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highlight>
                  <a:schemeClr val="dk1"/>
                </a:highlight>
                <a:latin typeface="Arial"/>
                <a:ea typeface="Arial"/>
                <a:cs typeface="Arial"/>
                <a:sym typeface="Arial"/>
              </a:defRPr>
            </a:lvl9pPr>
          </a:lstStyle>
          <a:p/>
        </p:txBody>
      </p:sp>
      <p:sp>
        <p:nvSpPr>
          <p:cNvPr id="401" name="Google Shape;401;p76"/>
          <p:cNvSpPr txBox="1"/>
          <p:nvPr>
            <p:ph idx="1" type="subTitle"/>
          </p:nvPr>
        </p:nvSpPr>
        <p:spPr>
          <a:xfrm>
            <a:off x="464250" y="3216350"/>
            <a:ext cx="5665200" cy="3936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1400"/>
              <a:buFont typeface="Raleway Medium"/>
              <a:buNone/>
              <a:defRPr b="0" i="0" sz="1400" u="none" cap="none" strike="noStrike">
                <a:solidFill>
                  <a:schemeClr val="lt1"/>
                </a:solidFill>
                <a:latin typeface="Raleway Medium"/>
                <a:ea typeface="Raleway Medium"/>
                <a:cs typeface="Raleway Medium"/>
                <a:sym typeface="Raleway Medium"/>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blue 2">
  <p:cSld name="TITLE_4_2">
    <p:bg>
      <p:bgPr>
        <a:solidFill>
          <a:srgbClr val="12B5EA"/>
        </a:solidFill>
      </p:bgPr>
    </p:bg>
    <p:spTree>
      <p:nvGrpSpPr>
        <p:cNvPr id="402" name="Shape 402"/>
        <p:cNvGrpSpPr/>
        <p:nvPr/>
      </p:nvGrpSpPr>
      <p:grpSpPr>
        <a:xfrm>
          <a:off x="0" y="0"/>
          <a:ext cx="0" cy="0"/>
          <a:chOff x="0" y="0"/>
          <a:chExt cx="0" cy="0"/>
        </a:xfrm>
      </p:grpSpPr>
      <p:sp>
        <p:nvSpPr>
          <p:cNvPr id="403" name="Google Shape;403;p77"/>
          <p:cNvSpPr txBox="1"/>
          <p:nvPr>
            <p:ph type="title"/>
          </p:nvPr>
        </p:nvSpPr>
        <p:spPr>
          <a:xfrm>
            <a:off x="371475" y="2361275"/>
            <a:ext cx="6710400" cy="6624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12B5EA"/>
              </a:buClr>
              <a:buSzPts val="4400"/>
              <a:buFont typeface="Asap Condensed"/>
              <a:buNone/>
              <a:defRPr b="1" i="0" sz="4400" u="none" cap="none" strike="noStrike">
                <a:solidFill>
                  <a:srgbClr val="12B5EA"/>
                </a:solidFill>
                <a:highlight>
                  <a:schemeClr val="lt1"/>
                </a:highlight>
                <a:latin typeface="Asap Condensed"/>
                <a:ea typeface="Asap Condensed"/>
                <a:cs typeface="Asap Condensed"/>
                <a:sym typeface="Asap Condensed"/>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highlight>
                  <a:schemeClr val="dk1"/>
                </a:highlight>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highlight>
                  <a:schemeClr val="dk1"/>
                </a:highlight>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highlight>
                  <a:schemeClr val="dk1"/>
                </a:highlight>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highlight>
                  <a:schemeClr val="dk1"/>
                </a:highlight>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highlight>
                  <a:schemeClr val="dk1"/>
                </a:highlight>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highlight>
                  <a:schemeClr val="dk1"/>
                </a:highlight>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highlight>
                  <a:schemeClr val="dk1"/>
                </a:highlight>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highlight>
                  <a:schemeClr val="dk1"/>
                </a:highlight>
                <a:latin typeface="Arial"/>
                <a:ea typeface="Arial"/>
                <a:cs typeface="Arial"/>
                <a:sym typeface="Arial"/>
              </a:defRPr>
            </a:lvl9pPr>
          </a:lstStyle>
          <a:p/>
        </p:txBody>
      </p:sp>
      <p:sp>
        <p:nvSpPr>
          <p:cNvPr id="404" name="Google Shape;404;p77"/>
          <p:cNvSpPr txBox="1"/>
          <p:nvPr>
            <p:ph idx="1" type="subTitle"/>
          </p:nvPr>
        </p:nvSpPr>
        <p:spPr>
          <a:xfrm>
            <a:off x="464250" y="3216350"/>
            <a:ext cx="5665200" cy="3936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1400"/>
              <a:buFont typeface="Raleway Medium"/>
              <a:buNone/>
              <a:defRPr b="0" i="0" sz="1400" u="none" cap="none" strike="noStrike">
                <a:solidFill>
                  <a:schemeClr val="lt1"/>
                </a:solidFill>
                <a:latin typeface="Raleway Medium"/>
                <a:ea typeface="Raleway Medium"/>
                <a:cs typeface="Raleway Medium"/>
                <a:sym typeface="Raleway Medium"/>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s">
  <p:cSld name="TITLE_ONLY_1">
    <p:bg>
      <p:bgPr>
        <a:solidFill>
          <a:schemeClr val="lt1"/>
        </a:solidFill>
      </p:bgPr>
    </p:bg>
    <p:spTree>
      <p:nvGrpSpPr>
        <p:cNvPr id="45" name="Shape 45"/>
        <p:cNvGrpSpPr/>
        <p:nvPr/>
      </p:nvGrpSpPr>
      <p:grpSpPr>
        <a:xfrm>
          <a:off x="0" y="0"/>
          <a:ext cx="0" cy="0"/>
          <a:chOff x="0" y="0"/>
          <a:chExt cx="0" cy="0"/>
        </a:xfrm>
      </p:grpSpPr>
      <p:sp>
        <p:nvSpPr>
          <p:cNvPr id="46" name="Google Shape;46;p9"/>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A50A51"/>
                </a:highlight>
                <a:latin typeface="Asap Condensed"/>
                <a:ea typeface="Asap Condensed"/>
                <a:cs typeface="Asap Condensed"/>
                <a:sym typeface="Asap Condensed"/>
              </a:rPr>
              <a:t> Bullet points insert title here </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48" name="Google Shape;48;p9"/>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Logo listed on our website for every year that they contribute</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At least one acknowledgement in CS-produced content (including social media and blog posts), if desired.</a:t>
            </a:r>
            <a:endParaRPr sz="1800">
              <a:solidFill>
                <a:srgbClr val="888888"/>
              </a:solidFill>
              <a:latin typeface="Asap Condensed"/>
              <a:ea typeface="Asap Condensed"/>
              <a:cs typeface="Asap Condensed"/>
              <a:sym typeface="Asap Condensed"/>
            </a:endParaRPr>
          </a:p>
          <a:p>
            <a:pPr indent="-342900" lvl="1" marL="9144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Sub bullet</a:t>
            </a:r>
            <a:endParaRPr sz="1800">
              <a:solidFill>
                <a:srgbClr val="888888"/>
              </a:solidFill>
              <a:latin typeface="Asap Condensed"/>
              <a:ea typeface="Asap Condensed"/>
              <a:cs typeface="Asap Condensed"/>
              <a:sym typeface="Asap Condensed"/>
            </a:endParaRPr>
          </a:p>
          <a:p>
            <a:pPr indent="-342900" lvl="2" marL="13716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Third level bullet</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An update on our work every six months in the form of a webinar or call.</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Availability of a CS team member to engage corporation staff in-person.</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Acknowledgement in annual report.</a:t>
            </a:r>
            <a:endParaRPr sz="1800">
              <a:solidFill>
                <a:srgbClr val="888888"/>
              </a:solidFill>
              <a:latin typeface="Asap Condensed"/>
              <a:ea typeface="Asap Condensed"/>
              <a:cs typeface="Asap Condensed"/>
              <a:sym typeface="Asap Condensed"/>
            </a:endParaRPr>
          </a:p>
        </p:txBody>
      </p:sp>
      <p:sp>
        <p:nvSpPr>
          <p:cNvPr id="49" name="Google Shape;49;p9"/>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50" name="Google Shape;50;p9"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agraphs">
  <p:cSld name="SECTION_TITLE_AND_DESCRIPTION_1">
    <p:bg>
      <p:bgPr>
        <a:solidFill>
          <a:schemeClr val="lt1"/>
        </a:solidFill>
      </p:bgPr>
    </p:bg>
    <p:spTree>
      <p:nvGrpSpPr>
        <p:cNvPr id="51" name="Shape 51"/>
        <p:cNvGrpSpPr/>
        <p:nvPr/>
      </p:nvGrpSpPr>
      <p:grpSpPr>
        <a:xfrm>
          <a:off x="0" y="0"/>
          <a:ext cx="0" cy="0"/>
          <a:chOff x="0" y="0"/>
          <a:chExt cx="0" cy="0"/>
        </a:xfrm>
      </p:grpSpPr>
      <p:sp>
        <p:nvSpPr>
          <p:cNvPr id="52" name="Google Shape;52;p10"/>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0"/>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A50A51"/>
                </a:highlight>
                <a:latin typeface="Asap Condensed"/>
                <a:ea typeface="Asap Condensed"/>
                <a:cs typeface="Asap Condensed"/>
                <a:sym typeface="Asap Condensed"/>
              </a:rPr>
              <a:t> Paragraphs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54" name="Google Shape;54;p10"/>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1800">
                <a:solidFill>
                  <a:srgbClr val="888888"/>
                </a:solidFill>
                <a:latin typeface="Asap Condensed"/>
                <a:ea typeface="Asap Condensed"/>
                <a:cs typeface="Asap Condensed"/>
                <a:sym typeface="Asap Condensed"/>
              </a:rPr>
              <a:t>Logo listed on our website for every year that they contribute At least one acknowledgment six months in the form of a webinar or call. Availability of a CS team member to engage corporation staff in-person. Acknowledgement in annual report.</a:t>
            </a:r>
            <a:endParaRPr sz="1800">
              <a:solidFill>
                <a:srgbClr val="888888"/>
              </a:solidFill>
              <a:latin typeface="Asap Condensed"/>
              <a:ea typeface="Asap Condensed"/>
              <a:cs typeface="Asap Condensed"/>
              <a:sym typeface="Asap Condensed"/>
            </a:endParaRPr>
          </a:p>
          <a:p>
            <a:pPr indent="0" lvl="0" marL="0" marR="0" rtl="0" algn="l">
              <a:lnSpc>
                <a:spcPct val="115000"/>
              </a:lnSpc>
              <a:spcBef>
                <a:spcPts val="0"/>
              </a:spcBef>
              <a:spcAft>
                <a:spcPts val="0"/>
              </a:spcAft>
              <a:buNone/>
            </a:pPr>
            <a:r>
              <a:t/>
            </a:r>
            <a:endParaRPr sz="1800">
              <a:solidFill>
                <a:srgbClr val="888888"/>
              </a:solidFill>
              <a:latin typeface="Asap Condensed"/>
              <a:ea typeface="Asap Condensed"/>
              <a:cs typeface="Asap Condensed"/>
              <a:sym typeface="Asap Condensed"/>
            </a:endParaRPr>
          </a:p>
          <a:p>
            <a:pPr indent="0" lvl="0" marL="0" rtl="0" algn="l">
              <a:lnSpc>
                <a:spcPct val="115000"/>
              </a:lnSpc>
              <a:spcBef>
                <a:spcPts val="0"/>
              </a:spcBef>
              <a:spcAft>
                <a:spcPts val="0"/>
              </a:spcAft>
              <a:buClr>
                <a:schemeClr val="dk1"/>
              </a:buClr>
              <a:buSzPts val="1100"/>
              <a:buFont typeface="Arial"/>
              <a:buNone/>
            </a:pPr>
            <a:r>
              <a:rPr lang="en" sz="1800">
                <a:solidFill>
                  <a:srgbClr val="888888"/>
                </a:solidFill>
                <a:latin typeface="Asap Condensed"/>
                <a:ea typeface="Asap Condensed"/>
                <a:cs typeface="Asap Condensed"/>
                <a:sym typeface="Asap Condensed"/>
              </a:rPr>
              <a:t>An update on our work every six months in the form of a webinar or call. Availability of a CS team member to engage corporation staff in-person. Acknowledgement in annual report. member to engage corporation staff in-person. Acknowledgement in annual report.</a:t>
            </a:r>
            <a:endParaRPr sz="1800">
              <a:solidFill>
                <a:srgbClr val="888888"/>
              </a:solidFill>
              <a:latin typeface="Asap Condensed"/>
              <a:ea typeface="Asap Condensed"/>
              <a:cs typeface="Asap Condensed"/>
              <a:sym typeface="Asap Condensed"/>
            </a:endParaRPr>
          </a:p>
        </p:txBody>
      </p:sp>
      <p:sp>
        <p:nvSpPr>
          <p:cNvPr id="55" name="Google Shape;55;p10"/>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56" name="Google Shape;56;p10"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theme" Target="../theme/theme3.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1.xml"/><Relationship Id="rId10" Type="http://schemas.openxmlformats.org/officeDocument/2006/relationships/slideLayout" Target="../slideLayouts/slideLayout30.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5" Type="http://schemas.openxmlformats.org/officeDocument/2006/relationships/slideLayout" Target="../slideLayouts/slideLayout25.xml"/><Relationship Id="rId6" Type="http://schemas.openxmlformats.org/officeDocument/2006/relationships/slideLayout" Target="../slideLayouts/slideLayout26.xml"/><Relationship Id="rId18" Type="http://schemas.openxmlformats.org/officeDocument/2006/relationships/theme" Target="../theme/theme1.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6.xml"/><Relationship Id="rId22" Type="http://schemas.openxmlformats.org/officeDocument/2006/relationships/slideLayout" Target="../slideLayouts/slideLayout58.xml"/><Relationship Id="rId21" Type="http://schemas.openxmlformats.org/officeDocument/2006/relationships/slideLayout" Target="../slideLayouts/slideLayout57.xml"/><Relationship Id="rId24" Type="http://schemas.openxmlformats.org/officeDocument/2006/relationships/slideLayout" Target="../slideLayouts/slideLayout60.xml"/><Relationship Id="rId23" Type="http://schemas.openxmlformats.org/officeDocument/2006/relationships/slideLayout" Target="../slideLayouts/slideLayout59.xml"/><Relationship Id="rId1" Type="http://schemas.openxmlformats.org/officeDocument/2006/relationships/image" Target="../media/image12.png"/><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26" Type="http://schemas.openxmlformats.org/officeDocument/2006/relationships/slideLayout" Target="../slideLayouts/slideLayout62.xml"/><Relationship Id="rId25" Type="http://schemas.openxmlformats.org/officeDocument/2006/relationships/slideLayout" Target="../slideLayouts/slideLayout61.xml"/><Relationship Id="rId28" Type="http://schemas.openxmlformats.org/officeDocument/2006/relationships/slideLayout" Target="../slideLayouts/slideLayout64.xml"/><Relationship Id="rId27" Type="http://schemas.openxmlformats.org/officeDocument/2006/relationships/slideLayout" Target="../slideLayouts/slideLayout63.xml"/><Relationship Id="rId5" Type="http://schemas.openxmlformats.org/officeDocument/2006/relationships/slideLayout" Target="../slideLayouts/slideLayout41.xml"/><Relationship Id="rId6" Type="http://schemas.openxmlformats.org/officeDocument/2006/relationships/slideLayout" Target="../slideLayouts/slideLayout42.xml"/><Relationship Id="rId29" Type="http://schemas.openxmlformats.org/officeDocument/2006/relationships/slideLayout" Target="../slideLayouts/slideLayout65.xml"/><Relationship Id="rId7" Type="http://schemas.openxmlformats.org/officeDocument/2006/relationships/slideLayout" Target="../slideLayouts/slideLayout43.xml"/><Relationship Id="rId8" Type="http://schemas.openxmlformats.org/officeDocument/2006/relationships/slideLayout" Target="../slideLayouts/slideLayout44.xml"/><Relationship Id="rId31" Type="http://schemas.openxmlformats.org/officeDocument/2006/relationships/slideLayout" Target="../slideLayouts/slideLayout67.xml"/><Relationship Id="rId30" Type="http://schemas.openxmlformats.org/officeDocument/2006/relationships/slideLayout" Target="../slideLayouts/slideLayout66.xml"/><Relationship Id="rId11" Type="http://schemas.openxmlformats.org/officeDocument/2006/relationships/slideLayout" Target="../slideLayouts/slideLayout47.xml"/><Relationship Id="rId33" Type="http://schemas.openxmlformats.org/officeDocument/2006/relationships/slideLayout" Target="../slideLayouts/slideLayout69.xml"/><Relationship Id="rId10" Type="http://schemas.openxmlformats.org/officeDocument/2006/relationships/slideLayout" Target="../slideLayouts/slideLayout46.xml"/><Relationship Id="rId32" Type="http://schemas.openxmlformats.org/officeDocument/2006/relationships/slideLayout" Target="../slideLayouts/slideLayout68.xml"/><Relationship Id="rId13" Type="http://schemas.openxmlformats.org/officeDocument/2006/relationships/slideLayout" Target="../slideLayouts/slideLayout49.xml"/><Relationship Id="rId35" Type="http://schemas.openxmlformats.org/officeDocument/2006/relationships/slideLayout" Target="../slideLayouts/slideLayout71.xml"/><Relationship Id="rId12" Type="http://schemas.openxmlformats.org/officeDocument/2006/relationships/slideLayout" Target="../slideLayouts/slideLayout48.xml"/><Relationship Id="rId34" Type="http://schemas.openxmlformats.org/officeDocument/2006/relationships/slideLayout" Target="../slideLayouts/slideLayout70.xml"/><Relationship Id="rId15" Type="http://schemas.openxmlformats.org/officeDocument/2006/relationships/slideLayout" Target="../slideLayouts/slideLayout51.xml"/><Relationship Id="rId37" Type="http://schemas.openxmlformats.org/officeDocument/2006/relationships/slideLayout" Target="../slideLayouts/slideLayout73.xml"/><Relationship Id="rId14" Type="http://schemas.openxmlformats.org/officeDocument/2006/relationships/slideLayout" Target="../slideLayouts/slideLayout50.xml"/><Relationship Id="rId36" Type="http://schemas.openxmlformats.org/officeDocument/2006/relationships/slideLayout" Target="../slideLayouts/slideLayout72.xml"/><Relationship Id="rId17" Type="http://schemas.openxmlformats.org/officeDocument/2006/relationships/slideLayout" Target="../slideLayouts/slideLayout53.xml"/><Relationship Id="rId39" Type="http://schemas.openxmlformats.org/officeDocument/2006/relationships/theme" Target="../theme/theme4.xml"/><Relationship Id="rId16" Type="http://schemas.openxmlformats.org/officeDocument/2006/relationships/slideLayout" Target="../slideLayouts/slideLayout52.xml"/><Relationship Id="rId38" Type="http://schemas.openxmlformats.org/officeDocument/2006/relationships/slideLayout" Target="../slideLayouts/slideLayout74.xml"/><Relationship Id="rId19" Type="http://schemas.openxmlformats.org/officeDocument/2006/relationships/slideLayout" Target="../slideLayouts/slideLayout55.xml"/><Relationship Id="rId18"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rgbClr val="12B5EA"/>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389600" y="1449600"/>
            <a:ext cx="8342100" cy="31485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rgbClr val="FFFFFF"/>
              </a:buClr>
              <a:buSzPts val="1400"/>
              <a:buFont typeface="Raleway"/>
              <a:buChar char="●"/>
              <a:defRPr>
                <a:solidFill>
                  <a:srgbClr val="FFFFFF"/>
                </a:solidFill>
                <a:latin typeface="Raleway"/>
                <a:ea typeface="Raleway"/>
                <a:cs typeface="Raleway"/>
                <a:sym typeface="Raleway"/>
              </a:defRPr>
            </a:lvl1pPr>
            <a:lvl2pPr indent="-304800" lvl="1" marL="9144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2pPr>
            <a:lvl3pPr indent="-304800" lvl="2" marL="13716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3pPr>
            <a:lvl4pPr indent="-304800" lvl="3" marL="18288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4pPr>
            <a:lvl5pPr indent="-304800" lvl="4" marL="22860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5pPr>
            <a:lvl6pPr indent="-304800" lvl="5" marL="27432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6pPr>
            <a:lvl7pPr indent="-304800" lvl="6" marL="32004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7pPr>
            <a:lvl8pPr indent="-304800" lvl="7" marL="36576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8pPr>
            <a:lvl9pPr indent="-304800" lvl="8" marL="4114800">
              <a:lnSpc>
                <a:spcPct val="115000"/>
              </a:lnSpc>
              <a:spcBef>
                <a:spcPts val="1600"/>
              </a:spcBef>
              <a:spcAft>
                <a:spcPts val="1600"/>
              </a:spcAft>
              <a:buClr>
                <a:srgbClr val="FFFFFF"/>
              </a:buClr>
              <a:buSzPts val="1200"/>
              <a:buFont typeface="Raleway"/>
              <a:buChar char="■"/>
              <a:defRPr sz="1200">
                <a:solidFill>
                  <a:srgbClr val="FFFFFF"/>
                </a:solidFill>
                <a:latin typeface="Raleway"/>
                <a:ea typeface="Raleway"/>
                <a:cs typeface="Raleway"/>
                <a:sym typeface="Raleway"/>
              </a:defRPr>
            </a:lvl9pPr>
          </a:lstStyle>
          <a:p/>
        </p:txBody>
      </p:sp>
      <p:sp>
        <p:nvSpPr>
          <p:cNvPr id="7" name="Google Shape;7;p1"/>
          <p:cNvSpPr txBox="1"/>
          <p:nvPr>
            <p:ph type="title"/>
          </p:nvPr>
        </p:nvSpPr>
        <p:spPr>
          <a:xfrm>
            <a:off x="379875" y="209600"/>
            <a:ext cx="8342100" cy="635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FFFFFF"/>
              </a:buClr>
              <a:buSzPts val="3200"/>
              <a:buFont typeface="Raleway Light"/>
              <a:buNone/>
              <a:defRPr sz="3200">
                <a:solidFill>
                  <a:srgbClr val="FFFFFF"/>
                </a:solidFill>
                <a:latin typeface="Raleway Light"/>
                <a:ea typeface="Raleway Light"/>
                <a:cs typeface="Raleway Light"/>
                <a:sym typeface="Raleway Light"/>
              </a:defRPr>
            </a:lvl1pPr>
            <a:lvl2pPr lvl="1"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2pPr>
            <a:lvl3pPr lvl="2"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3pPr>
            <a:lvl4pPr lvl="3"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4pPr>
            <a:lvl5pPr lvl="4"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5pPr>
            <a:lvl6pPr lvl="5"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6pPr>
            <a:lvl7pPr lvl="6"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7pPr>
            <a:lvl8pPr lvl="7"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8pPr>
            <a:lvl9pPr lvl="8"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9pPr>
          </a:lstStyle>
          <a:p/>
        </p:txBody>
      </p:sp>
      <p:pic>
        <p:nvPicPr>
          <p:cNvPr id="8" name="Google Shape;8;p1" title="Background (5).png"/>
          <p:cNvPicPr preferRelativeResize="0"/>
          <p:nvPr/>
        </p:nvPicPr>
        <p:blipFill>
          <a:blip r:embed="rId1">
            <a:alphaModFix/>
          </a:blip>
          <a:stretch>
            <a:fillRect/>
          </a:stretch>
        </p:blipFill>
        <p:spPr>
          <a:xfrm>
            <a:off x="0" y="0"/>
            <a:ext cx="9144000" cy="51435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135" name="Shape 135"/>
        <p:cNvGrpSpPr/>
        <p:nvPr/>
      </p:nvGrpSpPr>
      <p:grpSpPr>
        <a:xfrm>
          <a:off x="0" y="0"/>
          <a:ext cx="0" cy="0"/>
          <a:chOff x="0" y="0"/>
          <a:chExt cx="0" cy="0"/>
        </a:xfrm>
      </p:grpSpPr>
      <p:sp>
        <p:nvSpPr>
          <p:cNvPr id="136" name="Google Shape;136;p22"/>
          <p:cNvSpPr txBox="1"/>
          <p:nvPr>
            <p:ph idx="1" type="body"/>
          </p:nvPr>
        </p:nvSpPr>
        <p:spPr>
          <a:xfrm>
            <a:off x="389600" y="1449600"/>
            <a:ext cx="8342100" cy="31485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rgbClr val="12B5EA"/>
              </a:buClr>
              <a:buSzPts val="1400"/>
              <a:buFont typeface="Raleway"/>
              <a:buChar char="●"/>
              <a:defRPr>
                <a:solidFill>
                  <a:srgbClr val="12B5EA"/>
                </a:solidFill>
                <a:latin typeface="Raleway"/>
                <a:ea typeface="Raleway"/>
                <a:cs typeface="Raleway"/>
                <a:sym typeface="Raleway"/>
              </a:defRPr>
            </a:lvl1pPr>
            <a:lvl2pPr indent="-304800" lvl="1" marL="914400">
              <a:lnSpc>
                <a:spcPct val="115000"/>
              </a:lnSpc>
              <a:spcBef>
                <a:spcPts val="1600"/>
              </a:spcBef>
              <a:spcAft>
                <a:spcPts val="0"/>
              </a:spcAft>
              <a:buClr>
                <a:srgbClr val="12B5EA"/>
              </a:buClr>
              <a:buSzPts val="1200"/>
              <a:buFont typeface="Raleway"/>
              <a:buChar char="○"/>
              <a:defRPr sz="1200">
                <a:solidFill>
                  <a:srgbClr val="12B5EA"/>
                </a:solidFill>
                <a:latin typeface="Raleway"/>
                <a:ea typeface="Raleway"/>
                <a:cs typeface="Raleway"/>
                <a:sym typeface="Raleway"/>
              </a:defRPr>
            </a:lvl2pPr>
            <a:lvl3pPr indent="-304800" lvl="2" marL="1371600">
              <a:lnSpc>
                <a:spcPct val="115000"/>
              </a:lnSpc>
              <a:spcBef>
                <a:spcPts val="1600"/>
              </a:spcBef>
              <a:spcAft>
                <a:spcPts val="0"/>
              </a:spcAft>
              <a:buClr>
                <a:srgbClr val="12B5EA"/>
              </a:buClr>
              <a:buSzPts val="1200"/>
              <a:buFont typeface="Raleway"/>
              <a:buChar char="■"/>
              <a:defRPr sz="1200">
                <a:solidFill>
                  <a:srgbClr val="12B5EA"/>
                </a:solidFill>
                <a:latin typeface="Raleway"/>
                <a:ea typeface="Raleway"/>
                <a:cs typeface="Raleway"/>
                <a:sym typeface="Raleway"/>
              </a:defRPr>
            </a:lvl3pPr>
            <a:lvl4pPr indent="-304800" lvl="3" marL="1828800">
              <a:lnSpc>
                <a:spcPct val="115000"/>
              </a:lnSpc>
              <a:spcBef>
                <a:spcPts val="1600"/>
              </a:spcBef>
              <a:spcAft>
                <a:spcPts val="0"/>
              </a:spcAft>
              <a:buClr>
                <a:srgbClr val="12B5EA"/>
              </a:buClr>
              <a:buSzPts val="1200"/>
              <a:buFont typeface="Raleway"/>
              <a:buChar char="●"/>
              <a:defRPr sz="1200">
                <a:solidFill>
                  <a:srgbClr val="12B5EA"/>
                </a:solidFill>
                <a:latin typeface="Raleway"/>
                <a:ea typeface="Raleway"/>
                <a:cs typeface="Raleway"/>
                <a:sym typeface="Raleway"/>
              </a:defRPr>
            </a:lvl4pPr>
            <a:lvl5pPr indent="-304800" lvl="4" marL="2286000">
              <a:lnSpc>
                <a:spcPct val="115000"/>
              </a:lnSpc>
              <a:spcBef>
                <a:spcPts val="1600"/>
              </a:spcBef>
              <a:spcAft>
                <a:spcPts val="0"/>
              </a:spcAft>
              <a:buClr>
                <a:srgbClr val="12B5EA"/>
              </a:buClr>
              <a:buSzPts val="1200"/>
              <a:buFont typeface="Raleway"/>
              <a:buChar char="○"/>
              <a:defRPr sz="1200">
                <a:solidFill>
                  <a:srgbClr val="12B5EA"/>
                </a:solidFill>
                <a:latin typeface="Raleway"/>
                <a:ea typeface="Raleway"/>
                <a:cs typeface="Raleway"/>
                <a:sym typeface="Raleway"/>
              </a:defRPr>
            </a:lvl5pPr>
            <a:lvl6pPr indent="-304800" lvl="5" marL="2743200">
              <a:lnSpc>
                <a:spcPct val="115000"/>
              </a:lnSpc>
              <a:spcBef>
                <a:spcPts val="1600"/>
              </a:spcBef>
              <a:spcAft>
                <a:spcPts val="0"/>
              </a:spcAft>
              <a:buClr>
                <a:srgbClr val="12B5EA"/>
              </a:buClr>
              <a:buSzPts val="1200"/>
              <a:buFont typeface="Raleway"/>
              <a:buChar char="■"/>
              <a:defRPr sz="1200">
                <a:solidFill>
                  <a:srgbClr val="12B5EA"/>
                </a:solidFill>
                <a:latin typeface="Raleway"/>
                <a:ea typeface="Raleway"/>
                <a:cs typeface="Raleway"/>
                <a:sym typeface="Raleway"/>
              </a:defRPr>
            </a:lvl6pPr>
            <a:lvl7pPr indent="-304800" lvl="6" marL="3200400">
              <a:lnSpc>
                <a:spcPct val="115000"/>
              </a:lnSpc>
              <a:spcBef>
                <a:spcPts val="1600"/>
              </a:spcBef>
              <a:spcAft>
                <a:spcPts val="0"/>
              </a:spcAft>
              <a:buClr>
                <a:srgbClr val="12B5EA"/>
              </a:buClr>
              <a:buSzPts val="1200"/>
              <a:buFont typeface="Raleway"/>
              <a:buChar char="●"/>
              <a:defRPr sz="1200">
                <a:solidFill>
                  <a:srgbClr val="12B5EA"/>
                </a:solidFill>
                <a:latin typeface="Raleway"/>
                <a:ea typeface="Raleway"/>
                <a:cs typeface="Raleway"/>
                <a:sym typeface="Raleway"/>
              </a:defRPr>
            </a:lvl7pPr>
            <a:lvl8pPr indent="-304800" lvl="7" marL="3657600">
              <a:lnSpc>
                <a:spcPct val="115000"/>
              </a:lnSpc>
              <a:spcBef>
                <a:spcPts val="1600"/>
              </a:spcBef>
              <a:spcAft>
                <a:spcPts val="0"/>
              </a:spcAft>
              <a:buClr>
                <a:srgbClr val="12B5EA"/>
              </a:buClr>
              <a:buSzPts val="1200"/>
              <a:buFont typeface="Raleway"/>
              <a:buChar char="○"/>
              <a:defRPr sz="1200">
                <a:solidFill>
                  <a:srgbClr val="12B5EA"/>
                </a:solidFill>
                <a:latin typeface="Raleway"/>
                <a:ea typeface="Raleway"/>
                <a:cs typeface="Raleway"/>
                <a:sym typeface="Raleway"/>
              </a:defRPr>
            </a:lvl8pPr>
            <a:lvl9pPr indent="-304800" lvl="8" marL="4114800">
              <a:lnSpc>
                <a:spcPct val="115000"/>
              </a:lnSpc>
              <a:spcBef>
                <a:spcPts val="1600"/>
              </a:spcBef>
              <a:spcAft>
                <a:spcPts val="1600"/>
              </a:spcAft>
              <a:buClr>
                <a:srgbClr val="12B5EA"/>
              </a:buClr>
              <a:buSzPts val="1200"/>
              <a:buFont typeface="Raleway"/>
              <a:buChar char="■"/>
              <a:defRPr sz="1200">
                <a:solidFill>
                  <a:srgbClr val="12B5EA"/>
                </a:solidFill>
                <a:latin typeface="Raleway"/>
                <a:ea typeface="Raleway"/>
                <a:cs typeface="Raleway"/>
                <a:sym typeface="Raleway"/>
              </a:defRPr>
            </a:lvl9pPr>
          </a:lstStyle>
          <a:p/>
        </p:txBody>
      </p:sp>
      <p:sp>
        <p:nvSpPr>
          <p:cNvPr id="137" name="Google Shape;137;p22"/>
          <p:cNvSpPr txBox="1"/>
          <p:nvPr>
            <p:ph type="title"/>
          </p:nvPr>
        </p:nvSpPr>
        <p:spPr>
          <a:xfrm>
            <a:off x="379875" y="285800"/>
            <a:ext cx="8342100" cy="635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A50A51"/>
              </a:buClr>
              <a:buSzPts val="2800"/>
              <a:buFont typeface="Raleway"/>
              <a:buNone/>
              <a:defRPr b="1" sz="2800">
                <a:solidFill>
                  <a:srgbClr val="A50A51"/>
                </a:solidFill>
                <a:latin typeface="Raleway"/>
                <a:ea typeface="Raleway"/>
                <a:cs typeface="Raleway"/>
                <a:sym typeface="Raleway"/>
              </a:defRPr>
            </a:lvl1pPr>
            <a:lvl2pPr lvl="1">
              <a:spcBef>
                <a:spcPts val="0"/>
              </a:spcBef>
              <a:spcAft>
                <a:spcPts val="0"/>
              </a:spcAft>
              <a:buClr>
                <a:srgbClr val="12B5EA"/>
              </a:buClr>
              <a:buSzPts val="3000"/>
              <a:buFont typeface="Raleway"/>
              <a:buNone/>
              <a:defRPr b="1" sz="3000">
                <a:solidFill>
                  <a:srgbClr val="12B5EA"/>
                </a:solidFill>
                <a:latin typeface="Raleway"/>
                <a:ea typeface="Raleway"/>
                <a:cs typeface="Raleway"/>
                <a:sym typeface="Raleway"/>
              </a:defRPr>
            </a:lvl2pPr>
            <a:lvl3pPr lvl="2">
              <a:spcBef>
                <a:spcPts val="0"/>
              </a:spcBef>
              <a:spcAft>
                <a:spcPts val="0"/>
              </a:spcAft>
              <a:buClr>
                <a:srgbClr val="12B5EA"/>
              </a:buClr>
              <a:buSzPts val="3000"/>
              <a:buFont typeface="Raleway"/>
              <a:buNone/>
              <a:defRPr b="1" sz="3000">
                <a:solidFill>
                  <a:srgbClr val="12B5EA"/>
                </a:solidFill>
                <a:latin typeface="Raleway"/>
                <a:ea typeface="Raleway"/>
                <a:cs typeface="Raleway"/>
                <a:sym typeface="Raleway"/>
              </a:defRPr>
            </a:lvl3pPr>
            <a:lvl4pPr lvl="3">
              <a:spcBef>
                <a:spcPts val="0"/>
              </a:spcBef>
              <a:spcAft>
                <a:spcPts val="0"/>
              </a:spcAft>
              <a:buClr>
                <a:srgbClr val="12B5EA"/>
              </a:buClr>
              <a:buSzPts val="3000"/>
              <a:buFont typeface="Raleway"/>
              <a:buNone/>
              <a:defRPr b="1" sz="3000">
                <a:solidFill>
                  <a:srgbClr val="12B5EA"/>
                </a:solidFill>
                <a:latin typeface="Raleway"/>
                <a:ea typeface="Raleway"/>
                <a:cs typeface="Raleway"/>
                <a:sym typeface="Raleway"/>
              </a:defRPr>
            </a:lvl4pPr>
            <a:lvl5pPr lvl="4">
              <a:spcBef>
                <a:spcPts val="0"/>
              </a:spcBef>
              <a:spcAft>
                <a:spcPts val="0"/>
              </a:spcAft>
              <a:buClr>
                <a:srgbClr val="12B5EA"/>
              </a:buClr>
              <a:buSzPts val="3000"/>
              <a:buFont typeface="Raleway"/>
              <a:buNone/>
              <a:defRPr b="1" sz="3000">
                <a:solidFill>
                  <a:srgbClr val="12B5EA"/>
                </a:solidFill>
                <a:latin typeface="Raleway"/>
                <a:ea typeface="Raleway"/>
                <a:cs typeface="Raleway"/>
                <a:sym typeface="Raleway"/>
              </a:defRPr>
            </a:lvl5pPr>
            <a:lvl6pPr lvl="5">
              <a:spcBef>
                <a:spcPts val="0"/>
              </a:spcBef>
              <a:spcAft>
                <a:spcPts val="0"/>
              </a:spcAft>
              <a:buClr>
                <a:srgbClr val="12B5EA"/>
              </a:buClr>
              <a:buSzPts val="3000"/>
              <a:buFont typeface="Raleway"/>
              <a:buNone/>
              <a:defRPr b="1" sz="3000">
                <a:solidFill>
                  <a:srgbClr val="12B5EA"/>
                </a:solidFill>
                <a:latin typeface="Raleway"/>
                <a:ea typeface="Raleway"/>
                <a:cs typeface="Raleway"/>
                <a:sym typeface="Raleway"/>
              </a:defRPr>
            </a:lvl6pPr>
            <a:lvl7pPr lvl="6">
              <a:spcBef>
                <a:spcPts val="0"/>
              </a:spcBef>
              <a:spcAft>
                <a:spcPts val="0"/>
              </a:spcAft>
              <a:buClr>
                <a:srgbClr val="12B5EA"/>
              </a:buClr>
              <a:buSzPts val="3000"/>
              <a:buFont typeface="Raleway"/>
              <a:buNone/>
              <a:defRPr b="1" sz="3000">
                <a:solidFill>
                  <a:srgbClr val="12B5EA"/>
                </a:solidFill>
                <a:latin typeface="Raleway"/>
                <a:ea typeface="Raleway"/>
                <a:cs typeface="Raleway"/>
                <a:sym typeface="Raleway"/>
              </a:defRPr>
            </a:lvl7pPr>
            <a:lvl8pPr lvl="7">
              <a:spcBef>
                <a:spcPts val="0"/>
              </a:spcBef>
              <a:spcAft>
                <a:spcPts val="0"/>
              </a:spcAft>
              <a:buClr>
                <a:srgbClr val="12B5EA"/>
              </a:buClr>
              <a:buSzPts val="3000"/>
              <a:buFont typeface="Raleway"/>
              <a:buNone/>
              <a:defRPr b="1" sz="3000">
                <a:solidFill>
                  <a:srgbClr val="12B5EA"/>
                </a:solidFill>
                <a:latin typeface="Raleway"/>
                <a:ea typeface="Raleway"/>
                <a:cs typeface="Raleway"/>
                <a:sym typeface="Raleway"/>
              </a:defRPr>
            </a:lvl8pPr>
            <a:lvl9pPr lvl="8">
              <a:spcBef>
                <a:spcPts val="0"/>
              </a:spcBef>
              <a:spcAft>
                <a:spcPts val="0"/>
              </a:spcAft>
              <a:buClr>
                <a:srgbClr val="12B5EA"/>
              </a:buClr>
              <a:buSzPts val="3000"/>
              <a:buFont typeface="Raleway"/>
              <a:buNone/>
              <a:defRPr b="1" sz="3000">
                <a:solidFill>
                  <a:srgbClr val="12B5EA"/>
                </a:solidFill>
                <a:latin typeface="Raleway"/>
                <a:ea typeface="Raleway"/>
                <a:cs typeface="Raleway"/>
                <a:sym typeface="Raleway"/>
              </a:defRPr>
            </a:lvl9pPr>
          </a:lstStyle>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rgbClr val="12B5EA"/>
        </a:solidFill>
      </p:bgPr>
    </p:bg>
    <p:spTree>
      <p:nvGrpSpPr>
        <p:cNvPr id="252" name="Shape 252"/>
        <p:cNvGrpSpPr/>
        <p:nvPr/>
      </p:nvGrpSpPr>
      <p:grpSpPr>
        <a:xfrm>
          <a:off x="0" y="0"/>
          <a:ext cx="0" cy="0"/>
          <a:chOff x="0" y="0"/>
          <a:chExt cx="0" cy="0"/>
        </a:xfrm>
      </p:grpSpPr>
      <p:pic>
        <p:nvPicPr>
          <p:cNvPr descr="CS_reverse.png" id="253" name="Google Shape;253;p40"/>
          <p:cNvPicPr preferRelativeResize="0"/>
          <p:nvPr/>
        </p:nvPicPr>
        <p:blipFill>
          <a:blip r:embed="rId1">
            <a:alphaModFix/>
          </a:blip>
          <a:stretch>
            <a:fillRect/>
          </a:stretch>
        </p:blipFill>
        <p:spPr>
          <a:xfrm>
            <a:off x="8287250" y="4782000"/>
            <a:ext cx="755226" cy="2253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 id="2147483717" r:id="rId34"/>
    <p:sldLayoutId id="2147483718" r:id="rId35"/>
    <p:sldLayoutId id="2147483719" r:id="rId36"/>
    <p:sldLayoutId id="2147483720" r:id="rId37"/>
    <p:sldLayoutId id="2147483721"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4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40.png"/><Relationship Id="rId4" Type="http://schemas.openxmlformats.org/officeDocument/2006/relationships/image" Target="../media/image28.png"/><Relationship Id="rId5" Type="http://schemas.openxmlformats.org/officeDocument/2006/relationships/image" Target="../media/image38.png"/><Relationship Id="rId6" Type="http://schemas.openxmlformats.org/officeDocument/2006/relationships/image" Target="../media/image3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4.xml"/><Relationship Id="rId3"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43.png"/><Relationship Id="rId5" Type="http://schemas.openxmlformats.org/officeDocument/2006/relationships/image" Target="../media/image37.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54.png"/><Relationship Id="rId10"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9.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8.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5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408" name="Shape 408"/>
        <p:cNvGrpSpPr/>
        <p:nvPr/>
      </p:nvGrpSpPr>
      <p:grpSpPr>
        <a:xfrm>
          <a:off x="0" y="0"/>
          <a:ext cx="0" cy="0"/>
          <a:chOff x="0" y="0"/>
          <a:chExt cx="0" cy="0"/>
        </a:xfrm>
      </p:grpSpPr>
      <p:pic>
        <p:nvPicPr>
          <p:cNvPr id="409" name="Google Shape;409;p78" title="Screen Shot 2025-08-07 at 4.22.35 AM.png"/>
          <p:cNvPicPr preferRelativeResize="0"/>
          <p:nvPr/>
        </p:nvPicPr>
        <p:blipFill rotWithShape="1">
          <a:blip r:embed="rId3">
            <a:alphaModFix/>
          </a:blip>
          <a:srcRect b="0" l="3372" r="0" t="14733"/>
          <a:stretch/>
        </p:blipFill>
        <p:spPr>
          <a:xfrm>
            <a:off x="0" y="0"/>
            <a:ext cx="9144003" cy="4514725"/>
          </a:xfrm>
          <a:prstGeom prst="rect">
            <a:avLst/>
          </a:prstGeom>
          <a:noFill/>
          <a:ln>
            <a:noFill/>
          </a:ln>
        </p:spPr>
      </p:pic>
      <p:sp>
        <p:nvSpPr>
          <p:cNvPr id="410" name="Google Shape;410;p78"/>
          <p:cNvSpPr txBox="1"/>
          <p:nvPr>
            <p:ph type="title"/>
          </p:nvPr>
        </p:nvSpPr>
        <p:spPr>
          <a:xfrm>
            <a:off x="400950" y="2666350"/>
            <a:ext cx="8342100" cy="635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chemeClr val="lt1"/>
                </a:solidFill>
                <a:highlight>
                  <a:srgbClr val="A50A51"/>
                </a:highlight>
              </a:rPr>
              <a:t> </a:t>
            </a:r>
            <a:r>
              <a:rPr lang="en" sz="4000">
                <a:solidFill>
                  <a:schemeClr val="lt1"/>
                </a:solidFill>
                <a:highlight>
                  <a:srgbClr val="A50A51"/>
                </a:highlight>
                <a:latin typeface="Raleway ExtraBold"/>
                <a:ea typeface="Raleway ExtraBold"/>
                <a:cs typeface="Raleway ExtraBold"/>
                <a:sym typeface="Raleway ExtraBold"/>
              </a:rPr>
              <a:t>No One Left Behind</a:t>
            </a:r>
            <a:br>
              <a:rPr lang="en" sz="4000">
                <a:solidFill>
                  <a:schemeClr val="lt1"/>
                </a:solidFill>
                <a:highlight>
                  <a:srgbClr val="A50A51"/>
                </a:highlight>
                <a:latin typeface="Raleway ExtraBold"/>
                <a:ea typeface="Raleway ExtraBold"/>
                <a:cs typeface="Raleway ExtraBold"/>
                <a:sym typeface="Raleway ExtraBold"/>
              </a:rPr>
            </a:br>
            <a:r>
              <a:rPr lang="en" sz="4000">
                <a:solidFill>
                  <a:schemeClr val="lt1"/>
                </a:solidFill>
                <a:highlight>
                  <a:srgbClr val="A50A51"/>
                </a:highlight>
              </a:rPr>
              <a:t> SYSTEM WIDE QUALITY DATA</a:t>
            </a:r>
            <a:endParaRPr sz="4000">
              <a:solidFill>
                <a:schemeClr val="lt1"/>
              </a:solidFill>
              <a:highlight>
                <a:srgbClr val="A50A51"/>
              </a:highlight>
              <a:latin typeface="Raleway ExtraBold"/>
              <a:ea typeface="Raleway ExtraBold"/>
              <a:cs typeface="Raleway ExtraBold"/>
              <a:sym typeface="Raleway ExtraBold"/>
            </a:endParaRPr>
          </a:p>
        </p:txBody>
      </p:sp>
      <p:sp>
        <p:nvSpPr>
          <p:cNvPr id="411" name="Google Shape;411;p78"/>
          <p:cNvSpPr/>
          <p:nvPr/>
        </p:nvSpPr>
        <p:spPr>
          <a:xfrm>
            <a:off x="0" y="2379100"/>
            <a:ext cx="430500" cy="12099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50A51"/>
              </a:solidFill>
            </a:endParaRPr>
          </a:p>
        </p:txBody>
      </p:sp>
      <p:pic>
        <p:nvPicPr>
          <p:cNvPr id="412" name="Google Shape;412;p78" title="BFZ Learning Session 2025 (2).png"/>
          <p:cNvPicPr preferRelativeResize="0"/>
          <p:nvPr/>
        </p:nvPicPr>
        <p:blipFill rotWithShape="1">
          <a:blip r:embed="rId4">
            <a:alphaModFix/>
          </a:blip>
          <a:srcRect b="17754" l="67079" r="19904" t="53135"/>
          <a:stretch/>
        </p:blipFill>
        <p:spPr>
          <a:xfrm>
            <a:off x="8157600" y="257437"/>
            <a:ext cx="720050" cy="9072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87"/>
          <p:cNvSpPr txBox="1"/>
          <p:nvPr>
            <p:ph type="title"/>
          </p:nvPr>
        </p:nvSpPr>
        <p:spPr>
          <a:xfrm>
            <a:off x="221613" y="-29547"/>
            <a:ext cx="8645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Quality Data, Communities have Improved Systems</a:t>
            </a:r>
            <a:endParaRPr/>
          </a:p>
        </p:txBody>
      </p:sp>
      <p:sp>
        <p:nvSpPr>
          <p:cNvPr id="500" name="Google Shape;500;p87"/>
          <p:cNvSpPr/>
          <p:nvPr/>
        </p:nvSpPr>
        <p:spPr>
          <a:xfrm>
            <a:off x="753775" y="1395650"/>
            <a:ext cx="2778600" cy="1248000"/>
          </a:xfrm>
          <a:prstGeom prst="roundRect">
            <a:avLst>
              <a:gd fmla="val 16667" name="adj"/>
            </a:avLst>
          </a:prstGeom>
          <a:solidFill>
            <a:srgbClr val="C45E8D"/>
          </a:solidFill>
          <a:ln cap="flat" cmpd="sng" w="9525">
            <a:solidFill>
              <a:srgbClr val="95205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1200"/>
              </a:spcBef>
              <a:spcAft>
                <a:spcPts val="1000"/>
              </a:spcAft>
              <a:buNone/>
            </a:pPr>
            <a:r>
              <a:rPr b="1" lang="en" sz="1800">
                <a:solidFill>
                  <a:schemeClr val="lt1"/>
                </a:solidFill>
                <a:latin typeface="Raleway"/>
                <a:ea typeface="Raleway"/>
                <a:cs typeface="Raleway"/>
                <a:sym typeface="Raleway"/>
              </a:rPr>
              <a:t>Improvements in provider buy-in, relationships, and workflows</a:t>
            </a:r>
            <a:endParaRPr b="1" sz="1800">
              <a:solidFill>
                <a:schemeClr val="lt1"/>
              </a:solidFill>
              <a:latin typeface="Raleway"/>
              <a:ea typeface="Raleway"/>
              <a:cs typeface="Raleway"/>
              <a:sym typeface="Raleway"/>
            </a:endParaRPr>
          </a:p>
        </p:txBody>
      </p:sp>
      <p:sp>
        <p:nvSpPr>
          <p:cNvPr id="501" name="Google Shape;501;p87"/>
          <p:cNvSpPr/>
          <p:nvPr/>
        </p:nvSpPr>
        <p:spPr>
          <a:xfrm>
            <a:off x="3643412" y="1395650"/>
            <a:ext cx="2778600" cy="1248000"/>
          </a:xfrm>
          <a:prstGeom prst="roundRect">
            <a:avLst>
              <a:gd fmla="val 16667" name="adj"/>
            </a:avLst>
          </a:prstGeom>
          <a:solidFill>
            <a:srgbClr val="C45E8D"/>
          </a:solidFill>
          <a:ln cap="flat" cmpd="sng" w="9525">
            <a:solidFill>
              <a:srgbClr val="95205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1200"/>
              </a:spcBef>
              <a:spcAft>
                <a:spcPts val="1000"/>
              </a:spcAft>
              <a:buNone/>
            </a:pPr>
            <a:r>
              <a:rPr b="1" lang="en" sz="1800">
                <a:solidFill>
                  <a:schemeClr val="lt1"/>
                </a:solidFill>
                <a:latin typeface="Raleway"/>
                <a:ea typeface="Raleway"/>
                <a:cs typeface="Raleway"/>
                <a:sym typeface="Raleway"/>
              </a:rPr>
              <a:t>Using monthly data for improvement planning</a:t>
            </a:r>
            <a:endParaRPr b="1" sz="1800">
              <a:solidFill>
                <a:schemeClr val="lt1"/>
              </a:solidFill>
              <a:latin typeface="Raleway"/>
              <a:ea typeface="Raleway"/>
              <a:cs typeface="Raleway"/>
              <a:sym typeface="Raleway"/>
            </a:endParaRPr>
          </a:p>
        </p:txBody>
      </p:sp>
      <p:sp>
        <p:nvSpPr>
          <p:cNvPr id="502" name="Google Shape;502;p87"/>
          <p:cNvSpPr/>
          <p:nvPr/>
        </p:nvSpPr>
        <p:spPr>
          <a:xfrm>
            <a:off x="753775" y="2789246"/>
            <a:ext cx="2778600" cy="1248000"/>
          </a:xfrm>
          <a:prstGeom prst="roundRect">
            <a:avLst>
              <a:gd fmla="val 16667" name="adj"/>
            </a:avLst>
          </a:prstGeom>
          <a:solidFill>
            <a:srgbClr val="C45E8D"/>
          </a:solidFill>
          <a:ln cap="flat" cmpd="sng" w="9525">
            <a:solidFill>
              <a:srgbClr val="95205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1200"/>
              </a:spcBef>
              <a:spcAft>
                <a:spcPts val="1000"/>
              </a:spcAft>
              <a:buNone/>
            </a:pPr>
            <a:r>
              <a:rPr b="1" lang="en" sz="1800">
                <a:solidFill>
                  <a:schemeClr val="lt1"/>
                </a:solidFill>
                <a:latin typeface="Raleway"/>
                <a:ea typeface="Raleway"/>
                <a:cs typeface="Raleway"/>
                <a:sym typeface="Raleway"/>
              </a:rPr>
              <a:t>Data </a:t>
            </a:r>
            <a:r>
              <a:rPr b="1" lang="en" sz="1800">
                <a:solidFill>
                  <a:schemeClr val="lt1"/>
                </a:solidFill>
                <a:latin typeface="Raleway"/>
                <a:ea typeface="Raleway"/>
                <a:cs typeface="Raleway"/>
                <a:sym typeface="Raleway"/>
              </a:rPr>
              <a:t>automations</a:t>
            </a:r>
            <a:r>
              <a:rPr b="1" lang="en" sz="1800">
                <a:solidFill>
                  <a:schemeClr val="lt1"/>
                </a:solidFill>
                <a:latin typeface="Raleway"/>
                <a:ea typeface="Raleway"/>
                <a:cs typeface="Raleway"/>
                <a:sym typeface="Raleway"/>
              </a:rPr>
              <a:t> that save time</a:t>
            </a:r>
            <a:endParaRPr b="1" sz="1800">
              <a:solidFill>
                <a:schemeClr val="lt1"/>
              </a:solidFill>
              <a:latin typeface="Raleway"/>
              <a:ea typeface="Raleway"/>
              <a:cs typeface="Raleway"/>
              <a:sym typeface="Raleway"/>
            </a:endParaRPr>
          </a:p>
        </p:txBody>
      </p:sp>
      <p:sp>
        <p:nvSpPr>
          <p:cNvPr id="503" name="Google Shape;503;p87"/>
          <p:cNvSpPr/>
          <p:nvPr/>
        </p:nvSpPr>
        <p:spPr>
          <a:xfrm>
            <a:off x="3643412" y="2789246"/>
            <a:ext cx="2778600" cy="1248000"/>
          </a:xfrm>
          <a:prstGeom prst="roundRect">
            <a:avLst>
              <a:gd fmla="val 16667" name="adj"/>
            </a:avLst>
          </a:prstGeom>
          <a:solidFill>
            <a:srgbClr val="C45E8D"/>
          </a:solidFill>
          <a:ln cap="flat" cmpd="sng" w="9525">
            <a:solidFill>
              <a:srgbClr val="95205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1200"/>
              </a:spcBef>
              <a:spcAft>
                <a:spcPts val="1000"/>
              </a:spcAft>
              <a:buNone/>
            </a:pPr>
            <a:r>
              <a:rPr b="1" lang="en" sz="1800">
                <a:solidFill>
                  <a:schemeClr val="lt1"/>
                </a:solidFill>
                <a:latin typeface="Raleway"/>
                <a:ea typeface="Raleway"/>
                <a:cs typeface="Raleway"/>
                <a:sym typeface="Raleway"/>
              </a:rPr>
              <a:t>E</a:t>
            </a:r>
            <a:r>
              <a:rPr b="1" lang="en" sz="1800">
                <a:solidFill>
                  <a:schemeClr val="lt1"/>
                </a:solidFill>
                <a:latin typeface="Raleway"/>
                <a:ea typeface="Raleway"/>
                <a:cs typeface="Raleway"/>
                <a:sym typeface="Raleway"/>
              </a:rPr>
              <a:t>nhanced c</a:t>
            </a:r>
            <a:r>
              <a:rPr b="1" lang="en" sz="1800">
                <a:solidFill>
                  <a:schemeClr val="lt1"/>
                </a:solidFill>
                <a:latin typeface="Raleway"/>
                <a:ea typeface="Raleway"/>
                <a:cs typeface="Raleway"/>
                <a:sym typeface="Raleway"/>
              </a:rPr>
              <a:t>ase conferencing practices</a:t>
            </a:r>
            <a:endParaRPr b="1" sz="1800">
              <a:solidFill>
                <a:schemeClr val="lt1"/>
              </a:solidFill>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507" name="Shape 507"/>
        <p:cNvGrpSpPr/>
        <p:nvPr/>
      </p:nvGrpSpPr>
      <p:grpSpPr>
        <a:xfrm>
          <a:off x="0" y="0"/>
          <a:ext cx="0" cy="0"/>
          <a:chOff x="0" y="0"/>
          <a:chExt cx="0" cy="0"/>
        </a:xfrm>
      </p:grpSpPr>
      <p:sp>
        <p:nvSpPr>
          <p:cNvPr id="508" name="Google Shape;508;p88"/>
          <p:cNvSpPr/>
          <p:nvPr/>
        </p:nvSpPr>
        <p:spPr>
          <a:xfrm>
            <a:off x="474900" y="2142535"/>
            <a:ext cx="1158600" cy="1158600"/>
          </a:xfrm>
          <a:prstGeom prst="ellipse">
            <a:avLst/>
          </a:prstGeom>
          <a:noFill/>
          <a:ln cap="flat" cmpd="sng" w="38100">
            <a:solidFill>
              <a:srgbClr val="5589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88"/>
          <p:cNvSpPr txBox="1"/>
          <p:nvPr/>
        </p:nvSpPr>
        <p:spPr>
          <a:xfrm>
            <a:off x="474900" y="2080424"/>
            <a:ext cx="1158600" cy="1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558920"/>
                </a:solidFill>
                <a:latin typeface="Roboto Condensed Light"/>
                <a:ea typeface="Roboto Condensed Light"/>
                <a:cs typeface="Roboto Condensed Light"/>
                <a:sym typeface="Roboto Condensed Light"/>
              </a:rPr>
              <a:t>1</a:t>
            </a:r>
            <a:endParaRPr sz="7200">
              <a:solidFill>
                <a:srgbClr val="558920"/>
              </a:solidFill>
              <a:latin typeface="Roboto Condensed Light"/>
              <a:ea typeface="Roboto Condensed Light"/>
              <a:cs typeface="Roboto Condensed Light"/>
              <a:sym typeface="Roboto Condensed Light"/>
            </a:endParaRPr>
          </a:p>
        </p:txBody>
      </p:sp>
      <p:sp>
        <p:nvSpPr>
          <p:cNvPr id="510" name="Google Shape;510;p88"/>
          <p:cNvSpPr/>
          <p:nvPr/>
        </p:nvSpPr>
        <p:spPr>
          <a:xfrm>
            <a:off x="0" y="552125"/>
            <a:ext cx="9144000" cy="3942300"/>
          </a:xfrm>
          <a:prstGeom prst="rect">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88"/>
          <p:cNvSpPr txBox="1"/>
          <p:nvPr/>
        </p:nvSpPr>
        <p:spPr>
          <a:xfrm>
            <a:off x="478734" y="2087600"/>
            <a:ext cx="7809600" cy="63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br>
              <a:rPr b="1" lang="en" sz="3200">
                <a:solidFill>
                  <a:srgbClr val="FFFFFF"/>
                </a:solidFill>
                <a:latin typeface="Raleway"/>
                <a:ea typeface="Raleway"/>
                <a:cs typeface="Raleway"/>
                <a:sym typeface="Raleway"/>
              </a:rPr>
            </a:br>
            <a:r>
              <a:rPr b="1" lang="en" sz="3200">
                <a:solidFill>
                  <a:srgbClr val="FFFFFF"/>
                </a:solidFill>
                <a:latin typeface="Raleway"/>
                <a:ea typeface="Raleway"/>
                <a:cs typeface="Raleway"/>
                <a:sym typeface="Raleway"/>
              </a:rPr>
              <a:t>OUTCOME: </a:t>
            </a:r>
            <a:br>
              <a:rPr b="1" lang="en" sz="3200">
                <a:solidFill>
                  <a:srgbClr val="FFFFFF"/>
                </a:solidFill>
                <a:latin typeface="Raleway"/>
                <a:ea typeface="Raleway"/>
                <a:cs typeface="Raleway"/>
                <a:sym typeface="Raleway"/>
              </a:rPr>
            </a:br>
            <a:r>
              <a:rPr b="1" lang="en" sz="3200">
                <a:solidFill>
                  <a:srgbClr val="FFFFFF"/>
                </a:solidFill>
                <a:latin typeface="Raleway"/>
                <a:ea typeface="Raleway"/>
                <a:cs typeface="Raleway"/>
                <a:sym typeface="Raleway"/>
              </a:rPr>
              <a:t>BFZ Communities have </a:t>
            </a:r>
            <a:r>
              <a:rPr b="1" lang="en" sz="3200">
                <a:solidFill>
                  <a:srgbClr val="FFFFFF"/>
                </a:solidFill>
                <a:latin typeface="Raleway"/>
                <a:ea typeface="Raleway"/>
                <a:cs typeface="Raleway"/>
                <a:sym typeface="Raleway"/>
              </a:rPr>
              <a:t>driven progress—reducing homelessness for Veterans and making gains for people experiencing chronic homelessness, youth and young adults.</a:t>
            </a:r>
            <a:endParaRPr sz="3200">
              <a:solidFill>
                <a:srgbClr val="A50A51"/>
              </a:solidFill>
              <a:latin typeface="Raleway Light"/>
              <a:ea typeface="Raleway Light"/>
              <a:cs typeface="Raleway Light"/>
              <a:sym typeface="Raleway Light"/>
            </a:endParaRPr>
          </a:p>
        </p:txBody>
      </p:sp>
      <p:sp>
        <p:nvSpPr>
          <p:cNvPr id="512" name="Google Shape;512;p88"/>
          <p:cNvSpPr txBox="1"/>
          <p:nvPr/>
        </p:nvSpPr>
        <p:spPr>
          <a:xfrm>
            <a:off x="406425" y="189375"/>
            <a:ext cx="8296800" cy="6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highlight>
                  <a:srgbClr val="A50A51"/>
                </a:highlight>
                <a:latin typeface="Raleway ExtraBold"/>
                <a:ea typeface="Raleway ExtraBold"/>
                <a:cs typeface="Raleway ExtraBold"/>
                <a:sym typeface="Raleway ExtraBold"/>
              </a:rPr>
              <a:t> NO ONE LEFT BEHIND</a:t>
            </a:r>
            <a:br>
              <a:rPr lang="en" sz="2400">
                <a:solidFill>
                  <a:srgbClr val="FFFFFF"/>
                </a:solidFill>
                <a:highlight>
                  <a:srgbClr val="A50A51"/>
                </a:highlight>
                <a:latin typeface="Raleway Light"/>
                <a:ea typeface="Raleway Light"/>
                <a:cs typeface="Raleway Light"/>
                <a:sym typeface="Raleway Light"/>
              </a:rPr>
            </a:br>
            <a:r>
              <a:rPr lang="en" sz="2400">
                <a:solidFill>
                  <a:srgbClr val="FFFFFF"/>
                </a:solidFill>
                <a:highlight>
                  <a:srgbClr val="A50A51"/>
                </a:highlight>
                <a:latin typeface="Raleway Light"/>
                <a:ea typeface="Raleway Light"/>
                <a:cs typeface="Raleway Light"/>
                <a:sym typeface="Raleway Light"/>
              </a:rPr>
              <a:t> SYSTEM WIDE QUALITY DATA</a:t>
            </a:r>
            <a:endParaRPr sz="2400">
              <a:solidFill>
                <a:srgbClr val="A50A51"/>
              </a:solidFill>
              <a:highlight>
                <a:srgbClr val="A50A51"/>
              </a:highlight>
              <a:latin typeface="Raleway Light"/>
              <a:ea typeface="Raleway Light"/>
              <a:cs typeface="Raleway Light"/>
              <a:sym typeface="Raleway Light"/>
            </a:endParaRPr>
          </a:p>
        </p:txBody>
      </p:sp>
      <p:sp>
        <p:nvSpPr>
          <p:cNvPr id="513" name="Google Shape;513;p88"/>
          <p:cNvSpPr/>
          <p:nvPr/>
        </p:nvSpPr>
        <p:spPr>
          <a:xfrm>
            <a:off x="0" y="158250"/>
            <a:ext cx="474900" cy="7365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5892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517" name="Shape 517"/>
        <p:cNvGrpSpPr/>
        <p:nvPr/>
      </p:nvGrpSpPr>
      <p:grpSpPr>
        <a:xfrm>
          <a:off x="0" y="0"/>
          <a:ext cx="0" cy="0"/>
          <a:chOff x="0" y="0"/>
          <a:chExt cx="0" cy="0"/>
        </a:xfrm>
      </p:grpSpPr>
      <p:sp>
        <p:nvSpPr>
          <p:cNvPr id="518" name="Google Shape;518;p89"/>
          <p:cNvSpPr/>
          <p:nvPr/>
        </p:nvSpPr>
        <p:spPr>
          <a:xfrm>
            <a:off x="474900" y="2142535"/>
            <a:ext cx="1158600" cy="1158600"/>
          </a:xfrm>
          <a:prstGeom prst="ellipse">
            <a:avLst/>
          </a:prstGeom>
          <a:noFill/>
          <a:ln cap="flat" cmpd="sng" w="38100">
            <a:solidFill>
              <a:srgbClr val="5589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89"/>
          <p:cNvSpPr txBox="1"/>
          <p:nvPr/>
        </p:nvSpPr>
        <p:spPr>
          <a:xfrm>
            <a:off x="474900" y="2080424"/>
            <a:ext cx="1158600" cy="1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558920"/>
                </a:solidFill>
                <a:latin typeface="Roboto Condensed Light"/>
                <a:ea typeface="Roboto Condensed Light"/>
                <a:cs typeface="Roboto Condensed Light"/>
                <a:sym typeface="Roboto Condensed Light"/>
              </a:rPr>
              <a:t>1</a:t>
            </a:r>
            <a:endParaRPr sz="7200">
              <a:solidFill>
                <a:srgbClr val="558920"/>
              </a:solidFill>
              <a:latin typeface="Roboto Condensed Light"/>
              <a:ea typeface="Roboto Condensed Light"/>
              <a:cs typeface="Roboto Condensed Light"/>
              <a:sym typeface="Roboto Condensed Light"/>
            </a:endParaRPr>
          </a:p>
        </p:txBody>
      </p:sp>
      <p:sp>
        <p:nvSpPr>
          <p:cNvPr id="520" name="Google Shape;520;p89"/>
          <p:cNvSpPr/>
          <p:nvPr/>
        </p:nvSpPr>
        <p:spPr>
          <a:xfrm>
            <a:off x="0" y="552125"/>
            <a:ext cx="9144000" cy="3942300"/>
          </a:xfrm>
          <a:prstGeom prst="rect">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89"/>
          <p:cNvSpPr txBox="1"/>
          <p:nvPr/>
        </p:nvSpPr>
        <p:spPr>
          <a:xfrm>
            <a:off x="1032651" y="2087608"/>
            <a:ext cx="6523800" cy="63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br>
              <a:rPr b="1" lang="en" sz="3200">
                <a:solidFill>
                  <a:srgbClr val="FFFFFF"/>
                </a:solidFill>
                <a:latin typeface="Raleway"/>
                <a:ea typeface="Raleway"/>
                <a:cs typeface="Raleway"/>
                <a:sym typeface="Raleway"/>
              </a:rPr>
            </a:br>
            <a:r>
              <a:rPr b="1" lang="en" sz="3200">
                <a:solidFill>
                  <a:srgbClr val="FFFFFF"/>
                </a:solidFill>
                <a:latin typeface="Raleway"/>
                <a:ea typeface="Raleway"/>
                <a:cs typeface="Raleway"/>
                <a:sym typeface="Raleway"/>
              </a:rPr>
              <a:t>SO THAT? </a:t>
            </a:r>
            <a:endParaRPr b="1" sz="3200">
              <a:solidFill>
                <a:srgbClr val="FFFFFF"/>
              </a:solidFill>
              <a:latin typeface="Raleway"/>
              <a:ea typeface="Raleway"/>
              <a:cs typeface="Raleway"/>
              <a:sym typeface="Raleway"/>
            </a:endParaRPr>
          </a:p>
          <a:p>
            <a:pPr indent="0" lvl="0" marL="0" rtl="0" algn="ctr">
              <a:spcBef>
                <a:spcPts val="0"/>
              </a:spcBef>
              <a:spcAft>
                <a:spcPts val="0"/>
              </a:spcAft>
              <a:buNone/>
            </a:pPr>
            <a:r>
              <a:rPr b="1" lang="en" sz="3200">
                <a:solidFill>
                  <a:srgbClr val="FFFFFF"/>
                </a:solidFill>
                <a:latin typeface="Raleway"/>
                <a:ea typeface="Raleway"/>
                <a:cs typeface="Raleway"/>
                <a:sym typeface="Raleway"/>
              </a:rPr>
              <a:t>we can replicate and scale system improvements to </a:t>
            </a:r>
            <a:endParaRPr b="1" sz="3200">
              <a:solidFill>
                <a:srgbClr val="FFFFFF"/>
              </a:solidFill>
              <a:latin typeface="Raleway"/>
              <a:ea typeface="Raleway"/>
              <a:cs typeface="Raleway"/>
              <a:sym typeface="Raleway"/>
            </a:endParaRPr>
          </a:p>
          <a:p>
            <a:pPr indent="0" lvl="0" marL="0" rtl="0" algn="ctr">
              <a:spcBef>
                <a:spcPts val="0"/>
              </a:spcBef>
              <a:spcAft>
                <a:spcPts val="0"/>
              </a:spcAft>
              <a:buNone/>
            </a:pPr>
            <a:r>
              <a:rPr b="1" lang="en" sz="3200">
                <a:solidFill>
                  <a:srgbClr val="FFFFFF"/>
                </a:solidFill>
                <a:latin typeface="Raleway"/>
                <a:ea typeface="Raleway"/>
                <a:cs typeface="Raleway"/>
                <a:sym typeface="Raleway"/>
              </a:rPr>
              <a:t>reduce and solve </a:t>
            </a:r>
            <a:endParaRPr b="1" sz="3200">
              <a:solidFill>
                <a:srgbClr val="FFFFFF"/>
              </a:solidFill>
              <a:latin typeface="Raleway"/>
              <a:ea typeface="Raleway"/>
              <a:cs typeface="Raleway"/>
              <a:sym typeface="Raleway"/>
            </a:endParaRPr>
          </a:p>
          <a:p>
            <a:pPr indent="0" lvl="0" marL="0" rtl="0" algn="ctr">
              <a:spcBef>
                <a:spcPts val="0"/>
              </a:spcBef>
              <a:spcAft>
                <a:spcPts val="0"/>
              </a:spcAft>
              <a:buNone/>
            </a:pPr>
            <a:r>
              <a:rPr b="1" lang="en" sz="3200">
                <a:solidFill>
                  <a:srgbClr val="FFFFFF"/>
                </a:solidFill>
                <a:latin typeface="Raleway"/>
                <a:ea typeface="Raleway"/>
                <a:cs typeface="Raleway"/>
                <a:sym typeface="Raleway"/>
              </a:rPr>
              <a:t>homelessness for all </a:t>
            </a:r>
            <a:endParaRPr sz="3200">
              <a:solidFill>
                <a:srgbClr val="A50A51"/>
              </a:solidFill>
              <a:latin typeface="Raleway Light"/>
              <a:ea typeface="Raleway Light"/>
              <a:cs typeface="Raleway Light"/>
              <a:sym typeface="Raleway Light"/>
            </a:endParaRPr>
          </a:p>
        </p:txBody>
      </p:sp>
      <p:sp>
        <p:nvSpPr>
          <p:cNvPr id="522" name="Google Shape;522;p89"/>
          <p:cNvSpPr txBox="1"/>
          <p:nvPr/>
        </p:nvSpPr>
        <p:spPr>
          <a:xfrm>
            <a:off x="406425" y="189375"/>
            <a:ext cx="8296800" cy="6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highlight>
                  <a:srgbClr val="A50A51"/>
                </a:highlight>
                <a:latin typeface="Raleway ExtraBold"/>
                <a:ea typeface="Raleway ExtraBold"/>
                <a:cs typeface="Raleway ExtraBold"/>
                <a:sym typeface="Raleway ExtraBold"/>
              </a:rPr>
              <a:t> NO ONE LEFT BEHIND</a:t>
            </a:r>
            <a:br>
              <a:rPr lang="en" sz="2400">
                <a:solidFill>
                  <a:srgbClr val="FFFFFF"/>
                </a:solidFill>
                <a:highlight>
                  <a:srgbClr val="A50A51"/>
                </a:highlight>
                <a:latin typeface="Raleway Light"/>
                <a:ea typeface="Raleway Light"/>
                <a:cs typeface="Raleway Light"/>
                <a:sym typeface="Raleway Light"/>
              </a:rPr>
            </a:br>
            <a:r>
              <a:rPr lang="en" sz="2400">
                <a:solidFill>
                  <a:srgbClr val="FFFFFF"/>
                </a:solidFill>
                <a:highlight>
                  <a:srgbClr val="A50A51"/>
                </a:highlight>
                <a:latin typeface="Raleway Light"/>
                <a:ea typeface="Raleway Light"/>
                <a:cs typeface="Raleway Light"/>
                <a:sym typeface="Raleway Light"/>
              </a:rPr>
              <a:t> SYSTEM WIDE QUALITY DATA</a:t>
            </a:r>
            <a:endParaRPr sz="2400">
              <a:solidFill>
                <a:srgbClr val="A50A51"/>
              </a:solidFill>
              <a:highlight>
                <a:srgbClr val="A50A51"/>
              </a:highlight>
              <a:latin typeface="Raleway Light"/>
              <a:ea typeface="Raleway Light"/>
              <a:cs typeface="Raleway Light"/>
              <a:sym typeface="Raleway Light"/>
            </a:endParaRPr>
          </a:p>
        </p:txBody>
      </p:sp>
      <p:sp>
        <p:nvSpPr>
          <p:cNvPr id="523" name="Google Shape;523;p89"/>
          <p:cNvSpPr/>
          <p:nvPr/>
        </p:nvSpPr>
        <p:spPr>
          <a:xfrm>
            <a:off x="0" y="158250"/>
            <a:ext cx="474900" cy="7365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5892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90"/>
          <p:cNvSpPr txBox="1"/>
          <p:nvPr>
            <p:ph type="title"/>
          </p:nvPr>
        </p:nvSpPr>
        <p:spPr>
          <a:xfrm>
            <a:off x="273163" y="271150"/>
            <a:ext cx="8645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Challenges</a:t>
            </a:r>
            <a:r>
              <a:rPr lang="en"/>
              <a:t> with </a:t>
            </a:r>
            <a:r>
              <a:rPr lang="en"/>
              <a:t>Scaling</a:t>
            </a:r>
            <a:r>
              <a:rPr lang="en"/>
              <a:t> </a:t>
            </a:r>
            <a:endParaRPr/>
          </a:p>
        </p:txBody>
      </p:sp>
      <p:sp>
        <p:nvSpPr>
          <p:cNvPr id="529" name="Google Shape;529;p90"/>
          <p:cNvSpPr txBox="1"/>
          <p:nvPr>
            <p:ph idx="2" type="body"/>
          </p:nvPr>
        </p:nvSpPr>
        <p:spPr>
          <a:xfrm>
            <a:off x="174500" y="906550"/>
            <a:ext cx="7344300" cy="3538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494949"/>
              </a:buClr>
              <a:buSzPts val="1800"/>
              <a:buChar char="●"/>
            </a:pPr>
            <a:r>
              <a:rPr lang="en" sz="1800">
                <a:solidFill>
                  <a:srgbClr val="494949"/>
                </a:solidFill>
              </a:rPr>
              <a:t>Subpopulation (Veteran and chronic) team models don’t easily translate to other populations</a:t>
            </a:r>
            <a:endParaRPr sz="1800">
              <a:solidFill>
                <a:srgbClr val="494949"/>
              </a:solidFill>
            </a:endParaRPr>
          </a:p>
          <a:p>
            <a:pPr indent="-342900" lvl="0" marL="457200" rtl="0" algn="l">
              <a:spcBef>
                <a:spcPts val="1000"/>
              </a:spcBef>
              <a:spcAft>
                <a:spcPts val="0"/>
              </a:spcAft>
              <a:buClr>
                <a:srgbClr val="494949"/>
              </a:buClr>
              <a:buSzPts val="1800"/>
              <a:buChar char="●"/>
            </a:pPr>
            <a:r>
              <a:rPr lang="en" sz="1800">
                <a:solidFill>
                  <a:srgbClr val="494949"/>
                </a:solidFill>
              </a:rPr>
              <a:t>Youth, young adult, and family efforts require new partnerships and relationships</a:t>
            </a:r>
            <a:endParaRPr sz="1800">
              <a:solidFill>
                <a:srgbClr val="494949"/>
              </a:solidFill>
            </a:endParaRPr>
          </a:p>
          <a:p>
            <a:pPr indent="-342900" lvl="0" marL="457200" rtl="0" algn="l">
              <a:spcBef>
                <a:spcPts val="1000"/>
              </a:spcBef>
              <a:spcAft>
                <a:spcPts val="0"/>
              </a:spcAft>
              <a:buClr>
                <a:srgbClr val="494949"/>
              </a:buClr>
              <a:buSzPts val="1800"/>
              <a:buChar char="●"/>
            </a:pPr>
            <a:r>
              <a:rPr lang="en" sz="1800">
                <a:solidFill>
                  <a:srgbClr val="494949"/>
                </a:solidFill>
              </a:rPr>
              <a:t>Scaling to single adults is constrained by system factors</a:t>
            </a:r>
            <a:endParaRPr sz="1800">
              <a:solidFill>
                <a:srgbClr val="494949"/>
              </a:solidFill>
            </a:endParaRPr>
          </a:p>
          <a:p>
            <a:pPr indent="-342900" lvl="0" marL="457200" rtl="0" algn="l">
              <a:spcBef>
                <a:spcPts val="1300"/>
              </a:spcBef>
              <a:spcAft>
                <a:spcPts val="0"/>
              </a:spcAft>
              <a:buClr>
                <a:srgbClr val="494949"/>
              </a:buClr>
              <a:buSzPts val="1800"/>
              <a:buChar char="●"/>
            </a:pPr>
            <a:r>
              <a:rPr lang="en" sz="1800">
                <a:solidFill>
                  <a:srgbClr val="494949"/>
                </a:solidFill>
              </a:rPr>
              <a:t>Systems to account for all unsheltered people in real time </a:t>
            </a:r>
            <a:br>
              <a:rPr lang="en" sz="1800">
                <a:solidFill>
                  <a:srgbClr val="494949"/>
                </a:solidFill>
              </a:rPr>
            </a:br>
            <a:r>
              <a:rPr lang="en" sz="1800">
                <a:solidFill>
                  <a:srgbClr val="494949"/>
                </a:solidFill>
              </a:rPr>
              <a:t>are still underdeveloped</a:t>
            </a:r>
            <a:endParaRPr sz="1800">
              <a:solidFill>
                <a:srgbClr val="494949"/>
              </a:solidFill>
            </a:endParaRPr>
          </a:p>
          <a:p>
            <a:pPr indent="-342900" lvl="0" marL="457200" rtl="0" algn="l">
              <a:spcBef>
                <a:spcPts val="1300"/>
              </a:spcBef>
              <a:spcAft>
                <a:spcPts val="1000"/>
              </a:spcAft>
              <a:buClr>
                <a:srgbClr val="494949"/>
              </a:buClr>
              <a:buSzPts val="1800"/>
              <a:buChar char="●"/>
            </a:pPr>
            <a:r>
              <a:rPr lang="en" sz="1800">
                <a:solidFill>
                  <a:srgbClr val="494949"/>
                </a:solidFill>
              </a:rPr>
              <a:t>Milestones for small populations have limited impact on bigger picture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91"/>
          <p:cNvSpPr txBox="1"/>
          <p:nvPr>
            <p:ph type="title"/>
          </p:nvPr>
        </p:nvSpPr>
        <p:spPr>
          <a:xfrm>
            <a:off x="273163" y="271150"/>
            <a:ext cx="8645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Changing Conditions</a:t>
            </a:r>
            <a:endParaRPr/>
          </a:p>
        </p:txBody>
      </p:sp>
      <p:sp>
        <p:nvSpPr>
          <p:cNvPr id="535" name="Google Shape;535;p91"/>
          <p:cNvSpPr/>
          <p:nvPr/>
        </p:nvSpPr>
        <p:spPr>
          <a:xfrm>
            <a:off x="6" y="862400"/>
            <a:ext cx="2331600" cy="2322300"/>
          </a:xfrm>
          <a:prstGeom prst="ellipse">
            <a:avLst/>
          </a:prstGeom>
          <a:solidFill>
            <a:srgbClr val="A50A51"/>
          </a:solidFill>
          <a:ln cap="flat" cmpd="sng" w="9525">
            <a:solidFill>
              <a:srgbClr val="A50A5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Raleway"/>
                <a:ea typeface="Raleway"/>
                <a:cs typeface="Raleway"/>
                <a:sym typeface="Raleway"/>
              </a:rPr>
              <a:t>Housing shortages worsen</a:t>
            </a:r>
            <a:endParaRPr b="1" sz="1600">
              <a:solidFill>
                <a:schemeClr val="lt1"/>
              </a:solidFill>
              <a:latin typeface="Raleway"/>
              <a:ea typeface="Raleway"/>
              <a:cs typeface="Raleway"/>
              <a:sym typeface="Raleway"/>
            </a:endParaRPr>
          </a:p>
        </p:txBody>
      </p:sp>
      <p:sp>
        <p:nvSpPr>
          <p:cNvPr id="536" name="Google Shape;536;p91"/>
          <p:cNvSpPr/>
          <p:nvPr/>
        </p:nvSpPr>
        <p:spPr>
          <a:xfrm>
            <a:off x="2630600" y="857750"/>
            <a:ext cx="2331600" cy="2331600"/>
          </a:xfrm>
          <a:prstGeom prst="ellipse">
            <a:avLst/>
          </a:prstGeom>
          <a:solidFill>
            <a:srgbClr val="A50A51"/>
          </a:solidFill>
          <a:ln cap="flat" cmpd="sng" w="9525">
            <a:solidFill>
              <a:srgbClr val="A50A5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Raleway"/>
                <a:ea typeface="Raleway"/>
                <a:cs typeface="Raleway"/>
                <a:sym typeface="Raleway"/>
              </a:rPr>
              <a:t>COVID-related resources expire</a:t>
            </a:r>
            <a:endParaRPr b="1" sz="1600">
              <a:solidFill>
                <a:schemeClr val="lt1"/>
              </a:solidFill>
              <a:latin typeface="Raleway"/>
              <a:ea typeface="Raleway"/>
              <a:cs typeface="Raleway"/>
              <a:sym typeface="Raleway"/>
            </a:endParaRPr>
          </a:p>
        </p:txBody>
      </p:sp>
      <p:sp>
        <p:nvSpPr>
          <p:cNvPr id="537" name="Google Shape;537;p91"/>
          <p:cNvSpPr/>
          <p:nvPr/>
        </p:nvSpPr>
        <p:spPr>
          <a:xfrm>
            <a:off x="5306927" y="857757"/>
            <a:ext cx="2331600" cy="2331600"/>
          </a:xfrm>
          <a:prstGeom prst="ellipse">
            <a:avLst/>
          </a:prstGeom>
          <a:solidFill>
            <a:srgbClr val="A50A51"/>
          </a:solidFill>
          <a:ln cap="flat" cmpd="sng" w="9525">
            <a:solidFill>
              <a:srgbClr val="A50A5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Raleway"/>
                <a:ea typeface="Raleway"/>
                <a:cs typeface="Raleway"/>
                <a:sym typeface="Raleway"/>
              </a:rPr>
              <a:t>Unsheltered homelessness rises </a:t>
            </a:r>
            <a:endParaRPr b="1" sz="1600">
              <a:solidFill>
                <a:schemeClr val="lt1"/>
              </a:solidFill>
              <a:latin typeface="Raleway"/>
              <a:ea typeface="Raleway"/>
              <a:cs typeface="Raleway"/>
              <a:sym typeface="Raleway"/>
            </a:endParaRPr>
          </a:p>
        </p:txBody>
      </p:sp>
      <p:sp>
        <p:nvSpPr>
          <p:cNvPr id="538" name="Google Shape;538;p91"/>
          <p:cNvSpPr/>
          <p:nvPr/>
        </p:nvSpPr>
        <p:spPr>
          <a:xfrm>
            <a:off x="1033934" y="2163009"/>
            <a:ext cx="2331600" cy="2331600"/>
          </a:xfrm>
          <a:prstGeom prst="ellipse">
            <a:avLst/>
          </a:prstGeom>
          <a:solidFill>
            <a:srgbClr val="C45E8D"/>
          </a:solidFill>
          <a:ln cap="flat" cmpd="sng" w="9525">
            <a:solidFill>
              <a:srgbClr val="C45E8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Raleway"/>
                <a:ea typeface="Raleway"/>
                <a:cs typeface="Raleway"/>
                <a:sym typeface="Raleway"/>
              </a:rPr>
              <a:t>Hospital and healthcare access stretched</a:t>
            </a:r>
            <a:endParaRPr b="1" sz="1600">
              <a:solidFill>
                <a:schemeClr val="lt1"/>
              </a:solidFill>
              <a:latin typeface="Raleway"/>
              <a:ea typeface="Raleway"/>
              <a:cs typeface="Raleway"/>
              <a:sym typeface="Raleway"/>
            </a:endParaRPr>
          </a:p>
        </p:txBody>
      </p:sp>
      <p:sp>
        <p:nvSpPr>
          <p:cNvPr id="539" name="Google Shape;539;p91"/>
          <p:cNvSpPr/>
          <p:nvPr/>
        </p:nvSpPr>
        <p:spPr>
          <a:xfrm>
            <a:off x="3811829" y="2163922"/>
            <a:ext cx="2329800" cy="2329800"/>
          </a:xfrm>
          <a:prstGeom prst="ellipse">
            <a:avLst/>
          </a:prstGeom>
          <a:solidFill>
            <a:srgbClr val="C45E8D"/>
          </a:solidFill>
          <a:ln cap="flat" cmpd="sng" w="9525">
            <a:solidFill>
              <a:srgbClr val="C45E8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Raleway"/>
                <a:ea typeface="Raleway"/>
                <a:cs typeface="Raleway"/>
                <a:sym typeface="Raleway"/>
              </a:rPr>
              <a:t>Criminalization of homelessness</a:t>
            </a:r>
            <a:endParaRPr b="1" sz="1600">
              <a:solidFill>
                <a:schemeClr val="lt1"/>
              </a:solidFill>
              <a:latin typeface="Raleway"/>
              <a:ea typeface="Raleway"/>
              <a:cs typeface="Raleway"/>
              <a:sym typeface="Raleway"/>
            </a:endParaRPr>
          </a:p>
        </p:txBody>
      </p:sp>
      <p:sp>
        <p:nvSpPr>
          <p:cNvPr id="540" name="Google Shape;540;p91"/>
          <p:cNvSpPr/>
          <p:nvPr/>
        </p:nvSpPr>
        <p:spPr>
          <a:xfrm>
            <a:off x="6605298" y="2163024"/>
            <a:ext cx="2331600" cy="2331600"/>
          </a:xfrm>
          <a:prstGeom prst="ellipse">
            <a:avLst/>
          </a:prstGeom>
          <a:solidFill>
            <a:srgbClr val="C45E8D"/>
          </a:solidFill>
          <a:ln cap="flat" cmpd="sng" w="9525">
            <a:solidFill>
              <a:srgbClr val="C45E8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Raleway"/>
                <a:ea typeface="Raleway"/>
                <a:cs typeface="Raleway"/>
                <a:sym typeface="Raleway"/>
              </a:rPr>
              <a:t>Strained public perception of homelessness</a:t>
            </a:r>
            <a:endParaRPr b="1" sz="1600">
              <a:solidFill>
                <a:schemeClr val="lt1"/>
              </a:solidFill>
              <a:latin typeface="Raleway"/>
              <a:ea typeface="Raleway"/>
              <a:cs typeface="Raleway"/>
              <a:sym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544" name="Shape 544"/>
        <p:cNvGrpSpPr/>
        <p:nvPr/>
      </p:nvGrpSpPr>
      <p:grpSpPr>
        <a:xfrm>
          <a:off x="0" y="0"/>
          <a:ext cx="0" cy="0"/>
          <a:chOff x="0" y="0"/>
          <a:chExt cx="0" cy="0"/>
        </a:xfrm>
      </p:grpSpPr>
      <p:sp>
        <p:nvSpPr>
          <p:cNvPr id="545" name="Google Shape;545;p92"/>
          <p:cNvSpPr/>
          <p:nvPr/>
        </p:nvSpPr>
        <p:spPr>
          <a:xfrm>
            <a:off x="474900" y="2142535"/>
            <a:ext cx="1158600" cy="1158600"/>
          </a:xfrm>
          <a:prstGeom prst="ellipse">
            <a:avLst/>
          </a:prstGeom>
          <a:noFill/>
          <a:ln cap="flat" cmpd="sng" w="38100">
            <a:solidFill>
              <a:srgbClr val="5589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92"/>
          <p:cNvSpPr txBox="1"/>
          <p:nvPr/>
        </p:nvSpPr>
        <p:spPr>
          <a:xfrm>
            <a:off x="474900" y="2080424"/>
            <a:ext cx="1158600" cy="1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558920"/>
                </a:solidFill>
                <a:latin typeface="Roboto Condensed Light"/>
                <a:ea typeface="Roboto Condensed Light"/>
                <a:cs typeface="Roboto Condensed Light"/>
                <a:sym typeface="Roboto Condensed Light"/>
              </a:rPr>
              <a:t>1</a:t>
            </a:r>
            <a:endParaRPr sz="7200">
              <a:solidFill>
                <a:srgbClr val="558920"/>
              </a:solidFill>
              <a:latin typeface="Roboto Condensed Light"/>
              <a:ea typeface="Roboto Condensed Light"/>
              <a:cs typeface="Roboto Condensed Light"/>
              <a:sym typeface="Roboto Condensed Light"/>
            </a:endParaRPr>
          </a:p>
        </p:txBody>
      </p:sp>
      <p:sp>
        <p:nvSpPr>
          <p:cNvPr id="547" name="Google Shape;547;p92"/>
          <p:cNvSpPr/>
          <p:nvPr/>
        </p:nvSpPr>
        <p:spPr>
          <a:xfrm>
            <a:off x="0" y="552125"/>
            <a:ext cx="9144000" cy="3942300"/>
          </a:xfrm>
          <a:prstGeom prst="rect">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92"/>
          <p:cNvSpPr txBox="1"/>
          <p:nvPr/>
        </p:nvSpPr>
        <p:spPr>
          <a:xfrm>
            <a:off x="1032651" y="2087608"/>
            <a:ext cx="6523800" cy="63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br>
              <a:rPr b="1" lang="en" sz="3200">
                <a:solidFill>
                  <a:srgbClr val="FFFFFF"/>
                </a:solidFill>
                <a:latin typeface="Raleway"/>
                <a:ea typeface="Raleway"/>
                <a:cs typeface="Raleway"/>
                <a:sym typeface="Raleway"/>
              </a:rPr>
            </a:br>
            <a:r>
              <a:rPr b="1" lang="en" sz="3200">
                <a:solidFill>
                  <a:srgbClr val="FFFFFF"/>
                </a:solidFill>
                <a:latin typeface="Raleway"/>
                <a:ea typeface="Raleway"/>
                <a:cs typeface="Raleway"/>
                <a:sym typeface="Raleway"/>
              </a:rPr>
              <a:t>IMPACT:</a:t>
            </a:r>
            <a:br>
              <a:rPr b="1" lang="en" sz="3200">
                <a:solidFill>
                  <a:srgbClr val="FFFFFF"/>
                </a:solidFill>
                <a:latin typeface="Raleway"/>
                <a:ea typeface="Raleway"/>
                <a:cs typeface="Raleway"/>
                <a:sym typeface="Raleway"/>
              </a:rPr>
            </a:br>
            <a:r>
              <a:rPr b="1" lang="en" sz="3200">
                <a:solidFill>
                  <a:srgbClr val="FFFFFF"/>
                </a:solidFill>
                <a:latin typeface="Raleway"/>
                <a:ea typeface="Raleway"/>
                <a:cs typeface="Raleway"/>
                <a:sym typeface="Raleway"/>
              </a:rPr>
              <a:t>Conflicting public narratives, political priorities, and business pressures pull efforts in different directions, undermining </a:t>
            </a:r>
            <a:endParaRPr b="1" sz="3200">
              <a:solidFill>
                <a:srgbClr val="FFFFFF"/>
              </a:solidFill>
              <a:latin typeface="Raleway"/>
              <a:ea typeface="Raleway"/>
              <a:cs typeface="Raleway"/>
              <a:sym typeface="Raleway"/>
            </a:endParaRPr>
          </a:p>
          <a:p>
            <a:pPr indent="0" lvl="0" marL="0" rtl="0" algn="ctr">
              <a:spcBef>
                <a:spcPts val="0"/>
              </a:spcBef>
              <a:spcAft>
                <a:spcPts val="0"/>
              </a:spcAft>
              <a:buNone/>
            </a:pPr>
            <a:r>
              <a:rPr b="1" lang="en" sz="3200">
                <a:solidFill>
                  <a:srgbClr val="FFFFFF"/>
                </a:solidFill>
                <a:latin typeface="Raleway"/>
                <a:ea typeface="Raleway"/>
                <a:cs typeface="Raleway"/>
                <a:sym typeface="Raleway"/>
              </a:rPr>
              <a:t>unified action on homelessness.</a:t>
            </a:r>
            <a:endParaRPr sz="3200">
              <a:solidFill>
                <a:srgbClr val="A50A51"/>
              </a:solidFill>
              <a:latin typeface="Raleway Light"/>
              <a:ea typeface="Raleway Light"/>
              <a:cs typeface="Raleway Light"/>
              <a:sym typeface="Raleway Light"/>
            </a:endParaRPr>
          </a:p>
        </p:txBody>
      </p:sp>
      <p:sp>
        <p:nvSpPr>
          <p:cNvPr id="549" name="Google Shape;549;p92"/>
          <p:cNvSpPr txBox="1"/>
          <p:nvPr/>
        </p:nvSpPr>
        <p:spPr>
          <a:xfrm>
            <a:off x="406425" y="189375"/>
            <a:ext cx="8296800" cy="6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highlight>
                  <a:srgbClr val="A50A51"/>
                </a:highlight>
                <a:latin typeface="Raleway ExtraBold"/>
                <a:ea typeface="Raleway ExtraBold"/>
                <a:cs typeface="Raleway ExtraBold"/>
                <a:sym typeface="Raleway ExtraBold"/>
              </a:rPr>
              <a:t> NO ONE LEFT BEHIND</a:t>
            </a:r>
            <a:br>
              <a:rPr lang="en" sz="2400">
                <a:solidFill>
                  <a:srgbClr val="FFFFFF"/>
                </a:solidFill>
                <a:highlight>
                  <a:srgbClr val="A50A51"/>
                </a:highlight>
                <a:latin typeface="Raleway Light"/>
                <a:ea typeface="Raleway Light"/>
                <a:cs typeface="Raleway Light"/>
                <a:sym typeface="Raleway Light"/>
              </a:rPr>
            </a:br>
            <a:r>
              <a:rPr lang="en" sz="2400">
                <a:solidFill>
                  <a:srgbClr val="FFFFFF"/>
                </a:solidFill>
                <a:highlight>
                  <a:srgbClr val="A50A51"/>
                </a:highlight>
                <a:latin typeface="Raleway Light"/>
                <a:ea typeface="Raleway Light"/>
                <a:cs typeface="Raleway Light"/>
                <a:sym typeface="Raleway Light"/>
              </a:rPr>
              <a:t> SYSTEM WIDE QUALITY DATA</a:t>
            </a:r>
            <a:endParaRPr sz="2400">
              <a:solidFill>
                <a:srgbClr val="A50A51"/>
              </a:solidFill>
              <a:highlight>
                <a:srgbClr val="A50A51"/>
              </a:highlight>
              <a:latin typeface="Raleway Light"/>
              <a:ea typeface="Raleway Light"/>
              <a:cs typeface="Raleway Light"/>
              <a:sym typeface="Raleway Light"/>
            </a:endParaRPr>
          </a:p>
        </p:txBody>
      </p:sp>
      <p:sp>
        <p:nvSpPr>
          <p:cNvPr id="550" name="Google Shape;550;p92"/>
          <p:cNvSpPr/>
          <p:nvPr/>
        </p:nvSpPr>
        <p:spPr>
          <a:xfrm>
            <a:off x="0" y="158250"/>
            <a:ext cx="474900" cy="7365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5892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554" name="Shape 554"/>
        <p:cNvGrpSpPr/>
        <p:nvPr/>
      </p:nvGrpSpPr>
      <p:grpSpPr>
        <a:xfrm>
          <a:off x="0" y="0"/>
          <a:ext cx="0" cy="0"/>
          <a:chOff x="0" y="0"/>
          <a:chExt cx="0" cy="0"/>
        </a:xfrm>
      </p:grpSpPr>
      <p:sp>
        <p:nvSpPr>
          <p:cNvPr id="555" name="Google Shape;555;p93"/>
          <p:cNvSpPr/>
          <p:nvPr/>
        </p:nvSpPr>
        <p:spPr>
          <a:xfrm>
            <a:off x="474900" y="2142535"/>
            <a:ext cx="1158600" cy="1158600"/>
          </a:xfrm>
          <a:prstGeom prst="ellipse">
            <a:avLst/>
          </a:prstGeom>
          <a:noFill/>
          <a:ln cap="flat" cmpd="sng" w="38100">
            <a:solidFill>
              <a:srgbClr val="5589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93"/>
          <p:cNvSpPr txBox="1"/>
          <p:nvPr/>
        </p:nvSpPr>
        <p:spPr>
          <a:xfrm>
            <a:off x="474900" y="2080424"/>
            <a:ext cx="1158600" cy="1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558920"/>
                </a:solidFill>
                <a:latin typeface="Roboto Condensed Light"/>
                <a:ea typeface="Roboto Condensed Light"/>
                <a:cs typeface="Roboto Condensed Light"/>
                <a:sym typeface="Roboto Condensed Light"/>
              </a:rPr>
              <a:t>1</a:t>
            </a:r>
            <a:endParaRPr sz="7200">
              <a:solidFill>
                <a:srgbClr val="558920"/>
              </a:solidFill>
              <a:latin typeface="Roboto Condensed Light"/>
              <a:ea typeface="Roboto Condensed Light"/>
              <a:cs typeface="Roboto Condensed Light"/>
              <a:sym typeface="Roboto Condensed Light"/>
            </a:endParaRPr>
          </a:p>
        </p:txBody>
      </p:sp>
      <p:sp>
        <p:nvSpPr>
          <p:cNvPr id="557" name="Google Shape;557;p93"/>
          <p:cNvSpPr/>
          <p:nvPr/>
        </p:nvSpPr>
        <p:spPr>
          <a:xfrm>
            <a:off x="0" y="552125"/>
            <a:ext cx="9144000" cy="3942300"/>
          </a:xfrm>
          <a:prstGeom prst="rect">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93"/>
          <p:cNvSpPr txBox="1"/>
          <p:nvPr/>
        </p:nvSpPr>
        <p:spPr>
          <a:xfrm>
            <a:off x="1032651" y="2087608"/>
            <a:ext cx="6523800" cy="63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br>
              <a:rPr b="1" lang="en" sz="3200">
                <a:solidFill>
                  <a:srgbClr val="FFFFFF"/>
                </a:solidFill>
                <a:latin typeface="Raleway"/>
                <a:ea typeface="Raleway"/>
                <a:cs typeface="Raleway"/>
                <a:sym typeface="Raleway"/>
              </a:rPr>
            </a:br>
            <a:r>
              <a:rPr b="1" lang="en" sz="3200">
                <a:solidFill>
                  <a:srgbClr val="FFFFFF"/>
                </a:solidFill>
                <a:latin typeface="Raleway"/>
                <a:ea typeface="Raleway"/>
                <a:cs typeface="Raleway"/>
                <a:sym typeface="Raleway"/>
              </a:rPr>
              <a:t>Now What?</a:t>
            </a:r>
            <a:endParaRPr sz="3200">
              <a:solidFill>
                <a:srgbClr val="A50A51"/>
              </a:solidFill>
              <a:latin typeface="Raleway Light"/>
              <a:ea typeface="Raleway Light"/>
              <a:cs typeface="Raleway Light"/>
              <a:sym typeface="Raleway Light"/>
            </a:endParaRPr>
          </a:p>
        </p:txBody>
      </p:sp>
      <p:sp>
        <p:nvSpPr>
          <p:cNvPr id="559" name="Google Shape;559;p93"/>
          <p:cNvSpPr txBox="1"/>
          <p:nvPr/>
        </p:nvSpPr>
        <p:spPr>
          <a:xfrm>
            <a:off x="406425" y="189375"/>
            <a:ext cx="8296800" cy="6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highlight>
                  <a:srgbClr val="A50A51"/>
                </a:highlight>
                <a:latin typeface="Raleway ExtraBold"/>
                <a:ea typeface="Raleway ExtraBold"/>
                <a:cs typeface="Raleway ExtraBold"/>
                <a:sym typeface="Raleway ExtraBold"/>
              </a:rPr>
              <a:t> NO ONE LEFT BEHIND</a:t>
            </a:r>
            <a:br>
              <a:rPr lang="en" sz="2400">
                <a:solidFill>
                  <a:srgbClr val="FFFFFF"/>
                </a:solidFill>
                <a:highlight>
                  <a:srgbClr val="A50A51"/>
                </a:highlight>
                <a:latin typeface="Raleway Light"/>
                <a:ea typeface="Raleway Light"/>
                <a:cs typeface="Raleway Light"/>
                <a:sym typeface="Raleway Light"/>
              </a:rPr>
            </a:br>
            <a:r>
              <a:rPr lang="en" sz="2400">
                <a:solidFill>
                  <a:srgbClr val="FFFFFF"/>
                </a:solidFill>
                <a:highlight>
                  <a:srgbClr val="A50A51"/>
                </a:highlight>
                <a:latin typeface="Raleway Light"/>
                <a:ea typeface="Raleway Light"/>
                <a:cs typeface="Raleway Light"/>
                <a:sym typeface="Raleway Light"/>
              </a:rPr>
              <a:t> SYSTEM WIDE QUALITY DATA</a:t>
            </a:r>
            <a:endParaRPr sz="2400">
              <a:solidFill>
                <a:srgbClr val="A50A51"/>
              </a:solidFill>
              <a:highlight>
                <a:srgbClr val="A50A51"/>
              </a:highlight>
              <a:latin typeface="Raleway Light"/>
              <a:ea typeface="Raleway Light"/>
              <a:cs typeface="Raleway Light"/>
              <a:sym typeface="Raleway Light"/>
            </a:endParaRPr>
          </a:p>
        </p:txBody>
      </p:sp>
      <p:sp>
        <p:nvSpPr>
          <p:cNvPr id="560" name="Google Shape;560;p93"/>
          <p:cNvSpPr/>
          <p:nvPr/>
        </p:nvSpPr>
        <p:spPr>
          <a:xfrm>
            <a:off x="0" y="158250"/>
            <a:ext cx="474900" cy="7365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5892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94"/>
          <p:cNvSpPr txBox="1"/>
          <p:nvPr>
            <p:ph type="title"/>
          </p:nvPr>
        </p:nvSpPr>
        <p:spPr>
          <a:xfrm>
            <a:off x="52550" y="0"/>
            <a:ext cx="86160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Refined BFZ Theory of Change</a:t>
            </a:r>
            <a:endParaRPr/>
          </a:p>
        </p:txBody>
      </p:sp>
      <p:pic>
        <p:nvPicPr>
          <p:cNvPr id="566" name="Google Shape;566;p94" title="4fc.PNG"/>
          <p:cNvPicPr preferRelativeResize="0"/>
          <p:nvPr/>
        </p:nvPicPr>
        <p:blipFill>
          <a:blip r:embed="rId3">
            <a:alphaModFix/>
          </a:blip>
          <a:stretch>
            <a:fillRect/>
          </a:stretch>
        </p:blipFill>
        <p:spPr>
          <a:xfrm>
            <a:off x="1805900" y="570400"/>
            <a:ext cx="4987374" cy="3889800"/>
          </a:xfrm>
          <a:prstGeom prst="rect">
            <a:avLst/>
          </a:prstGeom>
          <a:noFill/>
          <a:ln>
            <a:noFill/>
          </a:ln>
        </p:spPr>
      </p:pic>
      <p:sp>
        <p:nvSpPr>
          <p:cNvPr id="567" name="Google Shape;567;p94"/>
          <p:cNvSpPr/>
          <p:nvPr/>
        </p:nvSpPr>
        <p:spPr>
          <a:xfrm>
            <a:off x="336443" y="1020225"/>
            <a:ext cx="1695000" cy="3214200"/>
          </a:xfrm>
          <a:prstGeom prst="flowChartAlternateProcess">
            <a:avLst/>
          </a:prstGeom>
          <a:solidFill>
            <a:srgbClr val="A50A51"/>
          </a:solidFill>
          <a:ln cap="flat" cmpd="sng" w="9525">
            <a:solidFill>
              <a:srgbClr val="A50A5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latin typeface="Raleway"/>
                <a:ea typeface="Raleway"/>
                <a:cs typeface="Raleway"/>
                <a:sym typeface="Raleway"/>
              </a:rPr>
              <a:t>Much of what we have been focusing on is working</a:t>
            </a:r>
            <a:r>
              <a:rPr b="1" lang="en" sz="1800">
                <a:solidFill>
                  <a:schemeClr val="lt1"/>
                </a:solidFill>
                <a:latin typeface="Raleway"/>
                <a:ea typeface="Raleway"/>
                <a:cs typeface="Raleway"/>
                <a:sym typeface="Raleway"/>
              </a:rPr>
              <a:t>!</a:t>
            </a:r>
            <a:endParaRPr b="1" sz="1800">
              <a:solidFill>
                <a:schemeClr val="lt1"/>
              </a:solidFill>
              <a:latin typeface="Raleway"/>
              <a:ea typeface="Raleway"/>
              <a:cs typeface="Raleway"/>
              <a:sym typeface="Raleway"/>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1" name="Shape 571"/>
        <p:cNvGrpSpPr/>
        <p:nvPr/>
      </p:nvGrpSpPr>
      <p:grpSpPr>
        <a:xfrm>
          <a:off x="0" y="0"/>
          <a:ext cx="0" cy="0"/>
          <a:chOff x="0" y="0"/>
          <a:chExt cx="0" cy="0"/>
        </a:xfrm>
      </p:grpSpPr>
      <p:sp>
        <p:nvSpPr>
          <p:cNvPr id="572" name="Google Shape;572;p95"/>
          <p:cNvSpPr txBox="1"/>
          <p:nvPr>
            <p:ph type="title"/>
          </p:nvPr>
        </p:nvSpPr>
        <p:spPr>
          <a:xfrm>
            <a:off x="326475" y="-35925"/>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Ways of Working</a:t>
            </a:r>
            <a:endParaRPr/>
          </a:p>
        </p:txBody>
      </p:sp>
      <p:sp>
        <p:nvSpPr>
          <p:cNvPr id="573" name="Google Shape;573;p95"/>
          <p:cNvSpPr/>
          <p:nvPr/>
        </p:nvSpPr>
        <p:spPr>
          <a:xfrm>
            <a:off x="809450" y="1189400"/>
            <a:ext cx="2578500" cy="1311300"/>
          </a:xfrm>
          <a:prstGeom prst="roundRect">
            <a:avLst>
              <a:gd fmla="val 16667" name="adj"/>
            </a:avLst>
          </a:prstGeom>
          <a:solidFill>
            <a:srgbClr val="A50A51">
              <a:alpha val="26249"/>
            </a:srgbClr>
          </a:solidFill>
          <a:ln cap="flat" cmpd="sng" w="9525">
            <a:solidFill>
              <a:srgbClr val="A50A5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solidFill>
                <a:schemeClr val="lt1"/>
              </a:solidFill>
              <a:latin typeface="Raleway"/>
              <a:ea typeface="Raleway"/>
              <a:cs typeface="Raleway"/>
              <a:sym typeface="Raleway"/>
            </a:endParaRPr>
          </a:p>
          <a:p>
            <a:pPr indent="0" lvl="0" marL="0" rtl="0" algn="l">
              <a:spcBef>
                <a:spcPts val="0"/>
              </a:spcBef>
              <a:spcAft>
                <a:spcPts val="0"/>
              </a:spcAft>
              <a:buNone/>
            </a:pPr>
            <a:r>
              <a:t/>
            </a:r>
            <a:endParaRPr b="1" sz="1300">
              <a:solidFill>
                <a:schemeClr val="dk2"/>
              </a:solidFill>
              <a:latin typeface="Raleway"/>
              <a:ea typeface="Raleway"/>
              <a:cs typeface="Raleway"/>
              <a:sym typeface="Raleway"/>
            </a:endParaRPr>
          </a:p>
          <a:p>
            <a:pPr indent="0" lvl="0" marL="0" rtl="0" algn="l">
              <a:spcBef>
                <a:spcPts val="0"/>
              </a:spcBef>
              <a:spcAft>
                <a:spcPts val="0"/>
              </a:spcAft>
              <a:buNone/>
            </a:pPr>
            <a:r>
              <a:rPr b="1" lang="en" sz="1300">
                <a:solidFill>
                  <a:schemeClr val="dk2"/>
                </a:solidFill>
                <a:latin typeface="Raleway"/>
                <a:ea typeface="Raleway"/>
                <a:cs typeface="Raleway"/>
                <a:sym typeface="Raleway"/>
              </a:rPr>
              <a:t>Use shared, disaggregated data to monitor, disparities,</a:t>
            </a:r>
            <a:endParaRPr b="1" sz="1300">
              <a:solidFill>
                <a:schemeClr val="dk2"/>
              </a:solidFill>
              <a:latin typeface="Raleway"/>
              <a:ea typeface="Raleway"/>
              <a:cs typeface="Raleway"/>
              <a:sym typeface="Raleway"/>
            </a:endParaRPr>
          </a:p>
          <a:p>
            <a:pPr indent="0" lvl="0" marL="0" rtl="0" algn="l">
              <a:spcBef>
                <a:spcPts val="0"/>
              </a:spcBef>
              <a:spcAft>
                <a:spcPts val="0"/>
              </a:spcAft>
              <a:buNone/>
            </a:pPr>
            <a:r>
              <a:rPr b="1" lang="en" sz="1300">
                <a:solidFill>
                  <a:schemeClr val="dk2"/>
                </a:solidFill>
                <a:latin typeface="Raleway"/>
                <a:ea typeface="Raleway"/>
                <a:cs typeface="Raleway"/>
                <a:sym typeface="Raleway"/>
              </a:rPr>
              <a:t>close gaps, and track progress.</a:t>
            </a:r>
            <a:endParaRPr b="1" sz="1300">
              <a:solidFill>
                <a:schemeClr val="dk2"/>
              </a:solidFill>
              <a:latin typeface="Raleway"/>
              <a:ea typeface="Raleway"/>
              <a:cs typeface="Raleway"/>
              <a:sym typeface="Raleway"/>
            </a:endParaRPr>
          </a:p>
        </p:txBody>
      </p:sp>
      <p:sp>
        <p:nvSpPr>
          <p:cNvPr id="574" name="Google Shape;574;p95"/>
          <p:cNvSpPr/>
          <p:nvPr/>
        </p:nvSpPr>
        <p:spPr>
          <a:xfrm>
            <a:off x="809450" y="929575"/>
            <a:ext cx="2578500" cy="635400"/>
          </a:xfrm>
          <a:prstGeom prst="roundRect">
            <a:avLst>
              <a:gd fmla="val 16667" name="adj"/>
            </a:avLst>
          </a:prstGeom>
          <a:solidFill>
            <a:srgbClr val="A50A51"/>
          </a:solidFill>
          <a:ln cap="flat" cmpd="sng" w="9525">
            <a:solidFill>
              <a:srgbClr val="A50A5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latin typeface="Raleway"/>
                <a:ea typeface="Raleway"/>
                <a:cs typeface="Raleway"/>
                <a:sym typeface="Raleway"/>
              </a:rPr>
              <a:t>Person-Specific</a:t>
            </a:r>
            <a:endParaRPr b="1" sz="2000">
              <a:solidFill>
                <a:schemeClr val="lt1"/>
              </a:solidFill>
              <a:latin typeface="Raleway"/>
              <a:ea typeface="Raleway"/>
              <a:cs typeface="Raleway"/>
              <a:sym typeface="Raleway"/>
            </a:endParaRPr>
          </a:p>
        </p:txBody>
      </p:sp>
      <p:sp>
        <p:nvSpPr>
          <p:cNvPr id="575" name="Google Shape;575;p95"/>
          <p:cNvSpPr/>
          <p:nvPr/>
        </p:nvSpPr>
        <p:spPr>
          <a:xfrm>
            <a:off x="4171500" y="1189400"/>
            <a:ext cx="2578500" cy="1311300"/>
          </a:xfrm>
          <a:prstGeom prst="roundRect">
            <a:avLst>
              <a:gd fmla="val 16667" name="adj"/>
            </a:avLst>
          </a:prstGeom>
          <a:solidFill>
            <a:srgbClr val="A50A51">
              <a:alpha val="26249"/>
            </a:srgbClr>
          </a:solidFill>
          <a:ln cap="flat" cmpd="sng" w="9525">
            <a:solidFill>
              <a:srgbClr val="A50A5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solidFill>
                <a:schemeClr val="lt1"/>
              </a:solidFill>
              <a:latin typeface="Raleway"/>
              <a:ea typeface="Raleway"/>
              <a:cs typeface="Raleway"/>
              <a:sym typeface="Raleway"/>
            </a:endParaRPr>
          </a:p>
          <a:p>
            <a:pPr indent="0" lvl="0" marL="0" rtl="0" algn="l">
              <a:spcBef>
                <a:spcPts val="0"/>
              </a:spcBef>
              <a:spcAft>
                <a:spcPts val="0"/>
              </a:spcAft>
              <a:buNone/>
            </a:pPr>
            <a:r>
              <a:t/>
            </a:r>
            <a:endParaRPr b="1" sz="1300">
              <a:solidFill>
                <a:schemeClr val="dk2"/>
              </a:solidFill>
              <a:latin typeface="Raleway"/>
              <a:ea typeface="Raleway"/>
              <a:cs typeface="Raleway"/>
              <a:sym typeface="Raleway"/>
            </a:endParaRPr>
          </a:p>
          <a:p>
            <a:pPr indent="0" lvl="0" marL="0" rtl="0" algn="l">
              <a:spcBef>
                <a:spcPts val="0"/>
              </a:spcBef>
              <a:spcAft>
                <a:spcPts val="0"/>
              </a:spcAft>
              <a:buNone/>
            </a:pPr>
            <a:r>
              <a:rPr b="1" lang="en" sz="1300">
                <a:solidFill>
                  <a:schemeClr val="dk2"/>
                </a:solidFill>
                <a:latin typeface="Raleway"/>
                <a:ea typeface="Raleway"/>
                <a:cs typeface="Raleway"/>
                <a:sym typeface="Raleway"/>
              </a:rPr>
              <a:t>Test, adapt, and scale solutions quickly, guided by</a:t>
            </a:r>
            <a:endParaRPr b="1" sz="1300">
              <a:solidFill>
                <a:schemeClr val="dk2"/>
              </a:solidFill>
              <a:latin typeface="Raleway"/>
              <a:ea typeface="Raleway"/>
              <a:cs typeface="Raleway"/>
              <a:sym typeface="Raleway"/>
            </a:endParaRPr>
          </a:p>
          <a:p>
            <a:pPr indent="0" lvl="0" marL="0" rtl="0" algn="l">
              <a:spcBef>
                <a:spcPts val="0"/>
              </a:spcBef>
              <a:spcAft>
                <a:spcPts val="0"/>
              </a:spcAft>
              <a:buNone/>
            </a:pPr>
            <a:r>
              <a:rPr b="1" lang="en" sz="1300">
                <a:solidFill>
                  <a:schemeClr val="dk2"/>
                </a:solidFill>
                <a:latin typeface="Raleway"/>
                <a:ea typeface="Raleway"/>
                <a:cs typeface="Raleway"/>
                <a:sym typeface="Raleway"/>
              </a:rPr>
              <a:t>shared data and evaluation.</a:t>
            </a:r>
            <a:endParaRPr b="1" sz="1300">
              <a:solidFill>
                <a:schemeClr val="dk2"/>
              </a:solidFill>
              <a:latin typeface="Raleway"/>
              <a:ea typeface="Raleway"/>
              <a:cs typeface="Raleway"/>
              <a:sym typeface="Raleway"/>
            </a:endParaRPr>
          </a:p>
        </p:txBody>
      </p:sp>
      <p:sp>
        <p:nvSpPr>
          <p:cNvPr id="576" name="Google Shape;576;p95"/>
          <p:cNvSpPr/>
          <p:nvPr/>
        </p:nvSpPr>
        <p:spPr>
          <a:xfrm>
            <a:off x="4171500" y="929575"/>
            <a:ext cx="2578500" cy="635400"/>
          </a:xfrm>
          <a:prstGeom prst="roundRect">
            <a:avLst>
              <a:gd fmla="val 16667" name="adj"/>
            </a:avLst>
          </a:prstGeom>
          <a:solidFill>
            <a:srgbClr val="A50A51"/>
          </a:solidFill>
          <a:ln cap="flat" cmpd="sng" w="9525">
            <a:solidFill>
              <a:srgbClr val="A50A5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latin typeface="Raleway"/>
                <a:ea typeface="Raleway"/>
                <a:cs typeface="Raleway"/>
                <a:sym typeface="Raleway"/>
              </a:rPr>
              <a:t>Continuous Improvement</a:t>
            </a:r>
            <a:endParaRPr b="1" sz="2000">
              <a:solidFill>
                <a:schemeClr val="lt1"/>
              </a:solidFill>
              <a:latin typeface="Raleway"/>
              <a:ea typeface="Raleway"/>
              <a:cs typeface="Raleway"/>
              <a:sym typeface="Raleway"/>
            </a:endParaRPr>
          </a:p>
        </p:txBody>
      </p:sp>
      <p:sp>
        <p:nvSpPr>
          <p:cNvPr id="577" name="Google Shape;577;p95"/>
          <p:cNvSpPr/>
          <p:nvPr/>
        </p:nvSpPr>
        <p:spPr>
          <a:xfrm>
            <a:off x="809450" y="3090625"/>
            <a:ext cx="2578500" cy="1311300"/>
          </a:xfrm>
          <a:prstGeom prst="roundRect">
            <a:avLst>
              <a:gd fmla="val 16667" name="adj"/>
            </a:avLst>
          </a:prstGeom>
          <a:solidFill>
            <a:srgbClr val="A50A51">
              <a:alpha val="26249"/>
            </a:srgbClr>
          </a:solidFill>
          <a:ln cap="flat" cmpd="sng" w="9525">
            <a:solidFill>
              <a:srgbClr val="A50A5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solidFill>
                <a:schemeClr val="lt1"/>
              </a:solidFill>
              <a:latin typeface="Raleway"/>
              <a:ea typeface="Raleway"/>
              <a:cs typeface="Raleway"/>
              <a:sym typeface="Raleway"/>
            </a:endParaRPr>
          </a:p>
          <a:p>
            <a:pPr indent="0" lvl="0" marL="0" rtl="0" algn="l">
              <a:spcBef>
                <a:spcPts val="0"/>
              </a:spcBef>
              <a:spcAft>
                <a:spcPts val="0"/>
              </a:spcAft>
              <a:buNone/>
            </a:pPr>
            <a:r>
              <a:t/>
            </a:r>
            <a:endParaRPr b="1" sz="1300">
              <a:solidFill>
                <a:schemeClr val="dk2"/>
              </a:solidFill>
              <a:latin typeface="Raleway"/>
              <a:ea typeface="Raleway"/>
              <a:cs typeface="Raleway"/>
              <a:sym typeface="Raleway"/>
            </a:endParaRPr>
          </a:p>
          <a:p>
            <a:pPr indent="0" lvl="0" marL="0" rtl="0" algn="l">
              <a:spcBef>
                <a:spcPts val="0"/>
              </a:spcBef>
              <a:spcAft>
                <a:spcPts val="0"/>
              </a:spcAft>
              <a:buNone/>
            </a:pPr>
            <a:r>
              <a:rPr b="1" lang="en" sz="1200">
                <a:solidFill>
                  <a:schemeClr val="dk2"/>
                </a:solidFill>
                <a:latin typeface="Raleway"/>
                <a:ea typeface="Raleway"/>
                <a:cs typeface="Raleway"/>
                <a:sym typeface="Raleway"/>
              </a:rPr>
              <a:t>Within the backbone structure, co-develop strategies, align resources, and include lived experience.</a:t>
            </a:r>
            <a:endParaRPr b="1" sz="1200">
              <a:solidFill>
                <a:schemeClr val="dk2"/>
              </a:solidFill>
              <a:latin typeface="Raleway"/>
              <a:ea typeface="Raleway"/>
              <a:cs typeface="Raleway"/>
              <a:sym typeface="Raleway"/>
            </a:endParaRPr>
          </a:p>
        </p:txBody>
      </p:sp>
      <p:sp>
        <p:nvSpPr>
          <p:cNvPr id="578" name="Google Shape;578;p95"/>
          <p:cNvSpPr/>
          <p:nvPr/>
        </p:nvSpPr>
        <p:spPr>
          <a:xfrm>
            <a:off x="809450" y="2830800"/>
            <a:ext cx="2578500" cy="635400"/>
          </a:xfrm>
          <a:prstGeom prst="roundRect">
            <a:avLst>
              <a:gd fmla="val 16667" name="adj"/>
            </a:avLst>
          </a:prstGeom>
          <a:solidFill>
            <a:srgbClr val="A50A51"/>
          </a:solidFill>
          <a:ln cap="flat" cmpd="sng" w="9525">
            <a:solidFill>
              <a:srgbClr val="A50A5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latin typeface="Raleway"/>
                <a:ea typeface="Raleway"/>
                <a:cs typeface="Raleway"/>
                <a:sym typeface="Raleway"/>
              </a:rPr>
              <a:t>Collaborative</a:t>
            </a:r>
            <a:endParaRPr b="1" sz="2000">
              <a:solidFill>
                <a:schemeClr val="lt1"/>
              </a:solidFill>
              <a:latin typeface="Raleway"/>
              <a:ea typeface="Raleway"/>
              <a:cs typeface="Raleway"/>
              <a:sym typeface="Raleway"/>
            </a:endParaRPr>
          </a:p>
        </p:txBody>
      </p:sp>
      <p:sp>
        <p:nvSpPr>
          <p:cNvPr id="579" name="Google Shape;579;p95"/>
          <p:cNvSpPr/>
          <p:nvPr/>
        </p:nvSpPr>
        <p:spPr>
          <a:xfrm>
            <a:off x="4171500" y="3090625"/>
            <a:ext cx="2578500" cy="1311300"/>
          </a:xfrm>
          <a:prstGeom prst="roundRect">
            <a:avLst>
              <a:gd fmla="val 16667" name="adj"/>
            </a:avLst>
          </a:prstGeom>
          <a:solidFill>
            <a:srgbClr val="A50A51">
              <a:alpha val="26249"/>
            </a:srgbClr>
          </a:solidFill>
          <a:ln cap="flat" cmpd="sng" w="9525">
            <a:solidFill>
              <a:srgbClr val="A50A5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solidFill>
                <a:schemeClr val="lt1"/>
              </a:solidFill>
              <a:latin typeface="Raleway"/>
              <a:ea typeface="Raleway"/>
              <a:cs typeface="Raleway"/>
              <a:sym typeface="Raleway"/>
            </a:endParaRPr>
          </a:p>
          <a:p>
            <a:pPr indent="0" lvl="0" marL="0" rtl="0" algn="l">
              <a:spcBef>
                <a:spcPts val="0"/>
              </a:spcBef>
              <a:spcAft>
                <a:spcPts val="0"/>
              </a:spcAft>
              <a:buNone/>
            </a:pPr>
            <a:r>
              <a:t/>
            </a:r>
            <a:endParaRPr b="1" sz="1300">
              <a:solidFill>
                <a:schemeClr val="dk2"/>
              </a:solidFill>
              <a:latin typeface="Raleway"/>
              <a:ea typeface="Raleway"/>
              <a:cs typeface="Raleway"/>
              <a:sym typeface="Raleway"/>
            </a:endParaRPr>
          </a:p>
          <a:p>
            <a:pPr indent="0" lvl="0" marL="0" rtl="0" algn="l">
              <a:spcBef>
                <a:spcPts val="0"/>
              </a:spcBef>
              <a:spcAft>
                <a:spcPts val="0"/>
              </a:spcAft>
              <a:buNone/>
            </a:pPr>
            <a:r>
              <a:rPr b="1" lang="en" sz="1300">
                <a:solidFill>
                  <a:schemeClr val="dk2"/>
                </a:solidFill>
                <a:latin typeface="Raleway"/>
                <a:ea typeface="Raleway"/>
                <a:cs typeface="Raleway"/>
                <a:sym typeface="Raleway"/>
              </a:rPr>
              <a:t>Anticipate challenges, prioritize prevention, and act upstream using data</a:t>
            </a:r>
            <a:endParaRPr b="1" sz="1300">
              <a:solidFill>
                <a:schemeClr val="dk2"/>
              </a:solidFill>
              <a:latin typeface="Raleway"/>
              <a:ea typeface="Raleway"/>
              <a:cs typeface="Raleway"/>
              <a:sym typeface="Raleway"/>
            </a:endParaRPr>
          </a:p>
          <a:p>
            <a:pPr indent="0" lvl="0" marL="0" rtl="0" algn="l">
              <a:spcBef>
                <a:spcPts val="0"/>
              </a:spcBef>
              <a:spcAft>
                <a:spcPts val="0"/>
              </a:spcAft>
              <a:buNone/>
            </a:pPr>
            <a:r>
              <a:rPr b="1" lang="en" sz="1300">
                <a:solidFill>
                  <a:schemeClr val="dk2"/>
                </a:solidFill>
                <a:latin typeface="Raleway"/>
                <a:ea typeface="Raleway"/>
                <a:cs typeface="Raleway"/>
                <a:sym typeface="Raleway"/>
              </a:rPr>
              <a:t>and community input.</a:t>
            </a:r>
            <a:endParaRPr b="1" sz="1300">
              <a:solidFill>
                <a:schemeClr val="dk2"/>
              </a:solidFill>
              <a:latin typeface="Raleway"/>
              <a:ea typeface="Raleway"/>
              <a:cs typeface="Raleway"/>
              <a:sym typeface="Raleway"/>
            </a:endParaRPr>
          </a:p>
        </p:txBody>
      </p:sp>
      <p:sp>
        <p:nvSpPr>
          <p:cNvPr id="580" name="Google Shape;580;p95"/>
          <p:cNvSpPr/>
          <p:nvPr/>
        </p:nvSpPr>
        <p:spPr>
          <a:xfrm>
            <a:off x="4171500" y="2830800"/>
            <a:ext cx="2578500" cy="635400"/>
          </a:xfrm>
          <a:prstGeom prst="roundRect">
            <a:avLst>
              <a:gd fmla="val 16667" name="adj"/>
            </a:avLst>
          </a:prstGeom>
          <a:solidFill>
            <a:srgbClr val="A50A51"/>
          </a:solidFill>
          <a:ln cap="flat" cmpd="sng" w="9525">
            <a:solidFill>
              <a:srgbClr val="A50A5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latin typeface="Raleway"/>
                <a:ea typeface="Raleway"/>
                <a:cs typeface="Raleway"/>
                <a:sym typeface="Raleway"/>
              </a:rPr>
              <a:t>Proactive</a:t>
            </a:r>
            <a:endParaRPr b="1" sz="2000">
              <a:solidFill>
                <a:schemeClr val="lt1"/>
              </a:solidFill>
              <a:latin typeface="Raleway"/>
              <a:ea typeface="Raleway"/>
              <a:cs typeface="Raleway"/>
              <a:sym typeface="Raleway"/>
            </a:endParaRPr>
          </a:p>
        </p:txBody>
      </p:sp>
      <p:sp>
        <p:nvSpPr>
          <p:cNvPr id="581" name="Google Shape;581;p95"/>
          <p:cNvSpPr txBox="1"/>
          <p:nvPr/>
        </p:nvSpPr>
        <p:spPr>
          <a:xfrm>
            <a:off x="107425" y="531100"/>
            <a:ext cx="7913700" cy="3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Raleway"/>
                <a:ea typeface="Raleway"/>
                <a:cs typeface="Raleway"/>
                <a:sym typeface="Raleway"/>
              </a:rPr>
              <a:t>To turn this framework into measurable results, communities integrate four core practices:</a:t>
            </a:r>
            <a:endParaRPr>
              <a:solidFill>
                <a:schemeClr val="dk2"/>
              </a:solidFill>
              <a:latin typeface="Raleway"/>
              <a:ea typeface="Raleway"/>
              <a:cs typeface="Raleway"/>
              <a:sym typeface="Raleway"/>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96"/>
          <p:cNvSpPr txBox="1"/>
          <p:nvPr>
            <p:ph type="title"/>
          </p:nvPr>
        </p:nvSpPr>
        <p:spPr>
          <a:xfrm>
            <a:off x="326475" y="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Accelerating</a:t>
            </a:r>
            <a:r>
              <a:rPr lang="en"/>
              <a:t> Progr</a:t>
            </a:r>
            <a:r>
              <a:rPr lang="en"/>
              <a:t>ess System Wide</a:t>
            </a:r>
            <a:endParaRPr/>
          </a:p>
        </p:txBody>
      </p:sp>
      <p:pic>
        <p:nvPicPr>
          <p:cNvPr id="587" name="Google Shape;587;p96" title="enabling.PNG"/>
          <p:cNvPicPr preferRelativeResize="0"/>
          <p:nvPr/>
        </p:nvPicPr>
        <p:blipFill rotWithShape="1">
          <a:blip r:embed="rId3">
            <a:alphaModFix/>
          </a:blip>
          <a:srcRect b="2152" l="0" r="0" t="0"/>
          <a:stretch/>
        </p:blipFill>
        <p:spPr>
          <a:xfrm>
            <a:off x="2515175" y="592000"/>
            <a:ext cx="4734175" cy="3874175"/>
          </a:xfrm>
          <a:prstGeom prst="rect">
            <a:avLst/>
          </a:prstGeom>
          <a:noFill/>
          <a:ln>
            <a:noFill/>
          </a:ln>
        </p:spPr>
      </p:pic>
      <p:sp>
        <p:nvSpPr>
          <p:cNvPr id="588" name="Google Shape;588;p96"/>
          <p:cNvSpPr/>
          <p:nvPr/>
        </p:nvSpPr>
        <p:spPr>
          <a:xfrm>
            <a:off x="153325" y="903650"/>
            <a:ext cx="2223600" cy="3370800"/>
          </a:xfrm>
          <a:prstGeom prst="flowChartAlternateProcess">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lt1"/>
                </a:solidFill>
                <a:latin typeface="Raleway"/>
                <a:ea typeface="Raleway"/>
                <a:cs typeface="Raleway"/>
                <a:sym typeface="Raleway"/>
              </a:rPr>
              <a:t>A system wide focus supports</a:t>
            </a:r>
            <a:r>
              <a:rPr b="1" lang="en" sz="2100">
                <a:solidFill>
                  <a:schemeClr val="lt1"/>
                </a:solidFill>
                <a:latin typeface="Raleway"/>
                <a:ea typeface="Raleway"/>
                <a:cs typeface="Raleway"/>
                <a:sym typeface="Raleway"/>
              </a:rPr>
              <a:t> conditions toward unified action</a:t>
            </a:r>
            <a:endParaRPr b="1" sz="2100">
              <a:solidFill>
                <a:schemeClr val="lt1"/>
              </a:solidFill>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416" name="Shape 416"/>
        <p:cNvGrpSpPr/>
        <p:nvPr/>
      </p:nvGrpSpPr>
      <p:grpSpPr>
        <a:xfrm>
          <a:off x="0" y="0"/>
          <a:ext cx="0" cy="0"/>
          <a:chOff x="0" y="0"/>
          <a:chExt cx="0" cy="0"/>
        </a:xfrm>
      </p:grpSpPr>
      <p:sp>
        <p:nvSpPr>
          <p:cNvPr id="417" name="Google Shape;417;p79"/>
          <p:cNvSpPr/>
          <p:nvPr/>
        </p:nvSpPr>
        <p:spPr>
          <a:xfrm>
            <a:off x="0" y="-11900"/>
            <a:ext cx="9144000" cy="4512600"/>
          </a:xfrm>
          <a:prstGeom prst="rect">
            <a:avLst/>
          </a:prstGeom>
          <a:solidFill>
            <a:srgbClr val="A50A51"/>
          </a:solidFill>
          <a:ln cap="flat" cmpd="sng" w="9525">
            <a:solidFill>
              <a:srgbClr val="A50A5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sp>
        <p:nvSpPr>
          <p:cNvPr id="418" name="Google Shape;418;p79"/>
          <p:cNvSpPr/>
          <p:nvPr/>
        </p:nvSpPr>
        <p:spPr>
          <a:xfrm>
            <a:off x="619125" y="1357325"/>
            <a:ext cx="2357700" cy="23289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sp>
        <p:nvSpPr>
          <p:cNvPr id="419" name="Google Shape;419;p79"/>
          <p:cNvSpPr txBox="1"/>
          <p:nvPr>
            <p:ph type="title"/>
          </p:nvPr>
        </p:nvSpPr>
        <p:spPr>
          <a:xfrm>
            <a:off x="400950" y="27860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700">
                <a:solidFill>
                  <a:srgbClr val="A50A51"/>
                </a:solidFill>
                <a:highlight>
                  <a:schemeClr val="lt1"/>
                </a:highlight>
                <a:latin typeface="Asap Condensed"/>
                <a:ea typeface="Asap Condensed"/>
                <a:cs typeface="Asap Condensed"/>
                <a:sym typeface="Asap Condensed"/>
              </a:rPr>
              <a:t> PRESENTERS </a:t>
            </a:r>
            <a:r>
              <a:rPr b="1" lang="en" sz="3700">
                <a:solidFill>
                  <a:schemeClr val="lt1"/>
                </a:solidFill>
                <a:highlight>
                  <a:schemeClr val="lt1"/>
                </a:highlight>
                <a:latin typeface="Asap Condensed"/>
                <a:ea typeface="Asap Condensed"/>
                <a:cs typeface="Asap Condensed"/>
                <a:sym typeface="Asap Condensed"/>
              </a:rPr>
              <a:t>. </a:t>
            </a:r>
            <a:endParaRPr b="1" sz="3700">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3700">
              <a:solidFill>
                <a:srgbClr val="FFFFFF"/>
              </a:solidFill>
              <a:highlight>
                <a:srgbClr val="A50A51"/>
              </a:highlight>
              <a:latin typeface="Asap Condensed"/>
              <a:ea typeface="Asap Condensed"/>
              <a:cs typeface="Asap Condensed"/>
              <a:sym typeface="Asap Condensed"/>
            </a:endParaRPr>
          </a:p>
        </p:txBody>
      </p:sp>
      <p:sp>
        <p:nvSpPr>
          <p:cNvPr id="420" name="Google Shape;420;p79"/>
          <p:cNvSpPr txBox="1"/>
          <p:nvPr>
            <p:ph type="title"/>
          </p:nvPr>
        </p:nvSpPr>
        <p:spPr>
          <a:xfrm>
            <a:off x="106216" y="3845417"/>
            <a:ext cx="3324600" cy="4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A50A51"/>
                </a:solidFill>
                <a:highlight>
                  <a:schemeClr val="lt1"/>
                </a:highlight>
                <a:latin typeface="Asap Condensed"/>
                <a:ea typeface="Asap Condensed"/>
                <a:cs typeface="Asap Condensed"/>
                <a:sym typeface="Asap Condensed"/>
              </a:rPr>
              <a:t> </a:t>
            </a:r>
            <a:r>
              <a:rPr b="1" lang="en" sz="2000">
                <a:highlight>
                  <a:schemeClr val="lt1"/>
                </a:highlight>
                <a:latin typeface="Asap Condensed"/>
                <a:ea typeface="Asap Condensed"/>
                <a:cs typeface="Asap Condensed"/>
                <a:sym typeface="Asap Condensed"/>
              </a:rPr>
              <a:t>DAWN MOSKOWITZ</a:t>
            </a:r>
            <a:r>
              <a:rPr b="1" lang="en" sz="2000">
                <a:solidFill>
                  <a:schemeClr val="lt1"/>
                </a:solidFill>
                <a:highlight>
                  <a:schemeClr val="lt1"/>
                </a:highlight>
                <a:latin typeface="Asap Condensed"/>
                <a:ea typeface="Asap Condensed"/>
                <a:cs typeface="Asap Condensed"/>
                <a:sym typeface="Asap Condensed"/>
              </a:rPr>
              <a:t> .</a:t>
            </a:r>
            <a:r>
              <a:rPr b="1" lang="en" sz="2000">
                <a:solidFill>
                  <a:schemeClr val="lt1"/>
                </a:solidFill>
                <a:highlight>
                  <a:schemeClr val="lt1"/>
                </a:highlight>
                <a:latin typeface="Asap Condensed"/>
                <a:ea typeface="Asap Condensed"/>
                <a:cs typeface="Asap Condensed"/>
                <a:sym typeface="Asap Condensed"/>
              </a:rPr>
              <a:t> </a:t>
            </a:r>
            <a:endParaRPr b="1" sz="2000">
              <a:solidFill>
                <a:schemeClr val="lt1"/>
              </a:solidFill>
              <a:highlight>
                <a:schemeClr val="lt1"/>
              </a:highlight>
              <a:latin typeface="Asap Condensed"/>
              <a:ea typeface="Asap Condensed"/>
              <a:cs typeface="Asap Condensed"/>
              <a:sym typeface="Asap Condensed"/>
            </a:endParaRPr>
          </a:p>
          <a:p>
            <a:pPr indent="0" lvl="0" marL="0" rtl="0" algn="l">
              <a:spcBef>
                <a:spcPts val="0"/>
              </a:spcBef>
              <a:spcAft>
                <a:spcPts val="0"/>
              </a:spcAft>
              <a:buNone/>
            </a:pPr>
            <a:r>
              <a:t/>
            </a:r>
            <a:endParaRPr b="1" sz="2000">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2000">
              <a:solidFill>
                <a:srgbClr val="FFFFFF"/>
              </a:solidFill>
              <a:highlight>
                <a:srgbClr val="A50A51"/>
              </a:highlight>
              <a:latin typeface="Asap Condensed"/>
              <a:ea typeface="Asap Condensed"/>
              <a:cs typeface="Asap Condensed"/>
              <a:sym typeface="Asap Condensed"/>
            </a:endParaRPr>
          </a:p>
        </p:txBody>
      </p:sp>
      <p:sp>
        <p:nvSpPr>
          <p:cNvPr id="421" name="Google Shape;421;p79"/>
          <p:cNvSpPr txBox="1"/>
          <p:nvPr>
            <p:ph type="title"/>
          </p:nvPr>
        </p:nvSpPr>
        <p:spPr>
          <a:xfrm>
            <a:off x="3836700" y="3795988"/>
            <a:ext cx="1470600" cy="4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A50A51"/>
                </a:solidFill>
                <a:highlight>
                  <a:schemeClr val="lt1"/>
                </a:highlight>
                <a:latin typeface="Asap Condensed"/>
                <a:ea typeface="Asap Condensed"/>
                <a:cs typeface="Asap Condensed"/>
                <a:sym typeface="Asap Condensed"/>
              </a:rPr>
              <a:t> </a:t>
            </a:r>
            <a:r>
              <a:rPr b="1" lang="en" sz="2000">
                <a:highlight>
                  <a:schemeClr val="lt1"/>
                </a:highlight>
                <a:latin typeface="Asap Condensed"/>
                <a:ea typeface="Asap Condensed"/>
                <a:cs typeface="Asap Condensed"/>
                <a:sym typeface="Asap Condensed"/>
              </a:rPr>
              <a:t>TIA LURIE</a:t>
            </a:r>
            <a:r>
              <a:rPr b="1" lang="en" sz="2000">
                <a:solidFill>
                  <a:schemeClr val="lt1"/>
                </a:solidFill>
                <a:highlight>
                  <a:schemeClr val="lt1"/>
                </a:highlight>
                <a:latin typeface="Asap Condensed"/>
                <a:ea typeface="Asap Condensed"/>
                <a:cs typeface="Asap Condensed"/>
                <a:sym typeface="Asap Condensed"/>
              </a:rPr>
              <a:t> </a:t>
            </a:r>
            <a:endParaRPr b="1" sz="2000">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t/>
            </a:r>
            <a:endParaRPr sz="2000">
              <a:solidFill>
                <a:srgbClr val="FFFFFF"/>
              </a:solidFill>
              <a:highlight>
                <a:srgbClr val="A50A51"/>
              </a:highlight>
              <a:latin typeface="Asap Condensed"/>
              <a:ea typeface="Asap Condensed"/>
              <a:cs typeface="Asap Condensed"/>
              <a:sym typeface="Asap Condensed"/>
            </a:endParaRPr>
          </a:p>
        </p:txBody>
      </p:sp>
      <p:sp>
        <p:nvSpPr>
          <p:cNvPr id="422" name="Google Shape;422;p79"/>
          <p:cNvSpPr txBox="1"/>
          <p:nvPr>
            <p:ph type="title"/>
          </p:nvPr>
        </p:nvSpPr>
        <p:spPr>
          <a:xfrm>
            <a:off x="6506315" y="3811814"/>
            <a:ext cx="1800900" cy="4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A50A51"/>
                </a:solidFill>
                <a:highlight>
                  <a:schemeClr val="lt1"/>
                </a:highlight>
                <a:latin typeface="Asap Condensed"/>
                <a:ea typeface="Asap Condensed"/>
                <a:cs typeface="Asap Condensed"/>
                <a:sym typeface="Asap Condensed"/>
              </a:rPr>
              <a:t> </a:t>
            </a:r>
            <a:r>
              <a:rPr b="1" lang="en" sz="2000">
                <a:highlight>
                  <a:schemeClr val="lt1"/>
                </a:highlight>
                <a:latin typeface="Asap Condensed"/>
                <a:ea typeface="Asap Condensed"/>
                <a:cs typeface="Asap Condensed"/>
                <a:sym typeface="Asap Condensed"/>
              </a:rPr>
              <a:t>JANE MOY</a:t>
            </a:r>
            <a:r>
              <a:rPr b="1" lang="en" sz="2000">
                <a:solidFill>
                  <a:schemeClr val="lt1"/>
                </a:solidFill>
                <a:highlight>
                  <a:schemeClr val="lt1"/>
                </a:highlight>
                <a:latin typeface="Asap Condensed"/>
                <a:ea typeface="Asap Condensed"/>
                <a:cs typeface="Asap Condensed"/>
                <a:sym typeface="Asap Condensed"/>
              </a:rPr>
              <a:t> </a:t>
            </a:r>
            <a:endParaRPr b="1" sz="2000">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rPr b="1" lang="en" sz="2000">
                <a:solidFill>
                  <a:srgbClr val="A50A51"/>
                </a:solidFill>
                <a:highlight>
                  <a:schemeClr val="lt1"/>
                </a:highlight>
                <a:latin typeface="Asap Condensed"/>
                <a:ea typeface="Asap Condensed"/>
                <a:cs typeface="Asap Condensed"/>
                <a:sym typeface="Asap Condensed"/>
              </a:rPr>
              <a:t> </a:t>
            </a:r>
            <a:endParaRPr b="1" sz="2000">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2000">
              <a:solidFill>
                <a:srgbClr val="FFFFFF"/>
              </a:solidFill>
              <a:highlight>
                <a:srgbClr val="A50A51"/>
              </a:highlight>
              <a:latin typeface="Asap Condensed"/>
              <a:ea typeface="Asap Condensed"/>
              <a:cs typeface="Asap Condensed"/>
              <a:sym typeface="Asap Condensed"/>
            </a:endParaRPr>
          </a:p>
        </p:txBody>
      </p:sp>
      <p:sp>
        <p:nvSpPr>
          <p:cNvPr id="423" name="Google Shape;423;p79"/>
          <p:cNvSpPr/>
          <p:nvPr/>
        </p:nvSpPr>
        <p:spPr>
          <a:xfrm>
            <a:off x="3393150" y="1350933"/>
            <a:ext cx="2357700" cy="23289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sp>
        <p:nvSpPr>
          <p:cNvPr id="424" name="Google Shape;424;p79"/>
          <p:cNvSpPr/>
          <p:nvPr/>
        </p:nvSpPr>
        <p:spPr>
          <a:xfrm>
            <a:off x="6181267" y="1350933"/>
            <a:ext cx="2357700" cy="23289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pic>
        <p:nvPicPr>
          <p:cNvPr id="425" name="Google Shape;425;p79" title="BFZ Learning Session 2025 (2).png"/>
          <p:cNvPicPr preferRelativeResize="0"/>
          <p:nvPr/>
        </p:nvPicPr>
        <p:blipFill rotWithShape="1">
          <a:blip r:embed="rId3">
            <a:alphaModFix/>
          </a:blip>
          <a:srcRect b="17754" l="67079" r="19904" t="53135"/>
          <a:stretch/>
        </p:blipFill>
        <p:spPr>
          <a:xfrm>
            <a:off x="8194525" y="278612"/>
            <a:ext cx="720050" cy="907276"/>
          </a:xfrm>
          <a:prstGeom prst="rect">
            <a:avLst/>
          </a:prstGeom>
          <a:noFill/>
          <a:ln>
            <a:noFill/>
          </a:ln>
        </p:spPr>
      </p:pic>
      <p:pic>
        <p:nvPicPr>
          <p:cNvPr id="426" name="Google Shape;426;p79"/>
          <p:cNvPicPr preferRelativeResize="0"/>
          <p:nvPr/>
        </p:nvPicPr>
        <p:blipFill>
          <a:blip r:embed="rId4">
            <a:alphaModFix/>
          </a:blip>
          <a:stretch>
            <a:fillRect/>
          </a:stretch>
        </p:blipFill>
        <p:spPr>
          <a:xfrm>
            <a:off x="3368718" y="1361091"/>
            <a:ext cx="2357700" cy="2357700"/>
          </a:xfrm>
          <a:prstGeom prst="ellipse">
            <a:avLst/>
          </a:prstGeom>
          <a:solidFill>
            <a:schemeClr val="lt1"/>
          </a:solidFill>
          <a:ln cap="flat" cmpd="sng" w="9525">
            <a:solidFill>
              <a:schemeClr val="lt1"/>
            </a:solidFill>
            <a:prstDash val="solid"/>
            <a:round/>
            <a:headEnd len="sm" w="sm" type="none"/>
            <a:tailEnd len="sm" w="sm" type="none"/>
          </a:ln>
        </p:spPr>
      </p:pic>
      <p:pic>
        <p:nvPicPr>
          <p:cNvPr id="427" name="Google Shape;427;p79"/>
          <p:cNvPicPr preferRelativeResize="0"/>
          <p:nvPr/>
        </p:nvPicPr>
        <p:blipFill>
          <a:blip r:embed="rId5">
            <a:alphaModFix/>
          </a:blip>
          <a:stretch>
            <a:fillRect/>
          </a:stretch>
        </p:blipFill>
        <p:spPr>
          <a:xfrm>
            <a:off x="647308" y="1379117"/>
            <a:ext cx="2308800" cy="2308800"/>
          </a:xfrm>
          <a:prstGeom prst="ellipse">
            <a:avLst/>
          </a:prstGeom>
          <a:solidFill>
            <a:schemeClr val="lt1"/>
          </a:solidFill>
          <a:ln cap="flat" cmpd="sng" w="9525">
            <a:solidFill>
              <a:schemeClr val="lt1"/>
            </a:solidFill>
            <a:prstDash val="solid"/>
            <a:round/>
            <a:headEnd len="sm" w="sm" type="none"/>
            <a:tailEnd len="sm" w="sm" type="none"/>
          </a:ln>
        </p:spPr>
      </p:pic>
      <p:pic>
        <p:nvPicPr>
          <p:cNvPr id="428" name="Google Shape;428;p79"/>
          <p:cNvPicPr preferRelativeResize="0"/>
          <p:nvPr/>
        </p:nvPicPr>
        <p:blipFill>
          <a:blip r:embed="rId6">
            <a:alphaModFix/>
          </a:blip>
          <a:stretch>
            <a:fillRect/>
          </a:stretch>
        </p:blipFill>
        <p:spPr>
          <a:xfrm>
            <a:off x="6181275" y="1322025"/>
            <a:ext cx="2357700" cy="2357700"/>
          </a:xfrm>
          <a:prstGeom prst="ellipse">
            <a:avLst/>
          </a:prstGeom>
          <a:solidFill>
            <a:schemeClr val="lt1"/>
          </a:solidFill>
          <a:ln cap="flat" cmpd="sng" w="9525">
            <a:solidFill>
              <a:schemeClr val="lt1"/>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592" name="Shape 592"/>
        <p:cNvGrpSpPr/>
        <p:nvPr/>
      </p:nvGrpSpPr>
      <p:grpSpPr>
        <a:xfrm>
          <a:off x="0" y="0"/>
          <a:ext cx="0" cy="0"/>
          <a:chOff x="0" y="0"/>
          <a:chExt cx="0" cy="0"/>
        </a:xfrm>
      </p:grpSpPr>
      <p:sp>
        <p:nvSpPr>
          <p:cNvPr id="593" name="Google Shape;593;p97"/>
          <p:cNvSpPr/>
          <p:nvPr/>
        </p:nvSpPr>
        <p:spPr>
          <a:xfrm>
            <a:off x="474900" y="2142535"/>
            <a:ext cx="1158600" cy="1158600"/>
          </a:xfrm>
          <a:prstGeom prst="ellipse">
            <a:avLst/>
          </a:prstGeom>
          <a:noFill/>
          <a:ln cap="flat" cmpd="sng" w="38100">
            <a:solidFill>
              <a:srgbClr val="5589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97"/>
          <p:cNvSpPr txBox="1"/>
          <p:nvPr/>
        </p:nvSpPr>
        <p:spPr>
          <a:xfrm>
            <a:off x="474900" y="2080424"/>
            <a:ext cx="1158600" cy="1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558920"/>
                </a:solidFill>
                <a:latin typeface="Roboto Condensed Light"/>
                <a:ea typeface="Roboto Condensed Light"/>
                <a:cs typeface="Roboto Condensed Light"/>
                <a:sym typeface="Roboto Condensed Light"/>
              </a:rPr>
              <a:t>1</a:t>
            </a:r>
            <a:endParaRPr sz="7200">
              <a:solidFill>
                <a:srgbClr val="558920"/>
              </a:solidFill>
              <a:latin typeface="Roboto Condensed Light"/>
              <a:ea typeface="Roboto Condensed Light"/>
              <a:cs typeface="Roboto Condensed Light"/>
              <a:sym typeface="Roboto Condensed Light"/>
            </a:endParaRPr>
          </a:p>
        </p:txBody>
      </p:sp>
      <p:sp>
        <p:nvSpPr>
          <p:cNvPr id="595" name="Google Shape;595;p97"/>
          <p:cNvSpPr/>
          <p:nvPr/>
        </p:nvSpPr>
        <p:spPr>
          <a:xfrm>
            <a:off x="0" y="552125"/>
            <a:ext cx="9144000" cy="3942300"/>
          </a:xfrm>
          <a:prstGeom prst="rect">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97"/>
          <p:cNvSpPr txBox="1"/>
          <p:nvPr/>
        </p:nvSpPr>
        <p:spPr>
          <a:xfrm>
            <a:off x="1778450" y="2139550"/>
            <a:ext cx="6679800" cy="6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br>
              <a:rPr b="1" lang="en" sz="3200">
                <a:solidFill>
                  <a:srgbClr val="FFFFFF"/>
                </a:solidFill>
                <a:latin typeface="Raleway"/>
                <a:ea typeface="Raleway"/>
                <a:cs typeface="Raleway"/>
                <a:sym typeface="Raleway"/>
              </a:rPr>
            </a:br>
            <a:r>
              <a:rPr lang="en" sz="3200">
                <a:solidFill>
                  <a:srgbClr val="FFFFFF"/>
                </a:solidFill>
                <a:latin typeface="Raleway Light"/>
                <a:ea typeface="Raleway Light"/>
                <a:cs typeface="Raleway Light"/>
                <a:sym typeface="Raleway Light"/>
              </a:rPr>
              <a:t>SYSTEM WIDE DATA IN ACTION</a:t>
            </a:r>
            <a:endParaRPr sz="3200">
              <a:solidFill>
                <a:srgbClr val="FFFFFF"/>
              </a:solidFill>
              <a:latin typeface="Raleway Light"/>
              <a:ea typeface="Raleway Light"/>
              <a:cs typeface="Raleway Light"/>
              <a:sym typeface="Raleway Light"/>
            </a:endParaRPr>
          </a:p>
        </p:txBody>
      </p:sp>
      <p:sp>
        <p:nvSpPr>
          <p:cNvPr id="597" name="Google Shape;597;p97"/>
          <p:cNvSpPr txBox="1"/>
          <p:nvPr/>
        </p:nvSpPr>
        <p:spPr>
          <a:xfrm>
            <a:off x="406425" y="189375"/>
            <a:ext cx="8296800" cy="6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highlight>
                  <a:srgbClr val="A50A51"/>
                </a:highlight>
                <a:latin typeface="Raleway ExtraBold"/>
                <a:ea typeface="Raleway ExtraBold"/>
                <a:cs typeface="Raleway ExtraBold"/>
                <a:sym typeface="Raleway ExtraBold"/>
              </a:rPr>
              <a:t> NO ONE LEFT BEHIND</a:t>
            </a:r>
            <a:br>
              <a:rPr lang="en" sz="2400">
                <a:solidFill>
                  <a:srgbClr val="FFFFFF"/>
                </a:solidFill>
                <a:highlight>
                  <a:srgbClr val="A50A51"/>
                </a:highlight>
                <a:latin typeface="Raleway Light"/>
                <a:ea typeface="Raleway Light"/>
                <a:cs typeface="Raleway Light"/>
                <a:sym typeface="Raleway Light"/>
              </a:rPr>
            </a:br>
            <a:r>
              <a:rPr lang="en" sz="2400">
                <a:solidFill>
                  <a:srgbClr val="FFFFFF"/>
                </a:solidFill>
                <a:highlight>
                  <a:srgbClr val="A50A51"/>
                </a:highlight>
                <a:latin typeface="Raleway Light"/>
                <a:ea typeface="Raleway Light"/>
                <a:cs typeface="Raleway Light"/>
                <a:sym typeface="Raleway Light"/>
              </a:rPr>
              <a:t> SYSTEM WIDE QUALITY DATA</a:t>
            </a:r>
            <a:endParaRPr sz="2400">
              <a:solidFill>
                <a:srgbClr val="A50A51"/>
              </a:solidFill>
              <a:highlight>
                <a:srgbClr val="A50A51"/>
              </a:highlight>
              <a:latin typeface="Raleway Light"/>
              <a:ea typeface="Raleway Light"/>
              <a:cs typeface="Raleway Light"/>
              <a:sym typeface="Raleway Light"/>
            </a:endParaRPr>
          </a:p>
        </p:txBody>
      </p:sp>
      <p:sp>
        <p:nvSpPr>
          <p:cNvPr id="598" name="Google Shape;598;p97"/>
          <p:cNvSpPr/>
          <p:nvPr/>
        </p:nvSpPr>
        <p:spPr>
          <a:xfrm>
            <a:off x="0" y="158250"/>
            <a:ext cx="474900" cy="7365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58920"/>
              </a:solidFill>
            </a:endParaRPr>
          </a:p>
        </p:txBody>
      </p:sp>
      <p:sp>
        <p:nvSpPr>
          <p:cNvPr id="599" name="Google Shape;599;p97"/>
          <p:cNvSpPr txBox="1"/>
          <p:nvPr/>
        </p:nvSpPr>
        <p:spPr>
          <a:xfrm>
            <a:off x="474900" y="2080424"/>
            <a:ext cx="1158600" cy="1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A50A51"/>
                </a:solidFill>
                <a:latin typeface="Roboto Condensed Light"/>
                <a:ea typeface="Roboto Condensed Light"/>
                <a:cs typeface="Roboto Condensed Light"/>
                <a:sym typeface="Roboto Condensed Light"/>
              </a:rPr>
              <a:t>2</a:t>
            </a:r>
            <a:endParaRPr sz="7200">
              <a:solidFill>
                <a:srgbClr val="A50A51"/>
              </a:solidFill>
              <a:latin typeface="Roboto Condensed Light"/>
              <a:ea typeface="Roboto Condensed Light"/>
              <a:cs typeface="Roboto Condensed Light"/>
              <a:sym typeface="Roboto Condensed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98"/>
          <p:cNvSpPr txBox="1"/>
          <p:nvPr>
            <p:ph type="title"/>
          </p:nvPr>
        </p:nvSpPr>
        <p:spPr>
          <a:xfrm>
            <a:off x="379875" y="271150"/>
            <a:ext cx="8645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a:t>
            </a:r>
            <a:r>
              <a:rPr lang="en"/>
              <a:t> Full Picture….beyond the PIT Count</a:t>
            </a:r>
            <a:endParaRPr/>
          </a:p>
        </p:txBody>
      </p:sp>
      <p:sp>
        <p:nvSpPr>
          <p:cNvPr id="605" name="Google Shape;605;p98"/>
          <p:cNvSpPr txBox="1"/>
          <p:nvPr>
            <p:ph idx="2" type="body"/>
          </p:nvPr>
        </p:nvSpPr>
        <p:spPr>
          <a:xfrm>
            <a:off x="267600" y="965855"/>
            <a:ext cx="7280100" cy="3483300"/>
          </a:xfrm>
          <a:prstGeom prst="rect">
            <a:avLst/>
          </a:prstGeom>
        </p:spPr>
        <p:txBody>
          <a:bodyPr anchorCtr="0" anchor="t" bIns="91425" lIns="91425" spcFirstLastPara="1" rIns="91425" wrap="square" tIns="91425">
            <a:noAutofit/>
          </a:bodyPr>
          <a:lstStyle/>
          <a:p>
            <a:pPr indent="0" lvl="0" marL="0" rtl="0" algn="l">
              <a:spcBef>
                <a:spcPts val="1300"/>
              </a:spcBef>
              <a:spcAft>
                <a:spcPts val="0"/>
              </a:spcAft>
              <a:buNone/>
            </a:pPr>
            <a:r>
              <a:rPr b="1" lang="en" sz="1800">
                <a:solidFill>
                  <a:srgbClr val="494949"/>
                </a:solidFill>
              </a:rPr>
              <a:t>Reductions in all and unsheltered homelessness are still largely measured by the PIT Count, but driving solutions requires us to:</a:t>
            </a:r>
            <a:endParaRPr b="1" sz="1800">
              <a:solidFill>
                <a:srgbClr val="494949"/>
              </a:solidFill>
            </a:endParaRPr>
          </a:p>
          <a:p>
            <a:pPr indent="-342900" lvl="0" marL="457200" rtl="0" algn="l">
              <a:spcBef>
                <a:spcPts val="1300"/>
              </a:spcBef>
              <a:spcAft>
                <a:spcPts val="0"/>
              </a:spcAft>
              <a:buClr>
                <a:srgbClr val="494949"/>
              </a:buClr>
              <a:buSzPts val="1800"/>
              <a:buChar char="●"/>
            </a:pPr>
            <a:r>
              <a:rPr lang="en" sz="1800">
                <a:solidFill>
                  <a:srgbClr val="494949"/>
                </a:solidFill>
              </a:rPr>
              <a:t>Create a clear, credible community-wide picture</a:t>
            </a:r>
            <a:endParaRPr sz="1800">
              <a:solidFill>
                <a:srgbClr val="494949"/>
              </a:solidFill>
            </a:endParaRPr>
          </a:p>
          <a:p>
            <a:pPr indent="-342900" lvl="0" marL="457200" rtl="0" algn="l">
              <a:spcBef>
                <a:spcPts val="0"/>
              </a:spcBef>
              <a:spcAft>
                <a:spcPts val="0"/>
              </a:spcAft>
              <a:buClr>
                <a:srgbClr val="494949"/>
              </a:buClr>
              <a:buSzPts val="1800"/>
              <a:buChar char="●"/>
            </a:pPr>
            <a:r>
              <a:rPr lang="en" sz="1800">
                <a:solidFill>
                  <a:srgbClr val="494949"/>
                </a:solidFill>
              </a:rPr>
              <a:t>Account for all people experiencing homelessness</a:t>
            </a:r>
            <a:endParaRPr sz="1800">
              <a:solidFill>
                <a:srgbClr val="494949"/>
              </a:solidFill>
            </a:endParaRPr>
          </a:p>
          <a:p>
            <a:pPr indent="-342900" lvl="0" marL="457200" rtl="0" algn="l">
              <a:spcBef>
                <a:spcPts val="0"/>
              </a:spcBef>
              <a:spcAft>
                <a:spcPts val="0"/>
              </a:spcAft>
              <a:buClr>
                <a:srgbClr val="494949"/>
              </a:buClr>
              <a:buSzPts val="1800"/>
              <a:buChar char="●"/>
            </a:pPr>
            <a:r>
              <a:rPr lang="en" sz="1800">
                <a:solidFill>
                  <a:srgbClr val="494949"/>
                </a:solidFill>
              </a:rPr>
              <a:t>Track progress broadly to understand the reduction impact when focusing on specific groups</a:t>
            </a:r>
            <a:endParaRPr sz="1800">
              <a:solidFill>
                <a:srgbClr val="494949"/>
              </a:solidFill>
            </a:endParaRPr>
          </a:p>
          <a:p>
            <a:pPr indent="-342900" lvl="0" marL="457200" rtl="0" algn="l">
              <a:spcBef>
                <a:spcPts val="0"/>
              </a:spcBef>
              <a:spcAft>
                <a:spcPts val="0"/>
              </a:spcAft>
              <a:buClr>
                <a:srgbClr val="494949"/>
              </a:buClr>
              <a:buSzPts val="1800"/>
              <a:buChar char="●"/>
            </a:pPr>
            <a:r>
              <a:rPr lang="en" sz="1800">
                <a:solidFill>
                  <a:srgbClr val="494949"/>
                </a:solidFill>
              </a:rPr>
              <a:t>Leverage learnings from subpopulation data and systems work</a:t>
            </a:r>
            <a:endParaRPr sz="1800">
              <a:solidFill>
                <a:srgbClr val="494949"/>
              </a:solidFill>
            </a:endParaRPr>
          </a:p>
          <a:p>
            <a:pPr indent="-342900" lvl="0" marL="457200" rtl="0" algn="l">
              <a:spcBef>
                <a:spcPts val="0"/>
              </a:spcBef>
              <a:spcAft>
                <a:spcPts val="0"/>
              </a:spcAft>
              <a:buClr>
                <a:srgbClr val="494949"/>
              </a:buClr>
              <a:buSzPts val="1800"/>
              <a:buChar char="●"/>
            </a:pPr>
            <a:r>
              <a:rPr lang="en" sz="1800">
                <a:solidFill>
                  <a:srgbClr val="494949"/>
                </a:solidFill>
              </a:rPr>
              <a:t>Address the reality and impact of unsheltered homelessness</a:t>
            </a:r>
            <a:endParaRPr sz="1800">
              <a:solidFill>
                <a:srgbClr val="494949"/>
              </a:solidFill>
            </a:endParaRPr>
          </a:p>
          <a:p>
            <a:pPr indent="0" lvl="0" marL="0" rtl="0" algn="l">
              <a:spcBef>
                <a:spcPts val="1300"/>
              </a:spcBef>
              <a:spcAft>
                <a:spcPts val="16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99"/>
          <p:cNvSpPr txBox="1"/>
          <p:nvPr>
            <p:ph type="title"/>
          </p:nvPr>
        </p:nvSpPr>
        <p:spPr>
          <a:xfrm>
            <a:off x="379875" y="271150"/>
            <a:ext cx="8645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Understanding All &amp; Unsheltered</a:t>
            </a:r>
            <a:endParaRPr/>
          </a:p>
        </p:txBody>
      </p:sp>
      <p:sp>
        <p:nvSpPr>
          <p:cNvPr id="611" name="Google Shape;611;p99"/>
          <p:cNvSpPr txBox="1"/>
          <p:nvPr>
            <p:ph idx="2" type="body"/>
          </p:nvPr>
        </p:nvSpPr>
        <p:spPr>
          <a:xfrm>
            <a:off x="2716525" y="1316875"/>
            <a:ext cx="4286100" cy="3040500"/>
          </a:xfrm>
          <a:prstGeom prst="rect">
            <a:avLst/>
          </a:prstGeom>
        </p:spPr>
        <p:txBody>
          <a:bodyPr anchorCtr="0" anchor="t" bIns="91425" lIns="91425" spcFirstLastPara="1" rIns="91425" wrap="square" tIns="91425">
            <a:noAutofit/>
          </a:bodyPr>
          <a:lstStyle/>
          <a:p>
            <a:pPr indent="0" lvl="0" marL="0" rtl="0" algn="l">
              <a:spcBef>
                <a:spcPts val="1300"/>
              </a:spcBef>
              <a:spcAft>
                <a:spcPts val="0"/>
              </a:spcAft>
              <a:buNone/>
            </a:pPr>
            <a:r>
              <a:rPr b="1" lang="en" sz="1800">
                <a:solidFill>
                  <a:srgbClr val="494949"/>
                </a:solidFill>
              </a:rPr>
              <a:t>How can we use the tools we have?</a:t>
            </a:r>
            <a:endParaRPr b="1" sz="1800">
              <a:solidFill>
                <a:srgbClr val="494949"/>
              </a:solidFill>
            </a:endParaRPr>
          </a:p>
          <a:p>
            <a:pPr indent="-342900" lvl="0" marL="457200" rtl="0" algn="l">
              <a:spcBef>
                <a:spcPts val="1300"/>
              </a:spcBef>
              <a:spcAft>
                <a:spcPts val="0"/>
              </a:spcAft>
              <a:buClr>
                <a:srgbClr val="494949"/>
              </a:buClr>
              <a:buSzPts val="1800"/>
              <a:buChar char="-"/>
            </a:pPr>
            <a:r>
              <a:rPr lang="en" sz="1800">
                <a:solidFill>
                  <a:srgbClr val="494949"/>
                </a:solidFill>
              </a:rPr>
              <a:t>Population and subpopulation s</a:t>
            </a:r>
            <a:r>
              <a:rPr lang="en" sz="1800">
                <a:solidFill>
                  <a:srgbClr val="494949"/>
                </a:solidFill>
              </a:rPr>
              <a:t>corecards </a:t>
            </a:r>
            <a:endParaRPr sz="1800">
              <a:solidFill>
                <a:srgbClr val="494949"/>
              </a:solidFill>
            </a:endParaRPr>
          </a:p>
          <a:p>
            <a:pPr indent="-342900" lvl="0" marL="457200" rtl="0" algn="l">
              <a:spcBef>
                <a:spcPts val="0"/>
              </a:spcBef>
              <a:spcAft>
                <a:spcPts val="0"/>
              </a:spcAft>
              <a:buClr>
                <a:srgbClr val="494949"/>
              </a:buClr>
              <a:buSzPts val="1800"/>
              <a:buChar char="-"/>
            </a:pPr>
            <a:r>
              <a:rPr lang="en" sz="1800">
                <a:solidFill>
                  <a:srgbClr val="494949"/>
                </a:solidFill>
              </a:rPr>
              <a:t>Monthly metrics </a:t>
            </a:r>
            <a:endParaRPr sz="1800">
              <a:solidFill>
                <a:srgbClr val="494949"/>
              </a:solidFill>
            </a:endParaRPr>
          </a:p>
        </p:txBody>
      </p:sp>
      <p:pic>
        <p:nvPicPr>
          <p:cNvPr id="612" name="Google Shape;612;p99"/>
          <p:cNvPicPr preferRelativeResize="0"/>
          <p:nvPr/>
        </p:nvPicPr>
        <p:blipFill>
          <a:blip r:embed="rId3">
            <a:alphaModFix/>
          </a:blip>
          <a:stretch>
            <a:fillRect/>
          </a:stretch>
        </p:blipFill>
        <p:spPr>
          <a:xfrm>
            <a:off x="379875" y="1546488"/>
            <a:ext cx="2114550" cy="21621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100"/>
          <p:cNvSpPr txBox="1"/>
          <p:nvPr>
            <p:ph type="title"/>
          </p:nvPr>
        </p:nvSpPr>
        <p:spPr>
          <a:xfrm>
            <a:off x="84675" y="146700"/>
            <a:ext cx="2447100" cy="2317800"/>
          </a:xfrm>
          <a:prstGeom prst="rect">
            <a:avLst/>
          </a:prstGeom>
          <a:solidFill>
            <a:srgbClr val="EFEFEF"/>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3800">
                <a:latin typeface="Asap Condensed"/>
                <a:ea typeface="Asap Condensed"/>
                <a:cs typeface="Asap Condensed"/>
                <a:sym typeface="Asap Condensed"/>
              </a:rPr>
              <a:t>Elements of All Scorecards</a:t>
            </a:r>
            <a:endParaRPr i="1" sz="3800">
              <a:latin typeface="Asap Condensed"/>
              <a:ea typeface="Asap Condensed"/>
              <a:cs typeface="Asap Condensed"/>
              <a:sym typeface="Asap Condensed"/>
            </a:endParaRPr>
          </a:p>
        </p:txBody>
      </p:sp>
      <p:sp>
        <p:nvSpPr>
          <p:cNvPr id="618" name="Google Shape;618;p100"/>
          <p:cNvSpPr txBox="1"/>
          <p:nvPr>
            <p:ph idx="2" type="body"/>
          </p:nvPr>
        </p:nvSpPr>
        <p:spPr>
          <a:xfrm>
            <a:off x="4750300" y="1300633"/>
            <a:ext cx="4227600" cy="3105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500">
                <a:latin typeface="Asap Condensed"/>
                <a:ea typeface="Asap Condensed"/>
                <a:cs typeface="Asap Condensed"/>
                <a:sym typeface="Asap Condensed"/>
              </a:rPr>
              <a:t>Able to list all  </a:t>
            </a:r>
            <a:endParaRPr sz="1500">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500">
                <a:latin typeface="Asap Condensed"/>
                <a:ea typeface="Asap Condensed"/>
                <a:cs typeface="Asap Condensed"/>
                <a:sym typeface="Asap Condensed"/>
              </a:rPr>
              <a:t>Exits from foster care </a:t>
            </a:r>
            <a:endParaRPr sz="1500">
              <a:latin typeface="Asap Condensed"/>
              <a:ea typeface="Asap Condensed"/>
              <a:cs typeface="Asap Condensed"/>
              <a:sym typeface="Asap Condensed"/>
            </a:endParaRPr>
          </a:p>
        </p:txBody>
      </p:sp>
      <p:sp>
        <p:nvSpPr>
          <p:cNvPr id="619" name="Google Shape;619;p100"/>
          <p:cNvSpPr txBox="1"/>
          <p:nvPr/>
        </p:nvSpPr>
        <p:spPr>
          <a:xfrm>
            <a:off x="2380100" y="592650"/>
            <a:ext cx="1848900" cy="93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0494CB"/>
                </a:solidFill>
                <a:latin typeface="Asap Condensed"/>
                <a:ea typeface="Asap Condensed"/>
                <a:cs typeface="Asap Condensed"/>
                <a:sym typeface="Asap Condensed"/>
              </a:rPr>
              <a:t>Data Contribution</a:t>
            </a:r>
            <a:endParaRPr b="1" sz="1800">
              <a:solidFill>
                <a:srgbClr val="0494CB"/>
              </a:solidFill>
              <a:latin typeface="Asap Condensed"/>
              <a:ea typeface="Asap Condensed"/>
              <a:cs typeface="Asap Condensed"/>
              <a:sym typeface="Asap Condensed"/>
            </a:endParaRPr>
          </a:p>
        </p:txBody>
      </p:sp>
      <p:sp>
        <p:nvSpPr>
          <p:cNvPr id="620" name="Google Shape;620;p100"/>
          <p:cNvSpPr/>
          <p:nvPr/>
        </p:nvSpPr>
        <p:spPr>
          <a:xfrm>
            <a:off x="4276400" y="453600"/>
            <a:ext cx="256800" cy="1212900"/>
          </a:xfrm>
          <a:prstGeom prst="leftBracket">
            <a:avLst>
              <a:gd fmla="val 8333" name="adj"/>
            </a:avLst>
          </a:prstGeom>
          <a:noFill/>
          <a:ln cap="flat" cmpd="sng" w="38100">
            <a:solidFill>
              <a:srgbClr val="0494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00"/>
          <p:cNvSpPr/>
          <p:nvPr/>
        </p:nvSpPr>
        <p:spPr>
          <a:xfrm>
            <a:off x="4276400" y="1857945"/>
            <a:ext cx="256800" cy="743100"/>
          </a:xfrm>
          <a:prstGeom prst="leftBracket">
            <a:avLst>
              <a:gd fmla="val 8333" name="adj"/>
            </a:avLst>
          </a:prstGeom>
          <a:noFill/>
          <a:ln cap="flat" cmpd="sng" w="38100">
            <a:solidFill>
              <a:srgbClr val="0494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494CB"/>
              </a:solidFill>
            </a:endParaRPr>
          </a:p>
        </p:txBody>
      </p:sp>
      <p:sp>
        <p:nvSpPr>
          <p:cNvPr id="622" name="Google Shape;622;p100"/>
          <p:cNvSpPr/>
          <p:nvPr/>
        </p:nvSpPr>
        <p:spPr>
          <a:xfrm>
            <a:off x="4262725" y="2930050"/>
            <a:ext cx="256800" cy="1470900"/>
          </a:xfrm>
          <a:prstGeom prst="leftBracket">
            <a:avLst>
              <a:gd fmla="val 8333" name="adj"/>
            </a:avLst>
          </a:prstGeom>
          <a:noFill/>
          <a:ln cap="flat" cmpd="sng" w="38100">
            <a:solidFill>
              <a:srgbClr val="0494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494CB"/>
              </a:solidFill>
            </a:endParaRPr>
          </a:p>
        </p:txBody>
      </p:sp>
      <p:sp>
        <p:nvSpPr>
          <p:cNvPr id="623" name="Google Shape;623;p100"/>
          <p:cNvSpPr txBox="1"/>
          <p:nvPr/>
        </p:nvSpPr>
        <p:spPr>
          <a:xfrm>
            <a:off x="2474900" y="1837850"/>
            <a:ext cx="1754100" cy="783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0494CB"/>
                </a:solidFill>
                <a:latin typeface="Asap Condensed"/>
                <a:ea typeface="Asap Condensed"/>
                <a:cs typeface="Asap Condensed"/>
                <a:sym typeface="Asap Condensed"/>
              </a:rPr>
              <a:t>Policies &amp; Procedures</a:t>
            </a:r>
            <a:endParaRPr b="1" sz="1800">
              <a:solidFill>
                <a:srgbClr val="0494CB"/>
              </a:solidFill>
              <a:latin typeface="Asap Condensed"/>
              <a:ea typeface="Asap Condensed"/>
              <a:cs typeface="Asap Condensed"/>
              <a:sym typeface="Asap Condensed"/>
            </a:endParaRPr>
          </a:p>
        </p:txBody>
      </p:sp>
      <p:sp>
        <p:nvSpPr>
          <p:cNvPr id="624" name="Google Shape;624;p100"/>
          <p:cNvSpPr txBox="1"/>
          <p:nvPr/>
        </p:nvSpPr>
        <p:spPr>
          <a:xfrm>
            <a:off x="2400050" y="3273850"/>
            <a:ext cx="1809000" cy="783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0494CB"/>
                </a:solidFill>
                <a:latin typeface="Asap Condensed"/>
                <a:ea typeface="Asap Condensed"/>
                <a:cs typeface="Asap Condensed"/>
                <a:sym typeface="Asap Condensed"/>
              </a:rPr>
              <a:t>Data Infrastructure</a:t>
            </a:r>
            <a:endParaRPr b="1" sz="1800">
              <a:solidFill>
                <a:srgbClr val="0494CB"/>
              </a:solidFill>
              <a:latin typeface="Asap Condensed"/>
              <a:ea typeface="Asap Condensed"/>
              <a:cs typeface="Asap Condensed"/>
              <a:sym typeface="Asap Condensed"/>
            </a:endParaRPr>
          </a:p>
        </p:txBody>
      </p:sp>
      <p:sp>
        <p:nvSpPr>
          <p:cNvPr id="625" name="Google Shape;625;p100"/>
          <p:cNvSpPr txBox="1"/>
          <p:nvPr>
            <p:ph idx="2" type="body"/>
          </p:nvPr>
        </p:nvSpPr>
        <p:spPr>
          <a:xfrm>
            <a:off x="4750300" y="453600"/>
            <a:ext cx="4227600" cy="701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500">
                <a:latin typeface="Asap Condensed"/>
                <a:ea typeface="Asap Condensed"/>
                <a:cs typeface="Asap Condensed"/>
                <a:sym typeface="Asap Condensed"/>
              </a:rPr>
              <a:t>Robust, coordinated outreach coverage</a:t>
            </a:r>
            <a:endParaRPr sz="1500">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500">
                <a:latin typeface="Asap Condensed"/>
                <a:ea typeface="Asap Condensed"/>
                <a:cs typeface="Asap Condensed"/>
                <a:sym typeface="Asap Condensed"/>
              </a:rPr>
              <a:t>Adjacent Systems</a:t>
            </a:r>
            <a:endParaRPr sz="1500">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500">
                <a:latin typeface="Asap Condensed"/>
                <a:ea typeface="Asap Condensed"/>
                <a:cs typeface="Asap Condensed"/>
                <a:sym typeface="Asap Condensed"/>
              </a:rPr>
              <a:t>Provider participation in data system </a:t>
            </a:r>
            <a:endParaRPr sz="1500">
              <a:latin typeface="Asap Condensed"/>
              <a:ea typeface="Asap Condensed"/>
              <a:cs typeface="Asap Condensed"/>
              <a:sym typeface="Asap Condensed"/>
            </a:endParaRPr>
          </a:p>
        </p:txBody>
      </p:sp>
      <p:sp>
        <p:nvSpPr>
          <p:cNvPr id="626" name="Google Shape;626;p100"/>
          <p:cNvSpPr txBox="1"/>
          <p:nvPr>
            <p:ph idx="2" type="body"/>
          </p:nvPr>
        </p:nvSpPr>
        <p:spPr>
          <a:xfrm>
            <a:off x="4750300" y="1921550"/>
            <a:ext cx="4227600" cy="6159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500">
                <a:latin typeface="Asap Condensed"/>
                <a:ea typeface="Asap Condensed"/>
                <a:cs typeface="Asap Condensed"/>
                <a:sym typeface="Asap Condensed"/>
              </a:rPr>
              <a:t> Inactive policy </a:t>
            </a:r>
            <a:endParaRPr sz="1500">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500">
                <a:latin typeface="Asap Condensed"/>
                <a:ea typeface="Asap Condensed"/>
                <a:cs typeface="Asap Condensed"/>
                <a:sym typeface="Asap Condensed"/>
              </a:rPr>
              <a:t>Tracking without full assessment </a:t>
            </a:r>
            <a:endParaRPr sz="1500">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500">
                <a:latin typeface="Asap Condensed"/>
                <a:ea typeface="Asap Condensed"/>
                <a:cs typeface="Asap Condensed"/>
                <a:sym typeface="Asap Condensed"/>
              </a:rPr>
              <a:t> Policy for data quality and completeness</a:t>
            </a:r>
            <a:endParaRPr sz="1500">
              <a:latin typeface="Asap Condensed"/>
              <a:ea typeface="Asap Condensed"/>
              <a:cs typeface="Asap Condensed"/>
              <a:sym typeface="Asap Condensed"/>
            </a:endParaRPr>
          </a:p>
        </p:txBody>
      </p:sp>
      <p:sp>
        <p:nvSpPr>
          <p:cNvPr id="627" name="Google Shape;627;p100"/>
          <p:cNvSpPr txBox="1"/>
          <p:nvPr>
            <p:ph idx="2" type="body"/>
          </p:nvPr>
        </p:nvSpPr>
        <p:spPr>
          <a:xfrm>
            <a:off x="4750308" y="2696999"/>
            <a:ext cx="4308900" cy="24465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500">
                <a:latin typeface="Asap Condensed"/>
                <a:ea typeface="Asap Condensed"/>
                <a:cs typeface="Asap Condensed"/>
                <a:sym typeface="Asap Condensed"/>
              </a:rPr>
              <a:t>Tracking homeless status</a:t>
            </a:r>
            <a:endParaRPr sz="1500">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500">
                <a:latin typeface="Asap Condensed"/>
                <a:ea typeface="Asap Condensed"/>
                <a:cs typeface="Asap Condensed"/>
                <a:sym typeface="Asap Condensed"/>
              </a:rPr>
              <a:t>Unique identifier </a:t>
            </a:r>
            <a:endParaRPr sz="1500">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500">
                <a:latin typeface="Asap Condensed"/>
                <a:ea typeface="Asap Condensed"/>
                <a:cs typeface="Asap Condensed"/>
                <a:sym typeface="Asap Condensed"/>
              </a:rPr>
              <a:t>Tracking newly identified people </a:t>
            </a:r>
            <a:endParaRPr sz="1500">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500">
                <a:latin typeface="Asap Condensed"/>
                <a:ea typeface="Asap Condensed"/>
                <a:cs typeface="Asap Condensed"/>
                <a:sym typeface="Asap Condensed"/>
              </a:rPr>
              <a:t>Tracking returns to homelessness</a:t>
            </a:r>
            <a:endParaRPr sz="1500">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500">
                <a:latin typeface="Asap Condensed"/>
                <a:ea typeface="Asap Condensed"/>
                <a:cs typeface="Asap Condensed"/>
                <a:sym typeface="Asap Condensed"/>
              </a:rPr>
              <a:t>Tracking outflow</a:t>
            </a:r>
            <a:br>
              <a:rPr lang="en" sz="1500">
                <a:latin typeface="Asap Condensed"/>
                <a:ea typeface="Asap Condensed"/>
                <a:cs typeface="Asap Condensed"/>
                <a:sym typeface="Asap Condensed"/>
              </a:rPr>
            </a:br>
            <a:r>
              <a:rPr lang="en" sz="1500">
                <a:latin typeface="Asap Condensed"/>
                <a:ea typeface="Asap Condensed"/>
                <a:cs typeface="Asap Condensed"/>
                <a:sym typeface="Asap Condensed"/>
              </a:rPr>
              <a:t>Tracking population based statuses</a:t>
            </a:r>
            <a:endParaRPr sz="1500">
              <a:latin typeface="Asap Condensed"/>
              <a:ea typeface="Asap Condensed"/>
              <a:cs typeface="Asap Condensed"/>
              <a:sym typeface="Asap Condensed"/>
            </a:endParaRPr>
          </a:p>
          <a:p>
            <a:pPr indent="0" lvl="0" marL="0" rtl="0" algn="l">
              <a:lnSpc>
                <a:spcPct val="115000"/>
              </a:lnSpc>
              <a:spcBef>
                <a:spcPts val="0"/>
              </a:spcBef>
              <a:spcAft>
                <a:spcPts val="0"/>
              </a:spcAft>
              <a:buNone/>
            </a:pPr>
            <a:br>
              <a:rPr lang="en" sz="1500">
                <a:latin typeface="Asap Condensed"/>
                <a:ea typeface="Asap Condensed"/>
                <a:cs typeface="Asap Condensed"/>
                <a:sym typeface="Asap Condensed"/>
              </a:rPr>
            </a:br>
            <a:r>
              <a:rPr lang="en" sz="1500">
                <a:latin typeface="Asap Condensed"/>
                <a:ea typeface="Asap Condensed"/>
                <a:cs typeface="Asap Condensed"/>
                <a:sym typeface="Asap Condensed"/>
              </a:rPr>
              <a:t>Use your data to assess for equity in system outcomes </a:t>
            </a:r>
            <a:endParaRPr sz="1500">
              <a:latin typeface="Asap Condensed"/>
              <a:ea typeface="Asap Condensed"/>
              <a:cs typeface="Asap Condensed"/>
              <a:sym typeface="Asap Condensed"/>
            </a:endParaRPr>
          </a:p>
          <a:p>
            <a:pPr indent="0" lvl="0" marL="0" rtl="0" algn="l">
              <a:lnSpc>
                <a:spcPct val="115000"/>
              </a:lnSpc>
              <a:spcBef>
                <a:spcPts val="0"/>
              </a:spcBef>
              <a:spcAft>
                <a:spcPts val="0"/>
              </a:spcAft>
              <a:buNone/>
            </a:pPr>
            <a:r>
              <a:rPr lang="en" sz="1500">
                <a:latin typeface="Asap Condensed"/>
                <a:ea typeface="Asap Condensed"/>
                <a:cs typeface="Asap Condensed"/>
                <a:sym typeface="Asap Condensed"/>
              </a:rPr>
              <a:t>Including voices of lived experience</a:t>
            </a:r>
            <a:endParaRPr sz="1500">
              <a:latin typeface="Asap Condensed"/>
              <a:ea typeface="Asap Condensed"/>
              <a:cs typeface="Asap Condensed"/>
              <a:sym typeface="Asap Condensed"/>
            </a:endParaRPr>
          </a:p>
        </p:txBody>
      </p:sp>
      <p:sp>
        <p:nvSpPr>
          <p:cNvPr id="628" name="Google Shape;628;p100"/>
          <p:cNvSpPr/>
          <p:nvPr/>
        </p:nvSpPr>
        <p:spPr>
          <a:xfrm>
            <a:off x="4262725" y="4619950"/>
            <a:ext cx="256800" cy="413700"/>
          </a:xfrm>
          <a:prstGeom prst="leftBracket">
            <a:avLst>
              <a:gd fmla="val 8333" name="adj"/>
            </a:avLst>
          </a:prstGeom>
          <a:noFill/>
          <a:ln cap="flat" cmpd="sng" w="38100">
            <a:solidFill>
              <a:srgbClr val="0494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00"/>
          <p:cNvSpPr txBox="1"/>
          <p:nvPr/>
        </p:nvSpPr>
        <p:spPr>
          <a:xfrm>
            <a:off x="3209900" y="4516750"/>
            <a:ext cx="936600" cy="516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0494CB"/>
                </a:solidFill>
                <a:latin typeface="Asap Condensed"/>
                <a:ea typeface="Asap Condensed"/>
                <a:cs typeface="Asap Condensed"/>
                <a:sym typeface="Asap Condensed"/>
              </a:rPr>
              <a:t>Equity</a:t>
            </a:r>
            <a:endParaRPr b="1" sz="1800">
              <a:solidFill>
                <a:srgbClr val="0494CB"/>
              </a:solidFill>
              <a:latin typeface="Asap Condensed"/>
              <a:ea typeface="Asap Condensed"/>
              <a:cs typeface="Asap Condensed"/>
              <a:sym typeface="Asap Condense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101"/>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chemeClr val="lt1"/>
                </a:solidFill>
                <a:highlight>
                  <a:srgbClr val="A50A51"/>
                </a:highlight>
                <a:latin typeface="Asap Condensed"/>
                <a:ea typeface="Asap Condensed"/>
                <a:cs typeface="Asap Condensed"/>
                <a:sym typeface="Asap Condensed"/>
              </a:rPr>
              <a:t>Data points for improvement work</a:t>
            </a:r>
            <a:endParaRPr b="1" sz="4000">
              <a:solidFill>
                <a:schemeClr val="lt1"/>
              </a:solidFill>
              <a:highlight>
                <a:srgbClr val="A50A51"/>
              </a:highlight>
              <a:latin typeface="Asap Condensed"/>
              <a:ea typeface="Asap Condensed"/>
              <a:cs typeface="Asap Condensed"/>
              <a:sym typeface="Asap Condensed"/>
            </a:endParaRPr>
          </a:p>
        </p:txBody>
      </p:sp>
      <p:sp>
        <p:nvSpPr>
          <p:cNvPr id="635" name="Google Shape;635;p101"/>
          <p:cNvSpPr txBox="1"/>
          <p:nvPr/>
        </p:nvSpPr>
        <p:spPr>
          <a:xfrm>
            <a:off x="3527700" y="1448370"/>
            <a:ext cx="2088600" cy="284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1800">
                <a:solidFill>
                  <a:srgbClr val="888888"/>
                </a:solidFill>
                <a:latin typeface="Asap Condensed"/>
                <a:ea typeface="Asap Condensed"/>
                <a:cs typeface="Asap Condensed"/>
                <a:sym typeface="Asap Condensed"/>
              </a:rPr>
              <a:t>ACTIVELY HOMELESS</a:t>
            </a:r>
            <a:endParaRPr b="1" sz="1800">
              <a:solidFill>
                <a:srgbClr val="888888"/>
              </a:solidFill>
              <a:latin typeface="Asap Condensed"/>
              <a:ea typeface="Asap Condensed"/>
              <a:cs typeface="Asap Condensed"/>
              <a:sym typeface="Asap Condensed"/>
            </a:endParaRPr>
          </a:p>
        </p:txBody>
      </p:sp>
      <p:pic>
        <p:nvPicPr>
          <p:cNvPr id="636" name="Google Shape;636;p101"/>
          <p:cNvPicPr preferRelativeResize="0"/>
          <p:nvPr/>
        </p:nvPicPr>
        <p:blipFill rotWithShape="1">
          <a:blip r:embed="rId3">
            <a:alphaModFix/>
          </a:blip>
          <a:srcRect b="15710" l="39173" r="35052" t="14863"/>
          <a:stretch/>
        </p:blipFill>
        <p:spPr>
          <a:xfrm>
            <a:off x="929325" y="2048325"/>
            <a:ext cx="205749" cy="554199"/>
          </a:xfrm>
          <a:prstGeom prst="rect">
            <a:avLst/>
          </a:prstGeom>
          <a:noFill/>
          <a:ln>
            <a:noFill/>
          </a:ln>
        </p:spPr>
      </p:pic>
      <p:sp>
        <p:nvSpPr>
          <p:cNvPr id="637" name="Google Shape;637;p101"/>
          <p:cNvSpPr txBox="1"/>
          <p:nvPr/>
        </p:nvSpPr>
        <p:spPr>
          <a:xfrm>
            <a:off x="667525" y="1448375"/>
            <a:ext cx="1420800" cy="284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1800">
                <a:solidFill>
                  <a:srgbClr val="888888"/>
                </a:solidFill>
                <a:latin typeface="Asap Condensed"/>
                <a:ea typeface="Asap Condensed"/>
                <a:cs typeface="Asap Condensed"/>
                <a:sym typeface="Asap Condensed"/>
              </a:rPr>
              <a:t>INFLOW</a:t>
            </a:r>
            <a:endParaRPr b="1" sz="1800">
              <a:solidFill>
                <a:srgbClr val="888888"/>
              </a:solidFill>
              <a:latin typeface="Asap Condensed"/>
              <a:ea typeface="Asap Condensed"/>
              <a:cs typeface="Asap Condensed"/>
              <a:sym typeface="Asap Condensed"/>
            </a:endParaRPr>
          </a:p>
        </p:txBody>
      </p:sp>
      <p:pic>
        <p:nvPicPr>
          <p:cNvPr id="638" name="Google Shape;638;p101"/>
          <p:cNvPicPr preferRelativeResize="0"/>
          <p:nvPr/>
        </p:nvPicPr>
        <p:blipFill rotWithShape="1">
          <a:blip r:embed="rId3">
            <a:alphaModFix/>
          </a:blip>
          <a:srcRect b="15710" l="39173" r="35052" t="14863"/>
          <a:stretch/>
        </p:blipFill>
        <p:spPr>
          <a:xfrm>
            <a:off x="1190337" y="2048325"/>
            <a:ext cx="205749" cy="554199"/>
          </a:xfrm>
          <a:prstGeom prst="rect">
            <a:avLst/>
          </a:prstGeom>
          <a:noFill/>
          <a:ln>
            <a:noFill/>
          </a:ln>
        </p:spPr>
      </p:pic>
      <p:pic>
        <p:nvPicPr>
          <p:cNvPr id="639" name="Google Shape;639;p101"/>
          <p:cNvPicPr preferRelativeResize="0"/>
          <p:nvPr/>
        </p:nvPicPr>
        <p:blipFill rotWithShape="1">
          <a:blip r:embed="rId4">
            <a:alphaModFix/>
          </a:blip>
          <a:srcRect b="14669" l="40208" r="33558" t="14669"/>
          <a:stretch/>
        </p:blipFill>
        <p:spPr>
          <a:xfrm>
            <a:off x="1451362" y="2048313"/>
            <a:ext cx="205749" cy="554199"/>
          </a:xfrm>
          <a:prstGeom prst="rect">
            <a:avLst/>
          </a:prstGeom>
          <a:noFill/>
          <a:ln>
            <a:noFill/>
          </a:ln>
        </p:spPr>
      </p:pic>
      <p:pic>
        <p:nvPicPr>
          <p:cNvPr id="640" name="Google Shape;640;p101"/>
          <p:cNvPicPr preferRelativeResize="0"/>
          <p:nvPr/>
        </p:nvPicPr>
        <p:blipFill rotWithShape="1">
          <a:blip r:embed="rId4">
            <a:alphaModFix/>
          </a:blip>
          <a:srcRect b="14669" l="40208" r="33558" t="14669"/>
          <a:stretch/>
        </p:blipFill>
        <p:spPr>
          <a:xfrm>
            <a:off x="1693724" y="2048313"/>
            <a:ext cx="205749" cy="554199"/>
          </a:xfrm>
          <a:prstGeom prst="rect">
            <a:avLst/>
          </a:prstGeom>
          <a:noFill/>
          <a:ln>
            <a:noFill/>
          </a:ln>
        </p:spPr>
      </p:pic>
      <p:pic>
        <p:nvPicPr>
          <p:cNvPr id="641" name="Google Shape;641;p101"/>
          <p:cNvPicPr preferRelativeResize="0"/>
          <p:nvPr/>
        </p:nvPicPr>
        <p:blipFill rotWithShape="1">
          <a:blip r:embed="rId5">
            <a:alphaModFix/>
          </a:blip>
          <a:srcRect b="15302" l="34333" r="35691" t="11162"/>
          <a:stretch/>
        </p:blipFill>
        <p:spPr>
          <a:xfrm>
            <a:off x="1453325" y="2668338"/>
            <a:ext cx="244875" cy="600750"/>
          </a:xfrm>
          <a:prstGeom prst="rect">
            <a:avLst/>
          </a:prstGeom>
          <a:noFill/>
          <a:ln>
            <a:noFill/>
          </a:ln>
        </p:spPr>
      </p:pic>
      <p:pic>
        <p:nvPicPr>
          <p:cNvPr id="642" name="Google Shape;642;p101"/>
          <p:cNvPicPr preferRelativeResize="0"/>
          <p:nvPr/>
        </p:nvPicPr>
        <p:blipFill rotWithShape="1">
          <a:blip r:embed="rId5">
            <a:alphaModFix/>
          </a:blip>
          <a:srcRect b="15302" l="34333" r="35691" t="11162"/>
          <a:stretch/>
        </p:blipFill>
        <p:spPr>
          <a:xfrm>
            <a:off x="888175" y="2668338"/>
            <a:ext cx="244875" cy="600750"/>
          </a:xfrm>
          <a:prstGeom prst="rect">
            <a:avLst/>
          </a:prstGeom>
          <a:noFill/>
          <a:ln>
            <a:noFill/>
          </a:ln>
        </p:spPr>
      </p:pic>
      <p:pic>
        <p:nvPicPr>
          <p:cNvPr id="643" name="Google Shape;643;p101"/>
          <p:cNvPicPr preferRelativeResize="0"/>
          <p:nvPr/>
        </p:nvPicPr>
        <p:blipFill rotWithShape="1">
          <a:blip r:embed="rId5">
            <a:alphaModFix/>
          </a:blip>
          <a:srcRect b="15302" l="34333" r="35691" t="11162"/>
          <a:stretch/>
        </p:blipFill>
        <p:spPr>
          <a:xfrm>
            <a:off x="1170750" y="2668338"/>
            <a:ext cx="244875" cy="600750"/>
          </a:xfrm>
          <a:prstGeom prst="rect">
            <a:avLst/>
          </a:prstGeom>
          <a:noFill/>
          <a:ln>
            <a:noFill/>
          </a:ln>
        </p:spPr>
      </p:pic>
      <p:sp>
        <p:nvSpPr>
          <p:cNvPr id="644" name="Google Shape;644;p101"/>
          <p:cNvSpPr/>
          <p:nvPr/>
        </p:nvSpPr>
        <p:spPr>
          <a:xfrm>
            <a:off x="2458113" y="2457888"/>
            <a:ext cx="620700" cy="391500"/>
          </a:xfrm>
          <a:prstGeom prst="rightArrow">
            <a:avLst>
              <a:gd fmla="val 50000" name="adj1"/>
              <a:gd fmla="val 50000" name="adj2"/>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01"/>
          <p:cNvSpPr/>
          <p:nvPr/>
        </p:nvSpPr>
        <p:spPr>
          <a:xfrm>
            <a:off x="5781413" y="2457888"/>
            <a:ext cx="620700" cy="391500"/>
          </a:xfrm>
          <a:prstGeom prst="rightArrow">
            <a:avLst>
              <a:gd fmla="val 50000" name="adj1"/>
              <a:gd fmla="val 50000" name="adj2"/>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6" name="Google Shape;646;p101"/>
          <p:cNvPicPr preferRelativeResize="0"/>
          <p:nvPr/>
        </p:nvPicPr>
        <p:blipFill rotWithShape="1">
          <a:blip r:embed="rId6">
            <a:alphaModFix/>
          </a:blip>
          <a:srcRect b="15779" l="38727" r="36565" t="17669"/>
          <a:stretch/>
        </p:blipFill>
        <p:spPr>
          <a:xfrm>
            <a:off x="7814638" y="2124500"/>
            <a:ext cx="205749" cy="554199"/>
          </a:xfrm>
          <a:prstGeom prst="rect">
            <a:avLst/>
          </a:prstGeom>
          <a:noFill/>
          <a:ln>
            <a:noFill/>
          </a:ln>
        </p:spPr>
      </p:pic>
      <p:pic>
        <p:nvPicPr>
          <p:cNvPr id="647" name="Google Shape;647;p101"/>
          <p:cNvPicPr preferRelativeResize="0"/>
          <p:nvPr/>
        </p:nvPicPr>
        <p:blipFill rotWithShape="1">
          <a:blip r:embed="rId6">
            <a:alphaModFix/>
          </a:blip>
          <a:srcRect b="15779" l="38727" r="36565" t="17669"/>
          <a:stretch/>
        </p:blipFill>
        <p:spPr>
          <a:xfrm>
            <a:off x="8100963" y="2124500"/>
            <a:ext cx="205749" cy="554199"/>
          </a:xfrm>
          <a:prstGeom prst="rect">
            <a:avLst/>
          </a:prstGeom>
          <a:noFill/>
          <a:ln>
            <a:noFill/>
          </a:ln>
        </p:spPr>
      </p:pic>
      <p:pic>
        <p:nvPicPr>
          <p:cNvPr id="648" name="Google Shape;648;p101"/>
          <p:cNvPicPr preferRelativeResize="0"/>
          <p:nvPr/>
        </p:nvPicPr>
        <p:blipFill rotWithShape="1">
          <a:blip r:embed="rId6">
            <a:alphaModFix/>
          </a:blip>
          <a:srcRect b="15779" l="38727" r="36565" t="17669"/>
          <a:stretch/>
        </p:blipFill>
        <p:spPr>
          <a:xfrm>
            <a:off x="8387288" y="2124500"/>
            <a:ext cx="205749" cy="554199"/>
          </a:xfrm>
          <a:prstGeom prst="rect">
            <a:avLst/>
          </a:prstGeom>
          <a:noFill/>
          <a:ln>
            <a:noFill/>
          </a:ln>
        </p:spPr>
      </p:pic>
      <p:sp>
        <p:nvSpPr>
          <p:cNvPr id="649" name="Google Shape;649;p101"/>
          <p:cNvSpPr/>
          <p:nvPr/>
        </p:nvSpPr>
        <p:spPr>
          <a:xfrm>
            <a:off x="4450" y="3971975"/>
            <a:ext cx="3096600" cy="1171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888888"/>
              </a:solidFill>
              <a:latin typeface="Asap Condensed"/>
              <a:ea typeface="Asap Condensed"/>
              <a:cs typeface="Asap Condensed"/>
              <a:sym typeface="Asap Condensed"/>
            </a:endParaRPr>
          </a:p>
        </p:txBody>
      </p:sp>
      <p:sp>
        <p:nvSpPr>
          <p:cNvPr id="650" name="Google Shape;650;p101"/>
          <p:cNvSpPr txBox="1"/>
          <p:nvPr/>
        </p:nvSpPr>
        <p:spPr>
          <a:xfrm>
            <a:off x="357888" y="4125900"/>
            <a:ext cx="744300" cy="72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88888"/>
                </a:solidFill>
                <a:latin typeface="Asap Condensed"/>
                <a:ea typeface="Asap Condensed"/>
                <a:cs typeface="Asap Condensed"/>
                <a:sym typeface="Asap Condensed"/>
              </a:rPr>
              <a:t>INFLOW:</a:t>
            </a:r>
            <a:r>
              <a:rPr lang="en" sz="1200">
                <a:solidFill>
                  <a:srgbClr val="888888"/>
                </a:solidFill>
                <a:latin typeface="Asap Condensed"/>
                <a:ea typeface="Asap Condensed"/>
                <a:cs typeface="Asap Condensed"/>
                <a:sym typeface="Asap Condensed"/>
              </a:rPr>
              <a:t> </a:t>
            </a:r>
            <a:endParaRPr sz="1200">
              <a:solidFill>
                <a:srgbClr val="888888"/>
              </a:solidFill>
              <a:latin typeface="Asap Condensed"/>
              <a:ea typeface="Asap Condensed"/>
              <a:cs typeface="Asap Condensed"/>
              <a:sym typeface="Asap Condensed"/>
            </a:endParaRPr>
          </a:p>
          <a:p>
            <a:pPr indent="0" lvl="0" marL="0" rtl="0" algn="l">
              <a:spcBef>
                <a:spcPts val="0"/>
              </a:spcBef>
              <a:spcAft>
                <a:spcPts val="0"/>
              </a:spcAft>
              <a:buNone/>
            </a:pPr>
            <a:r>
              <a:rPr lang="en" sz="1200">
                <a:solidFill>
                  <a:srgbClr val="888888"/>
                </a:solidFill>
                <a:latin typeface="Asap Condensed"/>
                <a:ea typeface="Asap Condensed"/>
                <a:cs typeface="Asap Condensed"/>
                <a:sym typeface="Asap Condensed"/>
              </a:rPr>
              <a:t>Newly identified</a:t>
            </a:r>
            <a:endParaRPr sz="1200">
              <a:solidFill>
                <a:srgbClr val="888888"/>
              </a:solidFill>
              <a:latin typeface="Asap Condensed"/>
              <a:ea typeface="Asap Condensed"/>
              <a:cs typeface="Asap Condensed"/>
              <a:sym typeface="Asap Condensed"/>
            </a:endParaRPr>
          </a:p>
        </p:txBody>
      </p:sp>
      <p:sp>
        <p:nvSpPr>
          <p:cNvPr id="651" name="Google Shape;651;p101"/>
          <p:cNvSpPr txBox="1"/>
          <p:nvPr/>
        </p:nvSpPr>
        <p:spPr>
          <a:xfrm>
            <a:off x="1311472" y="4125325"/>
            <a:ext cx="789600" cy="101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88888"/>
                </a:solidFill>
                <a:latin typeface="Asap Condensed"/>
                <a:ea typeface="Asap Condensed"/>
                <a:cs typeface="Asap Condensed"/>
                <a:sym typeface="Asap Condensed"/>
              </a:rPr>
              <a:t>INFLOW:</a:t>
            </a:r>
            <a:r>
              <a:rPr lang="en" sz="1200">
                <a:solidFill>
                  <a:srgbClr val="888888"/>
                </a:solidFill>
                <a:latin typeface="Asap Condensed"/>
                <a:ea typeface="Asap Condensed"/>
                <a:cs typeface="Asap Condensed"/>
                <a:sym typeface="Asap Condensed"/>
              </a:rPr>
              <a:t> </a:t>
            </a:r>
            <a:endParaRPr sz="1200">
              <a:solidFill>
                <a:srgbClr val="888888"/>
              </a:solidFill>
              <a:latin typeface="Asap Condensed"/>
              <a:ea typeface="Asap Condensed"/>
              <a:cs typeface="Asap Condensed"/>
              <a:sym typeface="Asap Condensed"/>
            </a:endParaRPr>
          </a:p>
          <a:p>
            <a:pPr indent="0" lvl="0" marL="0" rtl="0" algn="l">
              <a:spcBef>
                <a:spcPts val="0"/>
              </a:spcBef>
              <a:spcAft>
                <a:spcPts val="0"/>
              </a:spcAft>
              <a:buNone/>
            </a:pPr>
            <a:r>
              <a:rPr lang="en" sz="1200">
                <a:solidFill>
                  <a:srgbClr val="888888"/>
                </a:solidFill>
                <a:latin typeface="Asap Condensed"/>
                <a:ea typeface="Asap Condensed"/>
                <a:cs typeface="Asap Condensed"/>
                <a:sym typeface="Asap Condensed"/>
              </a:rPr>
              <a:t>Returned from housing</a:t>
            </a:r>
            <a:endParaRPr sz="1200">
              <a:solidFill>
                <a:srgbClr val="888888"/>
              </a:solidFill>
              <a:latin typeface="Asap Condensed"/>
              <a:ea typeface="Asap Condensed"/>
              <a:cs typeface="Asap Condensed"/>
              <a:sym typeface="Asap Condensed"/>
            </a:endParaRPr>
          </a:p>
        </p:txBody>
      </p:sp>
      <p:sp>
        <p:nvSpPr>
          <p:cNvPr id="652" name="Google Shape;652;p101"/>
          <p:cNvSpPr txBox="1"/>
          <p:nvPr/>
        </p:nvSpPr>
        <p:spPr>
          <a:xfrm>
            <a:off x="2356852" y="4125900"/>
            <a:ext cx="744300" cy="101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88888"/>
                </a:solidFill>
                <a:latin typeface="Asap Condensed"/>
                <a:ea typeface="Asap Condensed"/>
                <a:cs typeface="Asap Condensed"/>
                <a:sym typeface="Asap Condensed"/>
              </a:rPr>
              <a:t>INFLOW: </a:t>
            </a:r>
            <a:endParaRPr b="1" sz="1200">
              <a:solidFill>
                <a:srgbClr val="888888"/>
              </a:solidFill>
              <a:latin typeface="Asap Condensed"/>
              <a:ea typeface="Asap Condensed"/>
              <a:cs typeface="Asap Condensed"/>
              <a:sym typeface="Asap Condensed"/>
            </a:endParaRPr>
          </a:p>
          <a:p>
            <a:pPr indent="0" lvl="0" marL="0" rtl="0" algn="l">
              <a:spcBef>
                <a:spcPts val="0"/>
              </a:spcBef>
              <a:spcAft>
                <a:spcPts val="0"/>
              </a:spcAft>
              <a:buNone/>
            </a:pPr>
            <a:r>
              <a:rPr lang="en" sz="1200">
                <a:solidFill>
                  <a:srgbClr val="888888"/>
                </a:solidFill>
                <a:latin typeface="Asap Condensed"/>
                <a:ea typeface="Asap Condensed"/>
                <a:cs typeface="Asap Condensed"/>
                <a:sym typeface="Asap Condensed"/>
              </a:rPr>
              <a:t>Returned from inactive</a:t>
            </a:r>
            <a:endParaRPr sz="1200">
              <a:solidFill>
                <a:srgbClr val="888888"/>
              </a:solidFill>
              <a:latin typeface="Asap Condensed"/>
              <a:ea typeface="Asap Condensed"/>
              <a:cs typeface="Asap Condensed"/>
              <a:sym typeface="Asap Condensed"/>
            </a:endParaRPr>
          </a:p>
        </p:txBody>
      </p:sp>
      <p:sp>
        <p:nvSpPr>
          <p:cNvPr id="653" name="Google Shape;653;p101"/>
          <p:cNvSpPr/>
          <p:nvPr/>
        </p:nvSpPr>
        <p:spPr>
          <a:xfrm>
            <a:off x="5607256" y="3981412"/>
            <a:ext cx="3507300" cy="1171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01"/>
          <p:cNvSpPr txBox="1"/>
          <p:nvPr/>
        </p:nvSpPr>
        <p:spPr>
          <a:xfrm>
            <a:off x="5941017" y="4134787"/>
            <a:ext cx="1037100" cy="3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88888"/>
                </a:solidFill>
                <a:latin typeface="Asap Condensed"/>
                <a:ea typeface="Asap Condensed"/>
                <a:cs typeface="Asap Condensed"/>
                <a:sym typeface="Asap Condensed"/>
              </a:rPr>
              <a:t>OUTFLOW:</a:t>
            </a:r>
            <a:r>
              <a:rPr lang="en" sz="1200">
                <a:solidFill>
                  <a:srgbClr val="888888"/>
                </a:solidFill>
                <a:latin typeface="Asap Condensed"/>
                <a:ea typeface="Asap Condensed"/>
                <a:cs typeface="Asap Condensed"/>
                <a:sym typeface="Asap Condensed"/>
              </a:rPr>
              <a:t> </a:t>
            </a:r>
            <a:endParaRPr sz="1200">
              <a:solidFill>
                <a:srgbClr val="888888"/>
              </a:solidFill>
              <a:latin typeface="Asap Condensed"/>
              <a:ea typeface="Asap Condensed"/>
              <a:cs typeface="Asap Condensed"/>
              <a:sym typeface="Asap Condensed"/>
            </a:endParaRPr>
          </a:p>
          <a:p>
            <a:pPr indent="0" lvl="0" marL="0" rtl="0" algn="l">
              <a:spcBef>
                <a:spcPts val="0"/>
              </a:spcBef>
              <a:spcAft>
                <a:spcPts val="0"/>
              </a:spcAft>
              <a:buNone/>
            </a:pPr>
            <a:r>
              <a:rPr lang="en" sz="1200">
                <a:solidFill>
                  <a:srgbClr val="888888"/>
                </a:solidFill>
                <a:latin typeface="Asap Condensed"/>
                <a:ea typeface="Asap Condensed"/>
                <a:cs typeface="Asap Condensed"/>
                <a:sym typeface="Asap Condensed"/>
              </a:rPr>
              <a:t>Housing placements</a:t>
            </a:r>
            <a:endParaRPr sz="1200">
              <a:solidFill>
                <a:srgbClr val="888888"/>
              </a:solidFill>
              <a:latin typeface="Asap Condensed"/>
              <a:ea typeface="Asap Condensed"/>
              <a:cs typeface="Asap Condensed"/>
              <a:sym typeface="Asap Condensed"/>
            </a:endParaRPr>
          </a:p>
        </p:txBody>
      </p:sp>
      <p:sp>
        <p:nvSpPr>
          <p:cNvPr id="655" name="Google Shape;655;p101"/>
          <p:cNvSpPr txBox="1"/>
          <p:nvPr/>
        </p:nvSpPr>
        <p:spPr>
          <a:xfrm>
            <a:off x="6989167" y="4134787"/>
            <a:ext cx="940800" cy="6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88888"/>
                </a:solidFill>
                <a:latin typeface="Asap Condensed"/>
                <a:ea typeface="Asap Condensed"/>
                <a:cs typeface="Asap Condensed"/>
                <a:sym typeface="Asap Condensed"/>
              </a:rPr>
              <a:t>OUTFLOW: </a:t>
            </a:r>
            <a:endParaRPr b="1" sz="1200">
              <a:solidFill>
                <a:srgbClr val="888888"/>
              </a:solidFill>
              <a:latin typeface="Asap Condensed"/>
              <a:ea typeface="Asap Condensed"/>
              <a:cs typeface="Asap Condensed"/>
              <a:sym typeface="Asap Condensed"/>
            </a:endParaRPr>
          </a:p>
          <a:p>
            <a:pPr indent="0" lvl="0" marL="0" rtl="0" algn="l">
              <a:spcBef>
                <a:spcPts val="0"/>
              </a:spcBef>
              <a:spcAft>
                <a:spcPts val="0"/>
              </a:spcAft>
              <a:buNone/>
            </a:pPr>
            <a:r>
              <a:rPr lang="en" sz="1200">
                <a:solidFill>
                  <a:srgbClr val="888888"/>
                </a:solidFill>
                <a:latin typeface="Asap Condensed"/>
                <a:ea typeface="Asap Condensed"/>
                <a:cs typeface="Asap Condensed"/>
                <a:sym typeface="Asap Condensed"/>
              </a:rPr>
              <a:t>Moved to inactive</a:t>
            </a:r>
            <a:endParaRPr sz="1200">
              <a:solidFill>
                <a:srgbClr val="888888"/>
              </a:solidFill>
              <a:latin typeface="Asap Condensed"/>
              <a:ea typeface="Asap Condensed"/>
              <a:cs typeface="Asap Condensed"/>
              <a:sym typeface="Asap Condensed"/>
            </a:endParaRPr>
          </a:p>
        </p:txBody>
      </p:sp>
      <p:sp>
        <p:nvSpPr>
          <p:cNvPr id="656" name="Google Shape;656;p101"/>
          <p:cNvSpPr txBox="1"/>
          <p:nvPr/>
        </p:nvSpPr>
        <p:spPr>
          <a:xfrm>
            <a:off x="7955340" y="4134787"/>
            <a:ext cx="1159200" cy="8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88888"/>
                </a:solidFill>
                <a:latin typeface="Asap Condensed"/>
                <a:ea typeface="Asap Condensed"/>
                <a:cs typeface="Asap Condensed"/>
                <a:sym typeface="Asap Condensed"/>
              </a:rPr>
              <a:t>OUTFLOW: </a:t>
            </a:r>
            <a:endParaRPr b="1" sz="1200">
              <a:solidFill>
                <a:srgbClr val="888888"/>
              </a:solidFill>
              <a:latin typeface="Asap Condensed"/>
              <a:ea typeface="Asap Condensed"/>
              <a:cs typeface="Asap Condensed"/>
              <a:sym typeface="Asap Condensed"/>
            </a:endParaRPr>
          </a:p>
          <a:p>
            <a:pPr indent="0" lvl="0" marL="0" rtl="0" algn="l">
              <a:spcBef>
                <a:spcPts val="0"/>
              </a:spcBef>
              <a:spcAft>
                <a:spcPts val="0"/>
              </a:spcAft>
              <a:buNone/>
            </a:pPr>
            <a:r>
              <a:rPr lang="en" sz="1200">
                <a:solidFill>
                  <a:srgbClr val="888888"/>
                </a:solidFill>
                <a:latin typeface="Asap Condensed"/>
                <a:ea typeface="Asap Condensed"/>
                <a:cs typeface="Asap Condensed"/>
                <a:sym typeface="Asap Condensed"/>
              </a:rPr>
              <a:t>No longer meets population criteria</a:t>
            </a:r>
            <a:endParaRPr sz="1200">
              <a:solidFill>
                <a:srgbClr val="888888"/>
              </a:solidFill>
              <a:latin typeface="Asap Condensed"/>
              <a:ea typeface="Asap Condensed"/>
              <a:cs typeface="Asap Condensed"/>
              <a:sym typeface="Asap Condensed"/>
            </a:endParaRPr>
          </a:p>
        </p:txBody>
      </p:sp>
      <p:pic>
        <p:nvPicPr>
          <p:cNvPr id="657" name="Google Shape;657;p101"/>
          <p:cNvPicPr preferRelativeResize="0"/>
          <p:nvPr/>
        </p:nvPicPr>
        <p:blipFill rotWithShape="1">
          <a:blip r:embed="rId3">
            <a:alphaModFix/>
          </a:blip>
          <a:srcRect b="15710" l="39173" r="35052" t="14863"/>
          <a:stretch/>
        </p:blipFill>
        <p:spPr>
          <a:xfrm>
            <a:off x="161117" y="4220837"/>
            <a:ext cx="176139" cy="554199"/>
          </a:xfrm>
          <a:prstGeom prst="rect">
            <a:avLst/>
          </a:prstGeom>
          <a:noFill/>
          <a:ln>
            <a:noFill/>
          </a:ln>
        </p:spPr>
      </p:pic>
      <p:pic>
        <p:nvPicPr>
          <p:cNvPr id="658" name="Google Shape;658;p101"/>
          <p:cNvPicPr preferRelativeResize="0"/>
          <p:nvPr/>
        </p:nvPicPr>
        <p:blipFill rotWithShape="1">
          <a:blip r:embed="rId4">
            <a:alphaModFix/>
          </a:blip>
          <a:srcRect b="14669" l="40208" r="33558" t="14669"/>
          <a:stretch/>
        </p:blipFill>
        <p:spPr>
          <a:xfrm>
            <a:off x="1120204" y="4220837"/>
            <a:ext cx="176139" cy="554199"/>
          </a:xfrm>
          <a:prstGeom prst="rect">
            <a:avLst/>
          </a:prstGeom>
          <a:noFill/>
          <a:ln>
            <a:noFill/>
          </a:ln>
        </p:spPr>
      </p:pic>
      <p:pic>
        <p:nvPicPr>
          <p:cNvPr id="659" name="Google Shape;659;p101"/>
          <p:cNvPicPr preferRelativeResize="0"/>
          <p:nvPr/>
        </p:nvPicPr>
        <p:blipFill rotWithShape="1">
          <a:blip r:embed="rId5">
            <a:alphaModFix/>
          </a:blip>
          <a:srcRect b="15302" l="34333" r="35691" t="11162"/>
          <a:stretch/>
        </p:blipFill>
        <p:spPr>
          <a:xfrm>
            <a:off x="2087431" y="4174850"/>
            <a:ext cx="209631" cy="600750"/>
          </a:xfrm>
          <a:prstGeom prst="rect">
            <a:avLst/>
          </a:prstGeom>
          <a:noFill/>
          <a:ln>
            <a:noFill/>
          </a:ln>
        </p:spPr>
      </p:pic>
      <p:sp>
        <p:nvSpPr>
          <p:cNvPr id="660" name="Google Shape;660;p101"/>
          <p:cNvSpPr txBox="1"/>
          <p:nvPr/>
        </p:nvSpPr>
        <p:spPr>
          <a:xfrm>
            <a:off x="6914238" y="1448375"/>
            <a:ext cx="1420800" cy="284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1800">
                <a:solidFill>
                  <a:srgbClr val="888888"/>
                </a:solidFill>
                <a:latin typeface="Asap Condensed"/>
                <a:ea typeface="Asap Condensed"/>
                <a:cs typeface="Asap Condensed"/>
                <a:sym typeface="Asap Condensed"/>
              </a:rPr>
              <a:t>OUTFLOW</a:t>
            </a:r>
            <a:endParaRPr b="1" sz="1800">
              <a:solidFill>
                <a:srgbClr val="888888"/>
              </a:solidFill>
              <a:latin typeface="Asap Condensed"/>
              <a:ea typeface="Asap Condensed"/>
              <a:cs typeface="Asap Condensed"/>
              <a:sym typeface="Asap Condensed"/>
            </a:endParaRPr>
          </a:p>
        </p:txBody>
      </p:sp>
      <p:pic>
        <p:nvPicPr>
          <p:cNvPr id="661" name="Google Shape;661;p101"/>
          <p:cNvPicPr preferRelativeResize="0"/>
          <p:nvPr/>
        </p:nvPicPr>
        <p:blipFill rotWithShape="1">
          <a:blip r:embed="rId7">
            <a:alphaModFix/>
          </a:blip>
          <a:srcRect b="18282" l="39356" r="36626" t="17021"/>
          <a:stretch/>
        </p:blipFill>
        <p:spPr>
          <a:xfrm>
            <a:off x="3820400" y="2026813"/>
            <a:ext cx="205725" cy="554175"/>
          </a:xfrm>
          <a:prstGeom prst="rect">
            <a:avLst/>
          </a:prstGeom>
          <a:noFill/>
          <a:ln cap="flat" cmpd="sng" w="9525">
            <a:solidFill>
              <a:schemeClr val="lt1"/>
            </a:solidFill>
            <a:prstDash val="solid"/>
            <a:round/>
            <a:headEnd len="sm" w="sm" type="none"/>
            <a:tailEnd len="sm" w="sm" type="none"/>
          </a:ln>
        </p:spPr>
      </p:pic>
      <p:pic>
        <p:nvPicPr>
          <p:cNvPr id="662" name="Google Shape;662;p101"/>
          <p:cNvPicPr preferRelativeResize="0"/>
          <p:nvPr/>
        </p:nvPicPr>
        <p:blipFill rotWithShape="1">
          <a:blip r:embed="rId7">
            <a:alphaModFix/>
          </a:blip>
          <a:srcRect b="18282" l="39356" r="36626" t="17021"/>
          <a:stretch/>
        </p:blipFill>
        <p:spPr>
          <a:xfrm>
            <a:off x="4077525" y="2025050"/>
            <a:ext cx="205725" cy="554175"/>
          </a:xfrm>
          <a:prstGeom prst="rect">
            <a:avLst/>
          </a:prstGeom>
          <a:noFill/>
          <a:ln>
            <a:noFill/>
          </a:ln>
        </p:spPr>
      </p:pic>
      <p:pic>
        <p:nvPicPr>
          <p:cNvPr id="663" name="Google Shape;663;p101"/>
          <p:cNvPicPr preferRelativeResize="0"/>
          <p:nvPr/>
        </p:nvPicPr>
        <p:blipFill rotWithShape="1">
          <a:blip r:embed="rId7">
            <a:alphaModFix/>
          </a:blip>
          <a:srcRect b="18282" l="39356" r="36626" t="17021"/>
          <a:stretch/>
        </p:blipFill>
        <p:spPr>
          <a:xfrm>
            <a:off x="4345750" y="2026813"/>
            <a:ext cx="205725" cy="554175"/>
          </a:xfrm>
          <a:prstGeom prst="rect">
            <a:avLst/>
          </a:prstGeom>
          <a:noFill/>
          <a:ln>
            <a:noFill/>
          </a:ln>
        </p:spPr>
      </p:pic>
      <p:pic>
        <p:nvPicPr>
          <p:cNvPr id="664" name="Google Shape;664;p101"/>
          <p:cNvPicPr preferRelativeResize="0"/>
          <p:nvPr/>
        </p:nvPicPr>
        <p:blipFill rotWithShape="1">
          <a:blip r:embed="rId7">
            <a:alphaModFix/>
          </a:blip>
          <a:srcRect b="18282" l="39356" r="36626" t="17021"/>
          <a:stretch/>
        </p:blipFill>
        <p:spPr>
          <a:xfrm>
            <a:off x="4602875" y="2025050"/>
            <a:ext cx="205725" cy="554175"/>
          </a:xfrm>
          <a:prstGeom prst="rect">
            <a:avLst/>
          </a:prstGeom>
          <a:noFill/>
          <a:ln>
            <a:noFill/>
          </a:ln>
        </p:spPr>
      </p:pic>
      <p:pic>
        <p:nvPicPr>
          <p:cNvPr id="665" name="Google Shape;665;p101"/>
          <p:cNvPicPr preferRelativeResize="0"/>
          <p:nvPr/>
        </p:nvPicPr>
        <p:blipFill rotWithShape="1">
          <a:blip r:embed="rId8">
            <a:alphaModFix/>
          </a:blip>
          <a:srcRect b="18282" l="39356" r="36626" t="17021"/>
          <a:stretch/>
        </p:blipFill>
        <p:spPr>
          <a:xfrm>
            <a:off x="4871100" y="2025925"/>
            <a:ext cx="205725" cy="554175"/>
          </a:xfrm>
          <a:prstGeom prst="rect">
            <a:avLst/>
          </a:prstGeom>
          <a:noFill/>
          <a:ln>
            <a:noFill/>
          </a:ln>
        </p:spPr>
      </p:pic>
      <p:pic>
        <p:nvPicPr>
          <p:cNvPr id="666" name="Google Shape;666;p101"/>
          <p:cNvPicPr preferRelativeResize="0"/>
          <p:nvPr/>
        </p:nvPicPr>
        <p:blipFill rotWithShape="1">
          <a:blip r:embed="rId8">
            <a:alphaModFix/>
          </a:blip>
          <a:srcRect b="18282" l="39356" r="36626" t="17021"/>
          <a:stretch/>
        </p:blipFill>
        <p:spPr>
          <a:xfrm>
            <a:off x="5128225" y="2024163"/>
            <a:ext cx="205725" cy="554175"/>
          </a:xfrm>
          <a:prstGeom prst="rect">
            <a:avLst/>
          </a:prstGeom>
          <a:noFill/>
          <a:ln>
            <a:noFill/>
          </a:ln>
        </p:spPr>
      </p:pic>
      <p:pic>
        <p:nvPicPr>
          <p:cNvPr id="667" name="Google Shape;667;p101"/>
          <p:cNvPicPr preferRelativeResize="0"/>
          <p:nvPr/>
        </p:nvPicPr>
        <p:blipFill rotWithShape="1">
          <a:blip r:embed="rId7">
            <a:alphaModFix/>
          </a:blip>
          <a:srcRect b="18282" l="39356" r="36626" t="17021"/>
          <a:stretch/>
        </p:blipFill>
        <p:spPr>
          <a:xfrm>
            <a:off x="3815225" y="2653563"/>
            <a:ext cx="205725" cy="554175"/>
          </a:xfrm>
          <a:prstGeom prst="rect">
            <a:avLst/>
          </a:prstGeom>
          <a:noFill/>
          <a:ln>
            <a:noFill/>
          </a:ln>
        </p:spPr>
      </p:pic>
      <p:pic>
        <p:nvPicPr>
          <p:cNvPr id="668" name="Google Shape;668;p101"/>
          <p:cNvPicPr preferRelativeResize="0"/>
          <p:nvPr/>
        </p:nvPicPr>
        <p:blipFill rotWithShape="1">
          <a:blip r:embed="rId7">
            <a:alphaModFix/>
          </a:blip>
          <a:srcRect b="18282" l="39356" r="36626" t="17021"/>
          <a:stretch/>
        </p:blipFill>
        <p:spPr>
          <a:xfrm>
            <a:off x="4072350" y="2651800"/>
            <a:ext cx="205725" cy="554175"/>
          </a:xfrm>
          <a:prstGeom prst="rect">
            <a:avLst/>
          </a:prstGeom>
          <a:noFill/>
          <a:ln>
            <a:noFill/>
          </a:ln>
        </p:spPr>
      </p:pic>
      <p:pic>
        <p:nvPicPr>
          <p:cNvPr id="669" name="Google Shape;669;p101"/>
          <p:cNvPicPr preferRelativeResize="0"/>
          <p:nvPr/>
        </p:nvPicPr>
        <p:blipFill rotWithShape="1">
          <a:blip r:embed="rId7">
            <a:alphaModFix/>
          </a:blip>
          <a:srcRect b="18282" l="39356" r="36626" t="17021"/>
          <a:stretch/>
        </p:blipFill>
        <p:spPr>
          <a:xfrm>
            <a:off x="4340575" y="2653563"/>
            <a:ext cx="205725" cy="554175"/>
          </a:xfrm>
          <a:prstGeom prst="rect">
            <a:avLst/>
          </a:prstGeom>
          <a:noFill/>
          <a:ln>
            <a:noFill/>
          </a:ln>
        </p:spPr>
      </p:pic>
      <p:pic>
        <p:nvPicPr>
          <p:cNvPr id="670" name="Google Shape;670;p101"/>
          <p:cNvPicPr preferRelativeResize="0"/>
          <p:nvPr/>
        </p:nvPicPr>
        <p:blipFill rotWithShape="1">
          <a:blip r:embed="rId7">
            <a:alphaModFix/>
          </a:blip>
          <a:srcRect b="18282" l="39356" r="36626" t="17021"/>
          <a:stretch/>
        </p:blipFill>
        <p:spPr>
          <a:xfrm>
            <a:off x="4597700" y="2651800"/>
            <a:ext cx="205725" cy="554175"/>
          </a:xfrm>
          <a:prstGeom prst="rect">
            <a:avLst/>
          </a:prstGeom>
          <a:noFill/>
          <a:ln>
            <a:noFill/>
          </a:ln>
        </p:spPr>
      </p:pic>
      <p:pic>
        <p:nvPicPr>
          <p:cNvPr id="671" name="Google Shape;671;p101"/>
          <p:cNvPicPr preferRelativeResize="0"/>
          <p:nvPr/>
        </p:nvPicPr>
        <p:blipFill rotWithShape="1">
          <a:blip r:embed="rId8">
            <a:alphaModFix/>
          </a:blip>
          <a:srcRect b="18282" l="39356" r="36626" t="17021"/>
          <a:stretch/>
        </p:blipFill>
        <p:spPr>
          <a:xfrm>
            <a:off x="4865925" y="2652675"/>
            <a:ext cx="205725" cy="554175"/>
          </a:xfrm>
          <a:prstGeom prst="rect">
            <a:avLst/>
          </a:prstGeom>
          <a:noFill/>
          <a:ln>
            <a:noFill/>
          </a:ln>
        </p:spPr>
      </p:pic>
      <p:pic>
        <p:nvPicPr>
          <p:cNvPr id="672" name="Google Shape;672;p101"/>
          <p:cNvPicPr preferRelativeResize="0"/>
          <p:nvPr/>
        </p:nvPicPr>
        <p:blipFill rotWithShape="1">
          <a:blip r:embed="rId8">
            <a:alphaModFix/>
          </a:blip>
          <a:srcRect b="18282" l="39356" r="36626" t="17021"/>
          <a:stretch/>
        </p:blipFill>
        <p:spPr>
          <a:xfrm>
            <a:off x="5123050" y="2650913"/>
            <a:ext cx="205725" cy="554175"/>
          </a:xfrm>
          <a:prstGeom prst="rect">
            <a:avLst/>
          </a:prstGeom>
          <a:noFill/>
          <a:ln>
            <a:noFill/>
          </a:ln>
        </p:spPr>
      </p:pic>
      <p:pic>
        <p:nvPicPr>
          <p:cNvPr id="673" name="Google Shape;673;p101"/>
          <p:cNvPicPr preferRelativeResize="0"/>
          <p:nvPr/>
        </p:nvPicPr>
        <p:blipFill rotWithShape="1">
          <a:blip r:embed="rId9">
            <a:alphaModFix/>
          </a:blip>
          <a:srcRect b="11042" l="35019" r="35505" t="16646"/>
          <a:stretch/>
        </p:blipFill>
        <p:spPr>
          <a:xfrm>
            <a:off x="6934800" y="2101225"/>
            <a:ext cx="244875" cy="600750"/>
          </a:xfrm>
          <a:prstGeom prst="rect">
            <a:avLst/>
          </a:prstGeom>
          <a:noFill/>
          <a:ln>
            <a:noFill/>
          </a:ln>
        </p:spPr>
      </p:pic>
      <p:pic>
        <p:nvPicPr>
          <p:cNvPr id="674" name="Google Shape;674;p101"/>
          <p:cNvPicPr preferRelativeResize="0"/>
          <p:nvPr/>
        </p:nvPicPr>
        <p:blipFill rotWithShape="1">
          <a:blip r:embed="rId9">
            <a:alphaModFix/>
          </a:blip>
          <a:srcRect b="11042" l="35019" r="35505" t="16646"/>
          <a:stretch/>
        </p:blipFill>
        <p:spPr>
          <a:xfrm>
            <a:off x="7217825" y="2101225"/>
            <a:ext cx="244875" cy="600750"/>
          </a:xfrm>
          <a:prstGeom prst="rect">
            <a:avLst/>
          </a:prstGeom>
          <a:noFill/>
          <a:ln>
            <a:noFill/>
          </a:ln>
        </p:spPr>
      </p:pic>
      <p:pic>
        <p:nvPicPr>
          <p:cNvPr id="675" name="Google Shape;675;p101"/>
          <p:cNvPicPr preferRelativeResize="0"/>
          <p:nvPr/>
        </p:nvPicPr>
        <p:blipFill rotWithShape="1">
          <a:blip r:embed="rId9">
            <a:alphaModFix/>
          </a:blip>
          <a:srcRect b="11042" l="35019" r="35505" t="16646"/>
          <a:stretch/>
        </p:blipFill>
        <p:spPr>
          <a:xfrm>
            <a:off x="7493075" y="2101238"/>
            <a:ext cx="244875" cy="600750"/>
          </a:xfrm>
          <a:prstGeom prst="rect">
            <a:avLst/>
          </a:prstGeom>
          <a:noFill/>
          <a:ln>
            <a:noFill/>
          </a:ln>
        </p:spPr>
      </p:pic>
      <p:pic>
        <p:nvPicPr>
          <p:cNvPr id="676" name="Google Shape;676;p101"/>
          <p:cNvPicPr preferRelativeResize="0"/>
          <p:nvPr/>
        </p:nvPicPr>
        <p:blipFill rotWithShape="1">
          <a:blip r:embed="rId9">
            <a:alphaModFix/>
          </a:blip>
          <a:srcRect b="11042" l="35019" r="35505" t="16646"/>
          <a:stretch/>
        </p:blipFill>
        <p:spPr>
          <a:xfrm>
            <a:off x="5731383" y="4207000"/>
            <a:ext cx="209631" cy="600750"/>
          </a:xfrm>
          <a:prstGeom prst="rect">
            <a:avLst/>
          </a:prstGeom>
          <a:noFill/>
          <a:ln>
            <a:noFill/>
          </a:ln>
        </p:spPr>
      </p:pic>
      <p:pic>
        <p:nvPicPr>
          <p:cNvPr id="677" name="Google Shape;677;p101"/>
          <p:cNvPicPr preferRelativeResize="0"/>
          <p:nvPr/>
        </p:nvPicPr>
        <p:blipFill rotWithShape="1">
          <a:blip r:embed="rId6">
            <a:alphaModFix/>
          </a:blip>
          <a:srcRect b="15779" l="38727" r="36565" t="17669"/>
          <a:stretch/>
        </p:blipFill>
        <p:spPr>
          <a:xfrm>
            <a:off x="6981838" y="2729925"/>
            <a:ext cx="205749" cy="554199"/>
          </a:xfrm>
          <a:prstGeom prst="rect">
            <a:avLst/>
          </a:prstGeom>
          <a:noFill/>
          <a:ln>
            <a:noFill/>
          </a:ln>
        </p:spPr>
      </p:pic>
      <p:pic>
        <p:nvPicPr>
          <p:cNvPr id="678" name="Google Shape;678;p101"/>
          <p:cNvPicPr preferRelativeResize="0"/>
          <p:nvPr/>
        </p:nvPicPr>
        <p:blipFill rotWithShape="1">
          <a:blip r:embed="rId6">
            <a:alphaModFix/>
          </a:blip>
          <a:srcRect b="15779" l="38727" r="36565" t="17669"/>
          <a:stretch/>
        </p:blipFill>
        <p:spPr>
          <a:xfrm>
            <a:off x="7268163" y="2729925"/>
            <a:ext cx="205749" cy="554199"/>
          </a:xfrm>
          <a:prstGeom prst="rect">
            <a:avLst/>
          </a:prstGeom>
          <a:noFill/>
          <a:ln>
            <a:noFill/>
          </a:ln>
        </p:spPr>
      </p:pic>
      <p:pic>
        <p:nvPicPr>
          <p:cNvPr id="679" name="Google Shape;679;p101"/>
          <p:cNvPicPr preferRelativeResize="0"/>
          <p:nvPr/>
        </p:nvPicPr>
        <p:blipFill rotWithShape="1">
          <a:blip r:embed="rId6">
            <a:alphaModFix/>
          </a:blip>
          <a:srcRect b="15779" l="38727" r="36565" t="17669"/>
          <a:stretch/>
        </p:blipFill>
        <p:spPr>
          <a:xfrm>
            <a:off x="7554488" y="2729925"/>
            <a:ext cx="205749" cy="554199"/>
          </a:xfrm>
          <a:prstGeom prst="rect">
            <a:avLst/>
          </a:prstGeom>
          <a:noFill/>
          <a:ln>
            <a:noFill/>
          </a:ln>
        </p:spPr>
      </p:pic>
      <p:pic>
        <p:nvPicPr>
          <p:cNvPr id="680" name="Google Shape;680;p101"/>
          <p:cNvPicPr preferRelativeResize="0"/>
          <p:nvPr/>
        </p:nvPicPr>
        <p:blipFill rotWithShape="1">
          <a:blip r:embed="rId6">
            <a:alphaModFix/>
          </a:blip>
          <a:srcRect b="15779" l="38727" r="36565" t="17669"/>
          <a:stretch/>
        </p:blipFill>
        <p:spPr>
          <a:xfrm>
            <a:off x="6813038" y="4230287"/>
            <a:ext cx="176139" cy="554199"/>
          </a:xfrm>
          <a:prstGeom prst="rect">
            <a:avLst/>
          </a:prstGeom>
          <a:noFill/>
          <a:ln>
            <a:noFill/>
          </a:ln>
        </p:spPr>
      </p:pic>
      <p:pic>
        <p:nvPicPr>
          <p:cNvPr id="681" name="Google Shape;681;p101"/>
          <p:cNvPicPr preferRelativeResize="0"/>
          <p:nvPr/>
        </p:nvPicPr>
        <p:blipFill rotWithShape="1">
          <a:blip r:embed="rId10">
            <a:alphaModFix/>
          </a:blip>
          <a:srcRect b="18843" l="36880" r="38663" t="15272"/>
          <a:stretch/>
        </p:blipFill>
        <p:spPr>
          <a:xfrm>
            <a:off x="7827738" y="2711525"/>
            <a:ext cx="205725" cy="554175"/>
          </a:xfrm>
          <a:prstGeom prst="rect">
            <a:avLst/>
          </a:prstGeom>
          <a:noFill/>
          <a:ln>
            <a:noFill/>
          </a:ln>
        </p:spPr>
      </p:pic>
      <p:pic>
        <p:nvPicPr>
          <p:cNvPr id="682" name="Google Shape;682;p101"/>
          <p:cNvPicPr preferRelativeResize="0"/>
          <p:nvPr/>
        </p:nvPicPr>
        <p:blipFill rotWithShape="1">
          <a:blip r:embed="rId10">
            <a:alphaModFix/>
          </a:blip>
          <a:srcRect b="18843" l="36880" r="38663" t="15272"/>
          <a:stretch/>
        </p:blipFill>
        <p:spPr>
          <a:xfrm>
            <a:off x="8100975" y="2711525"/>
            <a:ext cx="205725" cy="554175"/>
          </a:xfrm>
          <a:prstGeom prst="rect">
            <a:avLst/>
          </a:prstGeom>
          <a:noFill/>
          <a:ln>
            <a:noFill/>
          </a:ln>
        </p:spPr>
      </p:pic>
      <p:pic>
        <p:nvPicPr>
          <p:cNvPr id="683" name="Google Shape;683;p101"/>
          <p:cNvPicPr preferRelativeResize="0"/>
          <p:nvPr/>
        </p:nvPicPr>
        <p:blipFill rotWithShape="1">
          <a:blip r:embed="rId10">
            <a:alphaModFix/>
          </a:blip>
          <a:srcRect b="18843" l="36880" r="38663" t="15272"/>
          <a:stretch/>
        </p:blipFill>
        <p:spPr>
          <a:xfrm>
            <a:off x="7783267" y="4195650"/>
            <a:ext cx="176118" cy="554175"/>
          </a:xfrm>
          <a:prstGeom prst="rect">
            <a:avLst/>
          </a:prstGeom>
          <a:noFill/>
          <a:ln>
            <a:noFill/>
          </a:ln>
        </p:spPr>
      </p:pic>
      <p:sp>
        <p:nvSpPr>
          <p:cNvPr id="684" name="Google Shape;684;p101"/>
          <p:cNvSpPr/>
          <p:nvPr/>
        </p:nvSpPr>
        <p:spPr>
          <a:xfrm>
            <a:off x="3385614" y="3984419"/>
            <a:ext cx="2062800" cy="11715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Asap Condensed"/>
              <a:ea typeface="Asap Condensed"/>
              <a:cs typeface="Asap Condensed"/>
              <a:sym typeface="Asap Condensed"/>
            </a:endParaRPr>
          </a:p>
        </p:txBody>
      </p:sp>
      <p:pic>
        <p:nvPicPr>
          <p:cNvPr id="685" name="Google Shape;685;p101"/>
          <p:cNvPicPr preferRelativeResize="0"/>
          <p:nvPr/>
        </p:nvPicPr>
        <p:blipFill rotWithShape="1">
          <a:blip r:embed="rId8">
            <a:alphaModFix/>
          </a:blip>
          <a:srcRect b="18282" l="39356" r="36626" t="17021"/>
          <a:stretch/>
        </p:blipFill>
        <p:spPr>
          <a:xfrm>
            <a:off x="4273350" y="4206825"/>
            <a:ext cx="176151" cy="554199"/>
          </a:xfrm>
          <a:prstGeom prst="rect">
            <a:avLst/>
          </a:prstGeom>
          <a:noFill/>
          <a:ln>
            <a:noFill/>
          </a:ln>
        </p:spPr>
      </p:pic>
      <p:pic>
        <p:nvPicPr>
          <p:cNvPr id="686" name="Google Shape;686;p101"/>
          <p:cNvPicPr preferRelativeResize="0"/>
          <p:nvPr/>
        </p:nvPicPr>
        <p:blipFill rotWithShape="1">
          <a:blip r:embed="rId8">
            <a:alphaModFix/>
          </a:blip>
          <a:srcRect b="18282" l="39356" r="36626" t="17021"/>
          <a:stretch/>
        </p:blipFill>
        <p:spPr>
          <a:xfrm>
            <a:off x="5433025" y="2328963"/>
            <a:ext cx="205725" cy="554175"/>
          </a:xfrm>
          <a:prstGeom prst="rect">
            <a:avLst/>
          </a:prstGeom>
          <a:noFill/>
          <a:ln>
            <a:noFill/>
          </a:ln>
        </p:spPr>
      </p:pic>
      <p:sp>
        <p:nvSpPr>
          <p:cNvPr id="687" name="Google Shape;687;p101"/>
          <p:cNvSpPr txBox="1"/>
          <p:nvPr/>
        </p:nvSpPr>
        <p:spPr>
          <a:xfrm>
            <a:off x="4440579" y="4165955"/>
            <a:ext cx="1037100" cy="28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88888"/>
                </a:solidFill>
                <a:latin typeface="Asap Condensed"/>
                <a:ea typeface="Asap Condensed"/>
                <a:cs typeface="Asap Condensed"/>
                <a:sym typeface="Asap Condensed"/>
              </a:rPr>
              <a:t>UNSHELTERED</a:t>
            </a:r>
            <a:endParaRPr b="1" sz="1200">
              <a:solidFill>
                <a:srgbClr val="888888"/>
              </a:solidFill>
              <a:latin typeface="Asap Condensed"/>
              <a:ea typeface="Asap Condensed"/>
              <a:cs typeface="Asap Condensed"/>
              <a:sym typeface="Asap Condensed"/>
            </a:endParaRPr>
          </a:p>
          <a:p>
            <a:pPr indent="0" lvl="0" marL="0" rtl="0" algn="l">
              <a:spcBef>
                <a:spcPts val="0"/>
              </a:spcBef>
              <a:spcAft>
                <a:spcPts val="0"/>
              </a:spcAft>
              <a:buNone/>
            </a:pPr>
            <a:r>
              <a:t/>
            </a:r>
            <a:endParaRPr sz="1200">
              <a:solidFill>
                <a:srgbClr val="888888"/>
              </a:solidFill>
              <a:latin typeface="Asap Condensed"/>
              <a:ea typeface="Asap Condensed"/>
              <a:cs typeface="Asap Condensed"/>
              <a:sym typeface="Asap Condensed"/>
            </a:endParaRPr>
          </a:p>
        </p:txBody>
      </p:sp>
      <p:pic>
        <p:nvPicPr>
          <p:cNvPr id="688" name="Google Shape;688;p101"/>
          <p:cNvPicPr preferRelativeResize="0"/>
          <p:nvPr/>
        </p:nvPicPr>
        <p:blipFill rotWithShape="1">
          <a:blip r:embed="rId7">
            <a:alphaModFix/>
          </a:blip>
          <a:srcRect b="18282" l="39356" r="36626" t="17021"/>
          <a:stretch/>
        </p:blipFill>
        <p:spPr>
          <a:xfrm>
            <a:off x="3456375" y="4200775"/>
            <a:ext cx="176124" cy="554199"/>
          </a:xfrm>
          <a:prstGeom prst="rect">
            <a:avLst/>
          </a:prstGeom>
          <a:noFill/>
          <a:ln>
            <a:noFill/>
          </a:ln>
        </p:spPr>
      </p:pic>
      <p:sp>
        <p:nvSpPr>
          <p:cNvPr id="689" name="Google Shape;689;p101"/>
          <p:cNvSpPr txBox="1"/>
          <p:nvPr/>
        </p:nvSpPr>
        <p:spPr>
          <a:xfrm>
            <a:off x="3630743" y="4162275"/>
            <a:ext cx="620700" cy="3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88888"/>
                </a:solidFill>
                <a:latin typeface="Asap Condensed"/>
                <a:ea typeface="Asap Condensed"/>
                <a:cs typeface="Asap Condensed"/>
                <a:sym typeface="Asap Condensed"/>
              </a:rPr>
              <a:t>ACTIVE</a:t>
            </a:r>
            <a:endParaRPr b="1" sz="1200">
              <a:solidFill>
                <a:srgbClr val="888888"/>
              </a:solidFill>
              <a:latin typeface="Asap Condensed"/>
              <a:ea typeface="Asap Condensed"/>
              <a:cs typeface="Asap Condensed"/>
              <a:sym typeface="Asap Condensed"/>
            </a:endParaRPr>
          </a:p>
          <a:p>
            <a:pPr indent="0" lvl="0" marL="0" rtl="0" algn="l">
              <a:spcBef>
                <a:spcPts val="0"/>
              </a:spcBef>
              <a:spcAft>
                <a:spcPts val="0"/>
              </a:spcAft>
              <a:buNone/>
            </a:pPr>
            <a:r>
              <a:t/>
            </a:r>
            <a:endParaRPr sz="1200">
              <a:solidFill>
                <a:srgbClr val="888888"/>
              </a:solidFill>
              <a:latin typeface="Asap Condensed"/>
              <a:ea typeface="Asap Condensed"/>
              <a:cs typeface="Asap Condensed"/>
              <a:sym typeface="Asap Condense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102"/>
          <p:cNvSpPr txBox="1"/>
          <p:nvPr>
            <p:ph type="title"/>
          </p:nvPr>
        </p:nvSpPr>
        <p:spPr>
          <a:xfrm>
            <a:off x="379875" y="271150"/>
            <a:ext cx="8645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BFZ Community Examples</a:t>
            </a:r>
            <a:endParaRPr/>
          </a:p>
        </p:txBody>
      </p:sp>
      <p:sp>
        <p:nvSpPr>
          <p:cNvPr id="695" name="Google Shape;695;p102"/>
          <p:cNvSpPr txBox="1"/>
          <p:nvPr>
            <p:ph idx="2" type="body"/>
          </p:nvPr>
        </p:nvSpPr>
        <p:spPr>
          <a:xfrm>
            <a:off x="267599" y="973953"/>
            <a:ext cx="4286100" cy="3040500"/>
          </a:xfrm>
          <a:prstGeom prst="rect">
            <a:avLst/>
          </a:prstGeom>
        </p:spPr>
        <p:txBody>
          <a:bodyPr anchorCtr="0" anchor="t" bIns="91425" lIns="91425" spcFirstLastPara="1" rIns="91425" wrap="square" tIns="91425">
            <a:noAutofit/>
          </a:bodyPr>
          <a:lstStyle/>
          <a:p>
            <a:pPr indent="-342900" lvl="0" marL="457200" rtl="0" algn="l">
              <a:spcBef>
                <a:spcPts val="1300"/>
              </a:spcBef>
              <a:spcAft>
                <a:spcPts val="0"/>
              </a:spcAft>
              <a:buClr>
                <a:srgbClr val="494949"/>
              </a:buClr>
              <a:buSzPts val="1800"/>
              <a:buChar char="●"/>
            </a:pPr>
            <a:r>
              <a:rPr lang="en" sz="1800">
                <a:solidFill>
                  <a:srgbClr val="494949"/>
                </a:solidFill>
              </a:rPr>
              <a:t>Reporting in the PMT:</a:t>
            </a:r>
            <a:endParaRPr sz="1800">
              <a:solidFill>
                <a:srgbClr val="494949"/>
              </a:solidFill>
            </a:endParaRPr>
          </a:p>
          <a:p>
            <a:pPr indent="-342900" lvl="1" marL="914400" rtl="0" algn="l">
              <a:spcBef>
                <a:spcPts val="0"/>
              </a:spcBef>
              <a:spcAft>
                <a:spcPts val="0"/>
              </a:spcAft>
              <a:buClr>
                <a:srgbClr val="494949"/>
              </a:buClr>
              <a:buSzPts val="1800"/>
              <a:buChar char="○"/>
            </a:pPr>
            <a:r>
              <a:rPr lang="en" sz="1800">
                <a:solidFill>
                  <a:srgbClr val="494949"/>
                </a:solidFill>
              </a:rPr>
              <a:t>monthly metrics for all</a:t>
            </a:r>
            <a:endParaRPr sz="1800">
              <a:solidFill>
                <a:srgbClr val="494949"/>
              </a:solidFill>
            </a:endParaRPr>
          </a:p>
          <a:p>
            <a:pPr indent="-342900" lvl="1" marL="914400" rtl="0" algn="l">
              <a:spcBef>
                <a:spcPts val="0"/>
              </a:spcBef>
              <a:spcAft>
                <a:spcPts val="0"/>
              </a:spcAft>
              <a:buClr>
                <a:srgbClr val="494949"/>
              </a:buClr>
              <a:buSzPts val="1800"/>
              <a:buChar char="○"/>
            </a:pPr>
            <a:r>
              <a:rPr lang="en" sz="1800">
                <a:solidFill>
                  <a:srgbClr val="494949"/>
                </a:solidFill>
              </a:rPr>
              <a:t>monthly active for all-unsheltered</a:t>
            </a:r>
            <a:endParaRPr sz="1800">
              <a:solidFill>
                <a:srgbClr val="494949"/>
              </a:solidFill>
            </a:endParaRPr>
          </a:p>
          <a:p>
            <a:pPr indent="-342900" lvl="0" marL="457200" rtl="0" algn="l">
              <a:spcBef>
                <a:spcPts val="0"/>
              </a:spcBef>
              <a:spcAft>
                <a:spcPts val="0"/>
              </a:spcAft>
              <a:buClr>
                <a:srgbClr val="494949"/>
              </a:buClr>
              <a:buSzPts val="1800"/>
              <a:buChar char="●"/>
            </a:pPr>
            <a:r>
              <a:rPr lang="en" sz="1800">
                <a:solidFill>
                  <a:srgbClr val="494949"/>
                </a:solidFill>
              </a:rPr>
              <a:t>Community dashboards reporting all monthly inclusive of:</a:t>
            </a:r>
            <a:endParaRPr sz="1800">
              <a:solidFill>
                <a:srgbClr val="494949"/>
              </a:solidFill>
            </a:endParaRPr>
          </a:p>
          <a:p>
            <a:pPr indent="-342900" lvl="1" marL="914400" rtl="0" algn="l">
              <a:spcBef>
                <a:spcPts val="0"/>
              </a:spcBef>
              <a:spcAft>
                <a:spcPts val="0"/>
              </a:spcAft>
              <a:buClr>
                <a:srgbClr val="494949"/>
              </a:buClr>
              <a:buSzPts val="1800"/>
              <a:buChar char="○"/>
            </a:pPr>
            <a:r>
              <a:rPr lang="en" sz="1800">
                <a:solidFill>
                  <a:srgbClr val="494949"/>
                </a:solidFill>
              </a:rPr>
              <a:t>Active (and household type)</a:t>
            </a:r>
            <a:endParaRPr sz="1800">
              <a:solidFill>
                <a:srgbClr val="494949"/>
              </a:solidFill>
            </a:endParaRPr>
          </a:p>
          <a:p>
            <a:pPr indent="-342900" lvl="1" marL="914400" rtl="0" algn="l">
              <a:spcBef>
                <a:spcPts val="0"/>
              </a:spcBef>
              <a:spcAft>
                <a:spcPts val="0"/>
              </a:spcAft>
              <a:buClr>
                <a:srgbClr val="494949"/>
              </a:buClr>
              <a:buSzPts val="1800"/>
              <a:buChar char="○"/>
            </a:pPr>
            <a:r>
              <a:rPr lang="en" sz="1800">
                <a:solidFill>
                  <a:srgbClr val="494949"/>
                </a:solidFill>
              </a:rPr>
              <a:t>Inflow/Outflow</a:t>
            </a:r>
            <a:endParaRPr sz="1800">
              <a:solidFill>
                <a:srgbClr val="494949"/>
              </a:solidFill>
            </a:endParaRPr>
          </a:p>
          <a:p>
            <a:pPr indent="-342900" lvl="1" marL="914400" rtl="0" algn="l">
              <a:spcBef>
                <a:spcPts val="0"/>
              </a:spcBef>
              <a:spcAft>
                <a:spcPts val="0"/>
              </a:spcAft>
              <a:buClr>
                <a:srgbClr val="494949"/>
              </a:buClr>
              <a:buSzPts val="1800"/>
              <a:buChar char="○"/>
            </a:pPr>
            <a:r>
              <a:rPr lang="en" sz="1800">
                <a:solidFill>
                  <a:srgbClr val="494949"/>
                </a:solidFill>
              </a:rPr>
              <a:t>Housing Placements</a:t>
            </a:r>
            <a:endParaRPr sz="1800">
              <a:solidFill>
                <a:srgbClr val="494949"/>
              </a:solidFill>
            </a:endParaRPr>
          </a:p>
        </p:txBody>
      </p:sp>
      <p:pic>
        <p:nvPicPr>
          <p:cNvPr id="696" name="Google Shape;696;p102" title="BFZ Community Examples of Systemwide reporting.png"/>
          <p:cNvPicPr preferRelativeResize="0"/>
          <p:nvPr/>
        </p:nvPicPr>
        <p:blipFill rotWithShape="1">
          <a:blip r:embed="rId3">
            <a:alphaModFix/>
          </a:blip>
          <a:srcRect b="42464" l="0" r="0" t="4614"/>
          <a:stretch/>
        </p:blipFill>
        <p:spPr>
          <a:xfrm>
            <a:off x="4620750" y="1337550"/>
            <a:ext cx="2458925" cy="2313326"/>
          </a:xfrm>
          <a:prstGeom prst="rect">
            <a:avLst/>
          </a:prstGeom>
          <a:noFill/>
          <a:ln>
            <a:noFill/>
          </a:ln>
        </p:spPr>
      </p:pic>
      <p:sp>
        <p:nvSpPr>
          <p:cNvPr id="697" name="Google Shape;697;p102"/>
          <p:cNvSpPr txBox="1"/>
          <p:nvPr/>
        </p:nvSpPr>
        <p:spPr>
          <a:xfrm>
            <a:off x="4417713" y="3530700"/>
            <a:ext cx="28650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2"/>
                </a:solidFill>
                <a:latin typeface="Raleway"/>
                <a:ea typeface="Raleway"/>
                <a:cs typeface="Raleway"/>
                <a:sym typeface="Raleway"/>
              </a:rPr>
              <a:t>https://bit.ly/BFZswqd</a:t>
            </a:r>
            <a:endParaRPr b="1" sz="1700">
              <a:solidFill>
                <a:schemeClr val="dk2"/>
              </a:solidFill>
              <a:latin typeface="Raleway"/>
              <a:ea typeface="Raleway"/>
              <a:cs typeface="Raleway"/>
              <a:sym typeface="Raleway"/>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01" name="Shape 701"/>
        <p:cNvGrpSpPr/>
        <p:nvPr/>
      </p:nvGrpSpPr>
      <p:grpSpPr>
        <a:xfrm>
          <a:off x="0" y="0"/>
          <a:ext cx="0" cy="0"/>
          <a:chOff x="0" y="0"/>
          <a:chExt cx="0" cy="0"/>
        </a:xfrm>
      </p:grpSpPr>
      <p:sp>
        <p:nvSpPr>
          <p:cNvPr id="702" name="Google Shape;702;p103"/>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A50A51"/>
                </a:solidFill>
                <a:latin typeface="Raleway"/>
                <a:ea typeface="Raleway"/>
                <a:cs typeface="Raleway"/>
                <a:sym typeface="Raleway"/>
              </a:rPr>
              <a:t>Header</a:t>
            </a:r>
            <a:endParaRPr b="1">
              <a:solidFill>
                <a:srgbClr val="A50A51"/>
              </a:solidFill>
              <a:latin typeface="Raleway"/>
              <a:ea typeface="Raleway"/>
              <a:cs typeface="Raleway"/>
              <a:sym typeface="Raleway"/>
            </a:endParaRPr>
          </a:p>
        </p:txBody>
      </p:sp>
      <p:pic>
        <p:nvPicPr>
          <p:cNvPr id="703" name="Google Shape;703;p103" title="Screen Shot 2025-10-09 at 4.54.43 PM.png"/>
          <p:cNvPicPr preferRelativeResize="0"/>
          <p:nvPr/>
        </p:nvPicPr>
        <p:blipFill rotWithShape="1">
          <a:blip r:embed="rId3">
            <a:alphaModFix/>
          </a:blip>
          <a:srcRect b="20063" l="0" r="0" t="0"/>
          <a:stretch/>
        </p:blipFill>
        <p:spPr>
          <a:xfrm>
            <a:off x="55025" y="37041"/>
            <a:ext cx="8339676" cy="2898775"/>
          </a:xfrm>
          <a:prstGeom prst="rect">
            <a:avLst/>
          </a:prstGeom>
          <a:noFill/>
          <a:ln>
            <a:noFill/>
          </a:ln>
        </p:spPr>
      </p:pic>
      <p:pic>
        <p:nvPicPr>
          <p:cNvPr id="704" name="Google Shape;704;p103" title="Screen Shot 2025-10-09 at 4.55.25 PM.png"/>
          <p:cNvPicPr preferRelativeResize="0"/>
          <p:nvPr/>
        </p:nvPicPr>
        <p:blipFill>
          <a:blip r:embed="rId4">
            <a:alphaModFix/>
          </a:blip>
          <a:stretch>
            <a:fillRect/>
          </a:stretch>
        </p:blipFill>
        <p:spPr>
          <a:xfrm>
            <a:off x="2319875" y="2881750"/>
            <a:ext cx="6824124" cy="2018325"/>
          </a:xfrm>
          <a:prstGeom prst="rect">
            <a:avLst/>
          </a:prstGeom>
          <a:noFill/>
          <a:ln>
            <a:noFill/>
          </a:ln>
        </p:spPr>
      </p:pic>
      <p:sp>
        <p:nvSpPr>
          <p:cNvPr id="705" name="Google Shape;705;p103"/>
          <p:cNvSpPr txBox="1"/>
          <p:nvPr/>
        </p:nvSpPr>
        <p:spPr>
          <a:xfrm>
            <a:off x="0" y="3210050"/>
            <a:ext cx="23829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chemeClr val="lt1"/>
                </a:solidFill>
                <a:highlight>
                  <a:srgbClr val="A50A51"/>
                </a:highlight>
                <a:latin typeface="Asap Condensed"/>
                <a:ea typeface="Asap Condensed"/>
                <a:cs typeface="Asap Condensed"/>
                <a:sym typeface="Asap Condensed"/>
              </a:rPr>
              <a:t>Sacramento, CA</a:t>
            </a:r>
            <a:endParaRPr b="1" sz="4000">
              <a:solidFill>
                <a:schemeClr val="lt1"/>
              </a:solidFill>
              <a:highlight>
                <a:srgbClr val="A50A51"/>
              </a:highlight>
              <a:latin typeface="Asap Condensed"/>
              <a:ea typeface="Asap Condensed"/>
              <a:cs typeface="Asap Condensed"/>
              <a:sym typeface="Asap Condense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09" name="Shape 709"/>
        <p:cNvGrpSpPr/>
        <p:nvPr/>
      </p:nvGrpSpPr>
      <p:grpSpPr>
        <a:xfrm>
          <a:off x="0" y="0"/>
          <a:ext cx="0" cy="0"/>
          <a:chOff x="0" y="0"/>
          <a:chExt cx="0" cy="0"/>
        </a:xfrm>
      </p:grpSpPr>
      <p:pic>
        <p:nvPicPr>
          <p:cNvPr id="710" name="Google Shape;710;p104" title="Screen Shot 2025-10-09 at 4.50.56 PM.png"/>
          <p:cNvPicPr preferRelativeResize="0"/>
          <p:nvPr/>
        </p:nvPicPr>
        <p:blipFill>
          <a:blip r:embed="rId3">
            <a:alphaModFix/>
          </a:blip>
          <a:stretch>
            <a:fillRect/>
          </a:stretch>
        </p:blipFill>
        <p:spPr>
          <a:xfrm>
            <a:off x="194725" y="439867"/>
            <a:ext cx="6046096" cy="1746650"/>
          </a:xfrm>
          <a:prstGeom prst="rect">
            <a:avLst/>
          </a:prstGeom>
          <a:noFill/>
          <a:ln>
            <a:noFill/>
          </a:ln>
        </p:spPr>
      </p:pic>
      <p:pic>
        <p:nvPicPr>
          <p:cNvPr id="711" name="Google Shape;711;p104" title="Screen Shot 2025-10-09 at 4.51.54 PM.png"/>
          <p:cNvPicPr preferRelativeResize="0"/>
          <p:nvPr/>
        </p:nvPicPr>
        <p:blipFill>
          <a:blip r:embed="rId4">
            <a:alphaModFix/>
          </a:blip>
          <a:stretch>
            <a:fillRect/>
          </a:stretch>
        </p:blipFill>
        <p:spPr>
          <a:xfrm>
            <a:off x="79513" y="2455246"/>
            <a:ext cx="8601075" cy="1762125"/>
          </a:xfrm>
          <a:prstGeom prst="rect">
            <a:avLst/>
          </a:prstGeom>
          <a:noFill/>
          <a:ln>
            <a:noFill/>
          </a:ln>
        </p:spPr>
      </p:pic>
      <p:sp>
        <p:nvSpPr>
          <p:cNvPr id="712" name="Google Shape;712;p104"/>
          <p:cNvSpPr txBox="1"/>
          <p:nvPr/>
        </p:nvSpPr>
        <p:spPr>
          <a:xfrm>
            <a:off x="6409000" y="128000"/>
            <a:ext cx="2657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chemeClr val="lt1"/>
                </a:solidFill>
                <a:highlight>
                  <a:srgbClr val="A50A51"/>
                </a:highlight>
                <a:latin typeface="Asap Condensed"/>
                <a:ea typeface="Asap Condensed"/>
                <a:cs typeface="Asap Condensed"/>
                <a:sym typeface="Asap Condensed"/>
              </a:rPr>
              <a:t>Out Wayne, MI</a:t>
            </a:r>
            <a:endParaRPr b="1" sz="4000">
              <a:solidFill>
                <a:schemeClr val="lt1"/>
              </a:solidFill>
              <a:highlight>
                <a:srgbClr val="A50A51"/>
              </a:highlight>
              <a:latin typeface="Asap Condensed"/>
              <a:ea typeface="Asap Condensed"/>
              <a:cs typeface="Asap Condensed"/>
              <a:sym typeface="Asap Condense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716" name="Shape 716"/>
        <p:cNvGrpSpPr/>
        <p:nvPr/>
      </p:nvGrpSpPr>
      <p:grpSpPr>
        <a:xfrm>
          <a:off x="0" y="0"/>
          <a:ext cx="0" cy="0"/>
          <a:chOff x="0" y="0"/>
          <a:chExt cx="0" cy="0"/>
        </a:xfrm>
      </p:grpSpPr>
      <p:sp>
        <p:nvSpPr>
          <p:cNvPr id="717" name="Google Shape;717;p105"/>
          <p:cNvSpPr/>
          <p:nvPr/>
        </p:nvSpPr>
        <p:spPr>
          <a:xfrm>
            <a:off x="474900" y="2142535"/>
            <a:ext cx="1158600" cy="1158600"/>
          </a:xfrm>
          <a:prstGeom prst="ellipse">
            <a:avLst/>
          </a:prstGeom>
          <a:noFill/>
          <a:ln cap="flat" cmpd="sng" w="38100">
            <a:solidFill>
              <a:srgbClr val="5589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05"/>
          <p:cNvSpPr txBox="1"/>
          <p:nvPr/>
        </p:nvSpPr>
        <p:spPr>
          <a:xfrm>
            <a:off x="474900" y="2080424"/>
            <a:ext cx="1158600" cy="1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558920"/>
                </a:solidFill>
                <a:latin typeface="Roboto Condensed Light"/>
                <a:ea typeface="Roboto Condensed Light"/>
                <a:cs typeface="Roboto Condensed Light"/>
                <a:sym typeface="Roboto Condensed Light"/>
              </a:rPr>
              <a:t>1</a:t>
            </a:r>
            <a:endParaRPr sz="7200">
              <a:solidFill>
                <a:srgbClr val="558920"/>
              </a:solidFill>
              <a:latin typeface="Roboto Condensed Light"/>
              <a:ea typeface="Roboto Condensed Light"/>
              <a:cs typeface="Roboto Condensed Light"/>
              <a:sym typeface="Roboto Condensed Light"/>
            </a:endParaRPr>
          </a:p>
        </p:txBody>
      </p:sp>
      <p:sp>
        <p:nvSpPr>
          <p:cNvPr id="719" name="Google Shape;719;p105"/>
          <p:cNvSpPr/>
          <p:nvPr/>
        </p:nvSpPr>
        <p:spPr>
          <a:xfrm>
            <a:off x="0" y="552125"/>
            <a:ext cx="9144000" cy="3942300"/>
          </a:xfrm>
          <a:prstGeom prst="rect">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05"/>
          <p:cNvSpPr txBox="1"/>
          <p:nvPr/>
        </p:nvSpPr>
        <p:spPr>
          <a:xfrm>
            <a:off x="1778450" y="2139550"/>
            <a:ext cx="6679800" cy="6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br>
              <a:rPr b="1" lang="en" sz="3200">
                <a:solidFill>
                  <a:srgbClr val="FFFFFF"/>
                </a:solidFill>
                <a:latin typeface="Raleway"/>
                <a:ea typeface="Raleway"/>
                <a:cs typeface="Raleway"/>
                <a:sym typeface="Raleway"/>
              </a:rPr>
            </a:br>
            <a:r>
              <a:rPr b="1" lang="en" sz="3200">
                <a:solidFill>
                  <a:srgbClr val="FFFFFF"/>
                </a:solidFill>
                <a:latin typeface="Raleway"/>
                <a:ea typeface="Raleway"/>
                <a:cs typeface="Raleway"/>
                <a:sym typeface="Raleway"/>
              </a:rPr>
              <a:t>DISCUSSION:</a:t>
            </a:r>
            <a:br>
              <a:rPr b="1" lang="en" sz="3200">
                <a:solidFill>
                  <a:srgbClr val="FFFFFF"/>
                </a:solidFill>
                <a:latin typeface="Raleway"/>
                <a:ea typeface="Raleway"/>
                <a:cs typeface="Raleway"/>
                <a:sym typeface="Raleway"/>
              </a:rPr>
            </a:br>
            <a:r>
              <a:rPr lang="en" sz="3200">
                <a:solidFill>
                  <a:srgbClr val="FFFFFF"/>
                </a:solidFill>
                <a:latin typeface="Raleway Light"/>
                <a:ea typeface="Raleway Light"/>
                <a:cs typeface="Raleway Light"/>
                <a:sym typeface="Raleway Light"/>
              </a:rPr>
              <a:t>EXPLORING YOUR COMMUNITY DATA FOR ALL + UNSHELTERED</a:t>
            </a:r>
            <a:endParaRPr sz="3200">
              <a:solidFill>
                <a:srgbClr val="FFFFFF"/>
              </a:solidFill>
              <a:latin typeface="Raleway Light"/>
              <a:ea typeface="Raleway Light"/>
              <a:cs typeface="Raleway Light"/>
              <a:sym typeface="Raleway Light"/>
            </a:endParaRPr>
          </a:p>
        </p:txBody>
      </p:sp>
      <p:sp>
        <p:nvSpPr>
          <p:cNvPr id="721" name="Google Shape;721;p105"/>
          <p:cNvSpPr txBox="1"/>
          <p:nvPr/>
        </p:nvSpPr>
        <p:spPr>
          <a:xfrm>
            <a:off x="406425" y="189375"/>
            <a:ext cx="8296800" cy="6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highlight>
                  <a:srgbClr val="A50A51"/>
                </a:highlight>
                <a:latin typeface="Raleway ExtraBold"/>
                <a:ea typeface="Raleway ExtraBold"/>
                <a:cs typeface="Raleway ExtraBold"/>
                <a:sym typeface="Raleway ExtraBold"/>
              </a:rPr>
              <a:t> NO ONE LEFT BEHIND</a:t>
            </a:r>
            <a:br>
              <a:rPr lang="en" sz="2400">
                <a:solidFill>
                  <a:srgbClr val="FFFFFF"/>
                </a:solidFill>
                <a:highlight>
                  <a:srgbClr val="A50A51"/>
                </a:highlight>
                <a:latin typeface="Raleway Light"/>
                <a:ea typeface="Raleway Light"/>
                <a:cs typeface="Raleway Light"/>
                <a:sym typeface="Raleway Light"/>
              </a:rPr>
            </a:br>
            <a:r>
              <a:rPr lang="en" sz="2400">
                <a:solidFill>
                  <a:srgbClr val="FFFFFF"/>
                </a:solidFill>
                <a:highlight>
                  <a:srgbClr val="A50A51"/>
                </a:highlight>
                <a:latin typeface="Raleway Light"/>
                <a:ea typeface="Raleway Light"/>
                <a:cs typeface="Raleway Light"/>
                <a:sym typeface="Raleway Light"/>
              </a:rPr>
              <a:t> SYSTEM WIDE QUALITY DATA</a:t>
            </a:r>
            <a:endParaRPr sz="2400">
              <a:solidFill>
                <a:srgbClr val="A50A51"/>
              </a:solidFill>
              <a:highlight>
                <a:srgbClr val="A50A51"/>
              </a:highlight>
              <a:latin typeface="Raleway Light"/>
              <a:ea typeface="Raleway Light"/>
              <a:cs typeface="Raleway Light"/>
              <a:sym typeface="Raleway Light"/>
            </a:endParaRPr>
          </a:p>
        </p:txBody>
      </p:sp>
      <p:sp>
        <p:nvSpPr>
          <p:cNvPr id="722" name="Google Shape;722;p105"/>
          <p:cNvSpPr/>
          <p:nvPr/>
        </p:nvSpPr>
        <p:spPr>
          <a:xfrm>
            <a:off x="0" y="158250"/>
            <a:ext cx="474900" cy="7365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58920"/>
              </a:solidFill>
            </a:endParaRPr>
          </a:p>
        </p:txBody>
      </p:sp>
      <p:sp>
        <p:nvSpPr>
          <p:cNvPr id="723" name="Google Shape;723;p105"/>
          <p:cNvSpPr txBox="1"/>
          <p:nvPr/>
        </p:nvSpPr>
        <p:spPr>
          <a:xfrm>
            <a:off x="474900" y="2080424"/>
            <a:ext cx="1158600" cy="1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A50A51"/>
                </a:solidFill>
                <a:latin typeface="Roboto Condensed Light"/>
                <a:ea typeface="Roboto Condensed Light"/>
                <a:cs typeface="Roboto Condensed Light"/>
                <a:sym typeface="Roboto Condensed Light"/>
              </a:rPr>
              <a:t>3</a:t>
            </a:r>
            <a:endParaRPr sz="7200">
              <a:solidFill>
                <a:srgbClr val="A50A51"/>
              </a:solidFill>
              <a:latin typeface="Roboto Condensed Light"/>
              <a:ea typeface="Roboto Condensed Light"/>
              <a:cs typeface="Roboto Condensed Light"/>
              <a:sym typeface="Roboto Condensed 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106"/>
          <p:cNvSpPr txBox="1"/>
          <p:nvPr>
            <p:ph type="title"/>
          </p:nvPr>
        </p:nvSpPr>
        <p:spPr>
          <a:xfrm>
            <a:off x="379875" y="271150"/>
            <a:ext cx="8645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Early Days: Learn, Share, Co-Create</a:t>
            </a:r>
            <a:endParaRPr/>
          </a:p>
        </p:txBody>
      </p:sp>
      <p:grpSp>
        <p:nvGrpSpPr>
          <p:cNvPr id="729" name="Google Shape;729;p106"/>
          <p:cNvGrpSpPr/>
          <p:nvPr/>
        </p:nvGrpSpPr>
        <p:grpSpPr>
          <a:xfrm>
            <a:off x="201414" y="1471725"/>
            <a:ext cx="7072636" cy="2252675"/>
            <a:chOff x="137651" y="1896924"/>
            <a:chExt cx="8789159" cy="2041761"/>
          </a:xfrm>
        </p:grpSpPr>
        <p:sp>
          <p:nvSpPr>
            <p:cNvPr id="730" name="Google Shape;730;p106"/>
            <p:cNvSpPr/>
            <p:nvPr/>
          </p:nvSpPr>
          <p:spPr>
            <a:xfrm rot="-5400000">
              <a:off x="604247" y="1461715"/>
              <a:ext cx="1938004" cy="2871197"/>
            </a:xfrm>
            <a:prstGeom prst="flowChartOffpageConnector">
              <a:avLst/>
            </a:prstGeom>
            <a:solidFill>
              <a:srgbClr val="E3E9B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731" name="Google Shape;731;p106"/>
            <p:cNvSpPr/>
            <p:nvPr/>
          </p:nvSpPr>
          <p:spPr>
            <a:xfrm rot="-5400000">
              <a:off x="3508372" y="1431779"/>
              <a:ext cx="1973443" cy="2972491"/>
            </a:xfrm>
            <a:prstGeom prst="flowChartOffpageConnector">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732" name="Google Shape;732;p106"/>
            <p:cNvSpPr/>
            <p:nvPr/>
          </p:nvSpPr>
          <p:spPr>
            <a:xfrm rot="-5400003">
              <a:off x="6461245" y="1473121"/>
              <a:ext cx="2041761" cy="2889367"/>
            </a:xfrm>
            <a:prstGeom prst="flowChartOffpageConnector">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Semi Condensed"/>
                <a:ea typeface="Barlow Semi Condensed"/>
                <a:cs typeface="Barlow Semi Condensed"/>
                <a:sym typeface="Barlow Semi Condensed"/>
              </a:endParaRPr>
            </a:p>
          </p:txBody>
        </p:sp>
      </p:grpSp>
      <p:sp>
        <p:nvSpPr>
          <p:cNvPr id="733" name="Google Shape;733;p106"/>
          <p:cNvSpPr txBox="1"/>
          <p:nvPr/>
        </p:nvSpPr>
        <p:spPr>
          <a:xfrm>
            <a:off x="220520" y="1627050"/>
            <a:ext cx="2001000" cy="182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300"/>
              </a:spcBef>
              <a:spcAft>
                <a:spcPts val="1300"/>
              </a:spcAft>
              <a:buNone/>
            </a:pPr>
            <a:r>
              <a:rPr lang="en" sz="2400">
                <a:solidFill>
                  <a:srgbClr val="494949"/>
                </a:solidFill>
                <a:latin typeface="Raleway"/>
                <a:ea typeface="Raleway"/>
                <a:cs typeface="Raleway"/>
                <a:sym typeface="Raleway"/>
              </a:rPr>
              <a:t>Surface </a:t>
            </a:r>
            <a:br>
              <a:rPr lang="en" sz="2400">
                <a:solidFill>
                  <a:srgbClr val="494949"/>
                </a:solidFill>
                <a:latin typeface="Raleway"/>
                <a:ea typeface="Raleway"/>
                <a:cs typeface="Raleway"/>
                <a:sym typeface="Raleway"/>
              </a:rPr>
            </a:br>
            <a:r>
              <a:rPr lang="en" sz="2400">
                <a:solidFill>
                  <a:srgbClr val="494949"/>
                </a:solidFill>
                <a:latin typeface="Raleway"/>
                <a:ea typeface="Raleway"/>
                <a:cs typeface="Raleway"/>
                <a:sym typeface="Raleway"/>
              </a:rPr>
              <a:t>learning and clarify challenges</a:t>
            </a:r>
            <a:endParaRPr sz="2000"/>
          </a:p>
        </p:txBody>
      </p:sp>
      <p:sp>
        <p:nvSpPr>
          <p:cNvPr id="734" name="Google Shape;734;p106"/>
          <p:cNvSpPr txBox="1"/>
          <p:nvPr/>
        </p:nvSpPr>
        <p:spPr>
          <a:xfrm>
            <a:off x="2709490" y="1661170"/>
            <a:ext cx="2001000" cy="182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300"/>
              </a:spcBef>
              <a:spcAft>
                <a:spcPts val="1300"/>
              </a:spcAft>
              <a:buNone/>
            </a:pPr>
            <a:r>
              <a:rPr lang="en" sz="2400">
                <a:solidFill>
                  <a:srgbClr val="494949"/>
                </a:solidFill>
                <a:latin typeface="Raleway"/>
                <a:ea typeface="Raleway"/>
                <a:cs typeface="Raleway"/>
                <a:sym typeface="Raleway"/>
              </a:rPr>
              <a:t>Share lessons and identify needs  </a:t>
            </a:r>
            <a:endParaRPr sz="2400"/>
          </a:p>
        </p:txBody>
      </p:sp>
      <p:sp>
        <p:nvSpPr>
          <p:cNvPr id="735" name="Google Shape;735;p106"/>
          <p:cNvSpPr txBox="1"/>
          <p:nvPr/>
        </p:nvSpPr>
        <p:spPr>
          <a:xfrm>
            <a:off x="5042904" y="1546870"/>
            <a:ext cx="2252700" cy="182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300"/>
              </a:spcBef>
              <a:spcAft>
                <a:spcPts val="1300"/>
              </a:spcAft>
              <a:buNone/>
            </a:pPr>
            <a:r>
              <a:rPr lang="en" sz="2400">
                <a:solidFill>
                  <a:srgbClr val="494949"/>
                </a:solidFill>
                <a:latin typeface="Raleway"/>
                <a:ea typeface="Raleway"/>
                <a:cs typeface="Raleway"/>
                <a:sym typeface="Raleway"/>
              </a:rPr>
              <a:t>Co-create</a:t>
            </a:r>
            <a:r>
              <a:rPr lang="en" sz="2400">
                <a:solidFill>
                  <a:srgbClr val="494949"/>
                </a:solidFill>
                <a:latin typeface="Raleway"/>
                <a:ea typeface="Raleway"/>
                <a:cs typeface="Raleway"/>
                <a:sym typeface="Raleway"/>
              </a:rPr>
              <a:t> credible system wide monthly data </a:t>
            </a:r>
            <a:endParaRPr sz="24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2" name="Shape 432"/>
        <p:cNvGrpSpPr/>
        <p:nvPr/>
      </p:nvGrpSpPr>
      <p:grpSpPr>
        <a:xfrm>
          <a:off x="0" y="0"/>
          <a:ext cx="0" cy="0"/>
          <a:chOff x="0" y="0"/>
          <a:chExt cx="0" cy="0"/>
        </a:xfrm>
      </p:grpSpPr>
      <p:sp>
        <p:nvSpPr>
          <p:cNvPr id="433" name="Google Shape;433;p80"/>
          <p:cNvSpPr txBox="1"/>
          <p:nvPr>
            <p:ph type="title"/>
          </p:nvPr>
        </p:nvSpPr>
        <p:spPr>
          <a:xfrm>
            <a:off x="227900" y="178891"/>
            <a:ext cx="8342100" cy="91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C</a:t>
            </a:r>
            <a:r>
              <a:rPr lang="en" sz="2700"/>
              <a:t>reating a lasting end to homelessness </a:t>
            </a:r>
            <a:br>
              <a:rPr lang="en" sz="2700"/>
            </a:br>
            <a:r>
              <a:rPr lang="en" sz="2700"/>
              <a:t>that leaves no one behind</a:t>
            </a:r>
            <a:endParaRPr sz="2700">
              <a:solidFill>
                <a:srgbClr val="A50A51"/>
              </a:solidFill>
            </a:endParaRPr>
          </a:p>
        </p:txBody>
      </p:sp>
      <p:sp>
        <p:nvSpPr>
          <p:cNvPr id="434" name="Google Shape;434;p80"/>
          <p:cNvSpPr txBox="1"/>
          <p:nvPr/>
        </p:nvSpPr>
        <p:spPr>
          <a:xfrm>
            <a:off x="676350" y="1219000"/>
            <a:ext cx="3934500" cy="156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2"/>
                </a:solidFill>
                <a:latin typeface="Raleway"/>
                <a:ea typeface="Raleway"/>
                <a:cs typeface="Raleway"/>
                <a:sym typeface="Raleway"/>
              </a:rPr>
              <a:t>Starting with Subpopulation Quality Data Learning </a:t>
            </a:r>
            <a:endParaRPr b="1">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b="1">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b="1">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rPr b="1" lang="en">
                <a:solidFill>
                  <a:schemeClr val="dk2"/>
                </a:solidFill>
                <a:latin typeface="Raleway"/>
                <a:ea typeface="Raleway"/>
                <a:cs typeface="Raleway"/>
                <a:sym typeface="Raleway"/>
              </a:rPr>
              <a:t>Moving to System Wide Data in Action</a:t>
            </a:r>
            <a:r>
              <a:rPr i="1" lang="en" sz="1000">
                <a:solidFill>
                  <a:schemeClr val="dk2"/>
                </a:solidFill>
                <a:latin typeface="Raleway"/>
                <a:ea typeface="Raleway"/>
                <a:cs typeface="Raleway"/>
                <a:sym typeface="Raleway"/>
              </a:rPr>
              <a:t> </a:t>
            </a:r>
            <a:br>
              <a:rPr i="1" lang="en" sz="1000">
                <a:solidFill>
                  <a:schemeClr val="dk2"/>
                </a:solidFill>
                <a:latin typeface="Raleway"/>
                <a:ea typeface="Raleway"/>
                <a:cs typeface="Raleway"/>
                <a:sym typeface="Raleway"/>
              </a:rPr>
            </a:b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Clr>
                <a:schemeClr val="dk2"/>
              </a:buClr>
              <a:buSzPts val="1100"/>
              <a:buFont typeface="Arial"/>
              <a:buNone/>
            </a:pPr>
            <a:r>
              <a:rPr b="1" lang="en">
                <a:solidFill>
                  <a:schemeClr val="dk2"/>
                </a:solidFill>
                <a:latin typeface="Raleway"/>
                <a:ea typeface="Raleway"/>
                <a:cs typeface="Raleway"/>
                <a:sym typeface="Raleway"/>
              </a:rPr>
              <a:t>Discussion: Exploring how your community tracks System Wide Data for All and Unsheltered</a:t>
            </a:r>
            <a:br>
              <a:rPr b="1" lang="en">
                <a:solidFill>
                  <a:schemeClr val="dk2"/>
                </a:solidFill>
                <a:latin typeface="Raleway"/>
                <a:ea typeface="Raleway"/>
                <a:cs typeface="Raleway"/>
                <a:sym typeface="Raleway"/>
              </a:rPr>
            </a:b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p:txBody>
      </p:sp>
      <p:sp>
        <p:nvSpPr>
          <p:cNvPr id="435" name="Google Shape;435;p80"/>
          <p:cNvSpPr txBox="1"/>
          <p:nvPr>
            <p:ph type="title"/>
          </p:nvPr>
        </p:nvSpPr>
        <p:spPr>
          <a:xfrm>
            <a:off x="379875" y="1182927"/>
            <a:ext cx="3468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A50A51"/>
                </a:solidFill>
                <a:latin typeface="Roboto Condensed"/>
                <a:ea typeface="Roboto Condensed"/>
                <a:cs typeface="Roboto Condensed"/>
                <a:sym typeface="Roboto Condensed"/>
              </a:rPr>
              <a:t>1</a:t>
            </a:r>
            <a:endParaRPr b="1" sz="2400">
              <a:solidFill>
                <a:srgbClr val="A50A51"/>
              </a:solidFill>
              <a:latin typeface="Roboto Condensed"/>
              <a:ea typeface="Roboto Condensed"/>
              <a:cs typeface="Roboto Condensed"/>
              <a:sym typeface="Roboto Condensed"/>
            </a:endParaRPr>
          </a:p>
        </p:txBody>
      </p:sp>
      <p:sp>
        <p:nvSpPr>
          <p:cNvPr id="436" name="Google Shape;436;p80"/>
          <p:cNvSpPr txBox="1"/>
          <p:nvPr>
            <p:ph type="title"/>
          </p:nvPr>
        </p:nvSpPr>
        <p:spPr>
          <a:xfrm>
            <a:off x="379875" y="2220649"/>
            <a:ext cx="3468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A50A51"/>
                </a:solidFill>
                <a:latin typeface="Roboto Condensed"/>
                <a:ea typeface="Roboto Condensed"/>
                <a:cs typeface="Roboto Condensed"/>
                <a:sym typeface="Roboto Condensed"/>
              </a:rPr>
              <a:t>2</a:t>
            </a:r>
            <a:endParaRPr b="1" sz="2400">
              <a:solidFill>
                <a:srgbClr val="A50A51"/>
              </a:solidFill>
              <a:latin typeface="Roboto Condensed"/>
              <a:ea typeface="Roboto Condensed"/>
              <a:cs typeface="Roboto Condensed"/>
              <a:sym typeface="Roboto Condensed"/>
            </a:endParaRPr>
          </a:p>
        </p:txBody>
      </p:sp>
      <p:cxnSp>
        <p:nvCxnSpPr>
          <p:cNvPr id="437" name="Google Shape;437;p80"/>
          <p:cNvCxnSpPr/>
          <p:nvPr/>
        </p:nvCxnSpPr>
        <p:spPr>
          <a:xfrm>
            <a:off x="676350" y="1353503"/>
            <a:ext cx="0" cy="587100"/>
          </a:xfrm>
          <a:prstGeom prst="straightConnector1">
            <a:avLst/>
          </a:prstGeom>
          <a:noFill/>
          <a:ln cap="flat" cmpd="sng" w="19050">
            <a:solidFill>
              <a:srgbClr val="A50A51"/>
            </a:solidFill>
            <a:prstDash val="solid"/>
            <a:round/>
            <a:headEnd len="med" w="med" type="none"/>
            <a:tailEnd len="med" w="med" type="none"/>
          </a:ln>
        </p:spPr>
      </p:cxnSp>
      <p:cxnSp>
        <p:nvCxnSpPr>
          <p:cNvPr id="438" name="Google Shape;438;p80"/>
          <p:cNvCxnSpPr/>
          <p:nvPr/>
        </p:nvCxnSpPr>
        <p:spPr>
          <a:xfrm>
            <a:off x="676350" y="2337699"/>
            <a:ext cx="0" cy="740100"/>
          </a:xfrm>
          <a:prstGeom prst="straightConnector1">
            <a:avLst/>
          </a:prstGeom>
          <a:noFill/>
          <a:ln cap="flat" cmpd="sng" w="19050">
            <a:solidFill>
              <a:srgbClr val="A50A51"/>
            </a:solidFill>
            <a:prstDash val="solid"/>
            <a:round/>
            <a:headEnd len="med" w="med" type="none"/>
            <a:tailEnd len="med" w="med" type="none"/>
          </a:ln>
        </p:spPr>
      </p:cxnSp>
      <p:sp>
        <p:nvSpPr>
          <p:cNvPr id="439" name="Google Shape;439;p80"/>
          <p:cNvSpPr txBox="1"/>
          <p:nvPr>
            <p:ph type="title"/>
          </p:nvPr>
        </p:nvSpPr>
        <p:spPr>
          <a:xfrm>
            <a:off x="379875" y="3340199"/>
            <a:ext cx="3468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A50A51"/>
                </a:solidFill>
                <a:latin typeface="Roboto Condensed"/>
                <a:ea typeface="Roboto Condensed"/>
                <a:cs typeface="Roboto Condensed"/>
                <a:sym typeface="Roboto Condensed"/>
              </a:rPr>
              <a:t>3</a:t>
            </a:r>
            <a:endParaRPr b="1" sz="2400">
              <a:solidFill>
                <a:srgbClr val="A50A51"/>
              </a:solidFill>
              <a:latin typeface="Roboto Condensed"/>
              <a:ea typeface="Roboto Condensed"/>
              <a:cs typeface="Roboto Condensed"/>
              <a:sym typeface="Roboto Condensed"/>
            </a:endParaRPr>
          </a:p>
        </p:txBody>
      </p:sp>
      <p:cxnSp>
        <p:nvCxnSpPr>
          <p:cNvPr id="440" name="Google Shape;440;p80"/>
          <p:cNvCxnSpPr/>
          <p:nvPr/>
        </p:nvCxnSpPr>
        <p:spPr>
          <a:xfrm>
            <a:off x="676350" y="3435674"/>
            <a:ext cx="0" cy="783600"/>
          </a:xfrm>
          <a:prstGeom prst="straightConnector1">
            <a:avLst/>
          </a:prstGeom>
          <a:noFill/>
          <a:ln cap="flat" cmpd="sng" w="19050">
            <a:solidFill>
              <a:srgbClr val="A50A51"/>
            </a:solidFill>
            <a:prstDash val="solid"/>
            <a:round/>
            <a:headEnd len="med" w="med" type="none"/>
            <a:tailEnd len="med" w="med" type="none"/>
          </a:ln>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494CB"/>
        </a:solidFill>
      </p:bgPr>
    </p:bg>
    <p:spTree>
      <p:nvGrpSpPr>
        <p:cNvPr id="739" name="Shape 739"/>
        <p:cNvGrpSpPr/>
        <p:nvPr/>
      </p:nvGrpSpPr>
      <p:grpSpPr>
        <a:xfrm>
          <a:off x="0" y="0"/>
          <a:ext cx="0" cy="0"/>
          <a:chOff x="0" y="0"/>
          <a:chExt cx="0" cy="0"/>
        </a:xfrm>
      </p:grpSpPr>
      <p:sp>
        <p:nvSpPr>
          <p:cNvPr id="740" name="Google Shape;740;p107"/>
          <p:cNvSpPr/>
          <p:nvPr/>
        </p:nvSpPr>
        <p:spPr>
          <a:xfrm>
            <a:off x="7033867" y="0"/>
            <a:ext cx="2151600" cy="4354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sp>
        <p:nvSpPr>
          <p:cNvPr id="741" name="Google Shape;741;p107"/>
          <p:cNvSpPr txBox="1"/>
          <p:nvPr>
            <p:ph type="title"/>
          </p:nvPr>
        </p:nvSpPr>
        <p:spPr>
          <a:xfrm>
            <a:off x="379875" y="271150"/>
            <a:ext cx="8645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Small Groups:  Who’s in the room?</a:t>
            </a:r>
            <a:endParaRPr/>
          </a:p>
        </p:txBody>
      </p:sp>
      <p:grpSp>
        <p:nvGrpSpPr>
          <p:cNvPr id="742" name="Google Shape;742;p107"/>
          <p:cNvGrpSpPr/>
          <p:nvPr/>
        </p:nvGrpSpPr>
        <p:grpSpPr>
          <a:xfrm>
            <a:off x="550350" y="1110850"/>
            <a:ext cx="8090611" cy="3142775"/>
            <a:chOff x="-4671" y="1493774"/>
            <a:chExt cx="9802049" cy="2848523"/>
          </a:xfrm>
        </p:grpSpPr>
        <p:sp>
          <p:nvSpPr>
            <p:cNvPr id="743" name="Google Shape;743;p107"/>
            <p:cNvSpPr/>
            <p:nvPr/>
          </p:nvSpPr>
          <p:spPr>
            <a:xfrm>
              <a:off x="-4671" y="1493774"/>
              <a:ext cx="2957100" cy="2848500"/>
            </a:xfrm>
            <a:prstGeom prst="roundRect">
              <a:avLst>
                <a:gd fmla="val 16667" name="adj"/>
              </a:avLst>
            </a:prstGeom>
            <a:solidFill>
              <a:srgbClr val="A50A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Barlow Semi Condensed"/>
                <a:ea typeface="Barlow Semi Condensed"/>
                <a:cs typeface="Barlow Semi Condensed"/>
                <a:sym typeface="Barlow Semi Condensed"/>
              </a:endParaRPr>
            </a:p>
          </p:txBody>
        </p:sp>
        <p:sp>
          <p:nvSpPr>
            <p:cNvPr id="744" name="Google Shape;744;p107"/>
            <p:cNvSpPr/>
            <p:nvPr/>
          </p:nvSpPr>
          <p:spPr>
            <a:xfrm>
              <a:off x="3348923" y="1493774"/>
              <a:ext cx="2957100" cy="2848500"/>
            </a:xfrm>
            <a:prstGeom prst="roundRect">
              <a:avLst>
                <a:gd fmla="val 16667" name="adj"/>
              </a:avLst>
            </a:prstGeom>
            <a:solidFill>
              <a:srgbClr val="0494C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Barlow Semi Condensed"/>
                <a:ea typeface="Barlow Semi Condensed"/>
                <a:cs typeface="Barlow Semi Condensed"/>
                <a:sym typeface="Barlow Semi Condensed"/>
              </a:endParaRPr>
            </a:p>
          </p:txBody>
        </p:sp>
        <p:sp>
          <p:nvSpPr>
            <p:cNvPr id="745" name="Google Shape;745;p107"/>
            <p:cNvSpPr/>
            <p:nvPr/>
          </p:nvSpPr>
          <p:spPr>
            <a:xfrm>
              <a:off x="6738577" y="1493797"/>
              <a:ext cx="3058800" cy="2848500"/>
            </a:xfrm>
            <a:prstGeom prst="roundRect">
              <a:avLst>
                <a:gd fmla="val 16667" name="adj"/>
              </a:avLst>
            </a:prstGeom>
            <a:solidFill>
              <a:srgbClr val="86AF1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Barlow Semi Condensed"/>
                <a:ea typeface="Barlow Semi Condensed"/>
                <a:cs typeface="Barlow Semi Condensed"/>
                <a:sym typeface="Barlow Semi Condensed"/>
              </a:endParaRPr>
            </a:p>
          </p:txBody>
        </p:sp>
      </p:grpSp>
      <p:sp>
        <p:nvSpPr>
          <p:cNvPr id="746" name="Google Shape;746;p107"/>
          <p:cNvSpPr txBox="1"/>
          <p:nvPr/>
        </p:nvSpPr>
        <p:spPr>
          <a:xfrm>
            <a:off x="564450" y="1370150"/>
            <a:ext cx="2415000" cy="2713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300"/>
              </a:spcBef>
              <a:spcAft>
                <a:spcPts val="0"/>
              </a:spcAft>
              <a:buNone/>
            </a:pPr>
            <a:r>
              <a:rPr b="1" lang="en" sz="2400" u="sng">
                <a:solidFill>
                  <a:schemeClr val="lt1"/>
                </a:solidFill>
                <a:latin typeface="Raleway"/>
                <a:ea typeface="Raleway"/>
                <a:cs typeface="Raleway"/>
                <a:sym typeface="Raleway"/>
              </a:rPr>
              <a:t>GROUP 1:</a:t>
            </a:r>
            <a:endParaRPr b="1" sz="2400" u="sng">
              <a:solidFill>
                <a:schemeClr val="lt1"/>
              </a:solidFill>
              <a:latin typeface="Raleway"/>
              <a:ea typeface="Raleway"/>
              <a:cs typeface="Raleway"/>
              <a:sym typeface="Raleway"/>
            </a:endParaRPr>
          </a:p>
          <a:p>
            <a:pPr indent="0" lvl="0" marL="0" rtl="0" algn="ctr">
              <a:lnSpc>
                <a:spcPct val="115000"/>
              </a:lnSpc>
              <a:spcBef>
                <a:spcPts val="1300"/>
              </a:spcBef>
              <a:spcAft>
                <a:spcPts val="0"/>
              </a:spcAft>
              <a:buNone/>
            </a:pPr>
            <a:r>
              <a:rPr b="1" lang="en" sz="2000">
                <a:solidFill>
                  <a:schemeClr val="lt1"/>
                </a:solidFill>
                <a:latin typeface="Raleway"/>
                <a:ea typeface="Raleway"/>
                <a:cs typeface="Raleway"/>
                <a:sym typeface="Raleway"/>
              </a:rPr>
              <a:t>R</a:t>
            </a:r>
            <a:r>
              <a:rPr b="1" lang="en" sz="2000">
                <a:solidFill>
                  <a:schemeClr val="lt1"/>
                </a:solidFill>
                <a:latin typeface="Raleway"/>
                <a:ea typeface="Raleway"/>
                <a:cs typeface="Raleway"/>
                <a:sym typeface="Raleway"/>
              </a:rPr>
              <a:t>eport </a:t>
            </a:r>
            <a:r>
              <a:rPr b="1" lang="en" sz="2000">
                <a:solidFill>
                  <a:schemeClr val="lt1"/>
                </a:solidFill>
                <a:latin typeface="Raleway"/>
                <a:ea typeface="Raleway"/>
                <a:cs typeface="Raleway"/>
                <a:sym typeface="Raleway"/>
              </a:rPr>
              <a:t>data for </a:t>
            </a:r>
            <a:br>
              <a:rPr b="1" lang="en" sz="2000">
                <a:solidFill>
                  <a:schemeClr val="lt1"/>
                </a:solidFill>
                <a:latin typeface="Raleway"/>
                <a:ea typeface="Raleway"/>
                <a:cs typeface="Raleway"/>
                <a:sym typeface="Raleway"/>
              </a:rPr>
            </a:br>
            <a:r>
              <a:rPr b="1" lang="en" sz="2000">
                <a:solidFill>
                  <a:schemeClr val="lt1"/>
                </a:solidFill>
                <a:latin typeface="Raleway"/>
                <a:ea typeface="Raleway"/>
                <a:cs typeface="Raleway"/>
                <a:sym typeface="Raleway"/>
              </a:rPr>
              <a:t>all</a:t>
            </a:r>
            <a:r>
              <a:rPr b="1" lang="en" sz="2000">
                <a:solidFill>
                  <a:schemeClr val="lt1"/>
                </a:solidFill>
                <a:latin typeface="Raleway"/>
                <a:ea typeface="Raleway"/>
                <a:cs typeface="Raleway"/>
                <a:sym typeface="Raleway"/>
              </a:rPr>
              <a:t> + unsheltered regularly</a:t>
            </a:r>
            <a:endParaRPr b="1" sz="2000">
              <a:solidFill>
                <a:schemeClr val="lt1"/>
              </a:solidFill>
              <a:latin typeface="Raleway"/>
              <a:ea typeface="Raleway"/>
              <a:cs typeface="Raleway"/>
              <a:sym typeface="Raleway"/>
            </a:endParaRPr>
          </a:p>
          <a:p>
            <a:pPr indent="0" lvl="0" marL="0" rtl="0" algn="ctr">
              <a:lnSpc>
                <a:spcPct val="115000"/>
              </a:lnSpc>
              <a:spcBef>
                <a:spcPts val="1300"/>
              </a:spcBef>
              <a:spcAft>
                <a:spcPts val="1300"/>
              </a:spcAft>
              <a:buNone/>
            </a:pPr>
            <a:r>
              <a:rPr b="1" i="1" lang="en" sz="2000">
                <a:solidFill>
                  <a:schemeClr val="lt1"/>
                </a:solidFill>
                <a:latin typeface="Raleway"/>
                <a:ea typeface="Raleway"/>
                <a:cs typeface="Raleway"/>
                <a:sym typeface="Raleway"/>
              </a:rPr>
              <a:t> (more than PIT</a:t>
            </a:r>
            <a:r>
              <a:rPr b="1" i="1" lang="en" sz="1800">
                <a:solidFill>
                  <a:schemeClr val="lt1"/>
                </a:solidFill>
                <a:latin typeface="Raleway"/>
                <a:ea typeface="Raleway"/>
                <a:cs typeface="Raleway"/>
                <a:sym typeface="Raleway"/>
              </a:rPr>
              <a:t>)</a:t>
            </a:r>
            <a:br>
              <a:rPr lang="en" sz="1800">
                <a:solidFill>
                  <a:schemeClr val="lt1"/>
                </a:solidFill>
                <a:latin typeface="Raleway"/>
                <a:ea typeface="Raleway"/>
                <a:cs typeface="Raleway"/>
                <a:sym typeface="Raleway"/>
              </a:rPr>
            </a:br>
            <a:endParaRPr sz="2300">
              <a:solidFill>
                <a:schemeClr val="lt1"/>
              </a:solidFill>
            </a:endParaRPr>
          </a:p>
        </p:txBody>
      </p:sp>
      <p:sp>
        <p:nvSpPr>
          <p:cNvPr id="747" name="Google Shape;747;p107"/>
          <p:cNvSpPr txBox="1"/>
          <p:nvPr/>
        </p:nvSpPr>
        <p:spPr>
          <a:xfrm>
            <a:off x="3289072" y="1310750"/>
            <a:ext cx="2415000" cy="337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300"/>
              </a:spcBef>
              <a:spcAft>
                <a:spcPts val="0"/>
              </a:spcAft>
              <a:buClr>
                <a:schemeClr val="dk2"/>
              </a:buClr>
              <a:buSzPts val="1100"/>
              <a:buFont typeface="Arial"/>
              <a:buNone/>
            </a:pPr>
            <a:r>
              <a:rPr b="1" lang="en" sz="2400" u="sng">
                <a:solidFill>
                  <a:schemeClr val="lt1"/>
                </a:solidFill>
                <a:latin typeface="Raleway"/>
                <a:ea typeface="Raleway"/>
                <a:cs typeface="Raleway"/>
                <a:sym typeface="Raleway"/>
              </a:rPr>
              <a:t>GROUP 2:</a:t>
            </a:r>
            <a:endParaRPr b="1" sz="2400" u="sng">
              <a:solidFill>
                <a:schemeClr val="lt1"/>
              </a:solidFill>
              <a:latin typeface="Raleway"/>
              <a:ea typeface="Raleway"/>
              <a:cs typeface="Raleway"/>
              <a:sym typeface="Raleway"/>
            </a:endParaRPr>
          </a:p>
          <a:p>
            <a:pPr indent="0" lvl="0" marL="0" rtl="0" algn="ctr">
              <a:lnSpc>
                <a:spcPct val="115000"/>
              </a:lnSpc>
              <a:spcBef>
                <a:spcPts val="1300"/>
              </a:spcBef>
              <a:spcAft>
                <a:spcPts val="0"/>
              </a:spcAft>
              <a:buNone/>
            </a:pPr>
            <a:r>
              <a:rPr b="1" lang="en" sz="2000">
                <a:solidFill>
                  <a:schemeClr val="lt1"/>
                </a:solidFill>
                <a:latin typeface="Raleway"/>
                <a:ea typeface="Raleway"/>
                <a:cs typeface="Raleway"/>
                <a:sym typeface="Raleway"/>
              </a:rPr>
              <a:t>Not yet regularly track data for </a:t>
            </a:r>
            <a:br>
              <a:rPr b="1" lang="en" sz="2000">
                <a:solidFill>
                  <a:schemeClr val="lt1"/>
                </a:solidFill>
                <a:latin typeface="Raleway"/>
                <a:ea typeface="Raleway"/>
                <a:cs typeface="Raleway"/>
                <a:sym typeface="Raleway"/>
              </a:rPr>
            </a:br>
            <a:r>
              <a:rPr b="1" lang="en" sz="2000">
                <a:solidFill>
                  <a:schemeClr val="lt1"/>
                </a:solidFill>
                <a:latin typeface="Raleway"/>
                <a:ea typeface="Raleway"/>
                <a:cs typeface="Raleway"/>
                <a:sym typeface="Raleway"/>
              </a:rPr>
              <a:t>all + unsheltered, see opportunities to move in that direction </a:t>
            </a:r>
            <a:endParaRPr b="1" sz="2000">
              <a:solidFill>
                <a:schemeClr val="lt1"/>
              </a:solidFill>
              <a:latin typeface="Raleway"/>
              <a:ea typeface="Raleway"/>
              <a:cs typeface="Raleway"/>
              <a:sym typeface="Raleway"/>
            </a:endParaRPr>
          </a:p>
          <a:p>
            <a:pPr indent="0" lvl="0" marL="0" rtl="0" algn="ctr">
              <a:lnSpc>
                <a:spcPct val="115000"/>
              </a:lnSpc>
              <a:spcBef>
                <a:spcPts val="1300"/>
              </a:spcBef>
              <a:spcAft>
                <a:spcPts val="1300"/>
              </a:spcAft>
              <a:buNone/>
            </a:pPr>
            <a:r>
              <a:t/>
            </a:r>
            <a:endParaRPr b="1" sz="2000">
              <a:solidFill>
                <a:schemeClr val="lt1"/>
              </a:solidFill>
              <a:latin typeface="Raleway"/>
              <a:ea typeface="Raleway"/>
              <a:cs typeface="Raleway"/>
              <a:sym typeface="Raleway"/>
            </a:endParaRPr>
          </a:p>
        </p:txBody>
      </p:sp>
      <p:sp>
        <p:nvSpPr>
          <p:cNvPr id="748" name="Google Shape;748;p107"/>
          <p:cNvSpPr txBox="1"/>
          <p:nvPr/>
        </p:nvSpPr>
        <p:spPr>
          <a:xfrm>
            <a:off x="6227735" y="1287900"/>
            <a:ext cx="2252700" cy="337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300"/>
              </a:spcBef>
              <a:spcAft>
                <a:spcPts val="0"/>
              </a:spcAft>
              <a:buClr>
                <a:schemeClr val="dk2"/>
              </a:buClr>
              <a:buSzPts val="1100"/>
              <a:buFont typeface="Arial"/>
              <a:buNone/>
            </a:pPr>
            <a:r>
              <a:rPr b="1" lang="en" sz="2400" u="sng">
                <a:solidFill>
                  <a:schemeClr val="lt1"/>
                </a:solidFill>
                <a:latin typeface="Raleway"/>
                <a:ea typeface="Raleway"/>
                <a:cs typeface="Raleway"/>
                <a:sym typeface="Raleway"/>
              </a:rPr>
              <a:t>GROUP 3:</a:t>
            </a:r>
            <a:endParaRPr b="1" sz="2400" u="sng">
              <a:solidFill>
                <a:schemeClr val="lt1"/>
              </a:solidFill>
              <a:latin typeface="Raleway"/>
              <a:ea typeface="Raleway"/>
              <a:cs typeface="Raleway"/>
              <a:sym typeface="Raleway"/>
            </a:endParaRPr>
          </a:p>
          <a:p>
            <a:pPr indent="0" lvl="0" marL="0" rtl="0" algn="ctr">
              <a:lnSpc>
                <a:spcPct val="115000"/>
              </a:lnSpc>
              <a:spcBef>
                <a:spcPts val="1300"/>
              </a:spcBef>
              <a:spcAft>
                <a:spcPts val="0"/>
              </a:spcAft>
              <a:buNone/>
            </a:pPr>
            <a:r>
              <a:rPr b="1" lang="en" sz="2000">
                <a:solidFill>
                  <a:schemeClr val="lt1"/>
                </a:solidFill>
                <a:latin typeface="Raleway"/>
                <a:ea typeface="Raleway"/>
                <a:cs typeface="Raleway"/>
                <a:sym typeface="Raleway"/>
              </a:rPr>
              <a:t>Significant limitations and major challenges </a:t>
            </a:r>
            <a:br>
              <a:rPr b="1" lang="en" sz="2000">
                <a:solidFill>
                  <a:schemeClr val="lt1"/>
                </a:solidFill>
                <a:latin typeface="Raleway"/>
                <a:ea typeface="Raleway"/>
                <a:cs typeface="Raleway"/>
                <a:sym typeface="Raleway"/>
              </a:rPr>
            </a:br>
            <a:r>
              <a:rPr b="1" lang="en" sz="2000">
                <a:solidFill>
                  <a:schemeClr val="lt1"/>
                </a:solidFill>
                <a:latin typeface="Raleway"/>
                <a:ea typeface="Raleway"/>
                <a:cs typeface="Raleway"/>
                <a:sym typeface="Raleway"/>
              </a:rPr>
              <a:t>to track data for all + unsheltered </a:t>
            </a:r>
            <a:endParaRPr b="1" sz="2000">
              <a:solidFill>
                <a:schemeClr val="lt1"/>
              </a:solidFill>
              <a:latin typeface="Raleway"/>
              <a:ea typeface="Raleway"/>
              <a:cs typeface="Raleway"/>
              <a:sym typeface="Raleway"/>
            </a:endParaRPr>
          </a:p>
          <a:p>
            <a:pPr indent="0" lvl="0" marL="0" rtl="0" algn="ctr">
              <a:lnSpc>
                <a:spcPct val="115000"/>
              </a:lnSpc>
              <a:spcBef>
                <a:spcPts val="1300"/>
              </a:spcBef>
              <a:spcAft>
                <a:spcPts val="1300"/>
              </a:spcAft>
              <a:buClr>
                <a:schemeClr val="dk2"/>
              </a:buClr>
              <a:buSzPts val="1100"/>
              <a:buFont typeface="Arial"/>
              <a:buNone/>
            </a:pPr>
            <a:r>
              <a:t/>
            </a:r>
            <a:endParaRPr b="1" sz="2000">
              <a:solidFill>
                <a:schemeClr val="lt1"/>
              </a:solidFill>
              <a:latin typeface="Raleway"/>
              <a:ea typeface="Raleway"/>
              <a:cs typeface="Raleway"/>
              <a:sym typeface="Raleway"/>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108"/>
          <p:cNvSpPr/>
          <p:nvPr/>
        </p:nvSpPr>
        <p:spPr>
          <a:xfrm>
            <a:off x="4724575" y="2858900"/>
            <a:ext cx="4347000" cy="2284500"/>
          </a:xfrm>
          <a:prstGeom prst="rect">
            <a:avLst/>
          </a:prstGeom>
          <a:solidFill>
            <a:srgbClr val="00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4" name="Google Shape;754;p108"/>
          <p:cNvSpPr/>
          <p:nvPr/>
        </p:nvSpPr>
        <p:spPr>
          <a:xfrm>
            <a:off x="161425" y="2826950"/>
            <a:ext cx="4347000" cy="2316300"/>
          </a:xfrm>
          <a:prstGeom prst="rect">
            <a:avLst/>
          </a:prstGeom>
          <a:solidFill>
            <a:srgbClr val="F3C1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5" name="Google Shape;755;p108"/>
          <p:cNvSpPr/>
          <p:nvPr/>
        </p:nvSpPr>
        <p:spPr>
          <a:xfrm>
            <a:off x="4756775" y="661150"/>
            <a:ext cx="4347000" cy="2051400"/>
          </a:xfrm>
          <a:prstGeom prst="rect">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6" name="Google Shape;756;p108"/>
          <p:cNvSpPr/>
          <p:nvPr/>
        </p:nvSpPr>
        <p:spPr>
          <a:xfrm>
            <a:off x="161425" y="661150"/>
            <a:ext cx="4347000" cy="20514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7" name="Google Shape;757;p108"/>
          <p:cNvSpPr txBox="1"/>
          <p:nvPr/>
        </p:nvSpPr>
        <p:spPr>
          <a:xfrm>
            <a:off x="218039" y="-134097"/>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chemeClr val="lt1"/>
                </a:solidFill>
                <a:highlight>
                  <a:schemeClr val="dk2"/>
                </a:highlight>
                <a:latin typeface="Asap Condensed"/>
                <a:ea typeface="Asap Condensed"/>
                <a:cs typeface="Asap Condensed"/>
                <a:sym typeface="Asap Condensed"/>
              </a:rPr>
              <a:t>Group Breakouts</a:t>
            </a:r>
            <a:endParaRPr b="1" sz="4000">
              <a:solidFill>
                <a:schemeClr val="lt1"/>
              </a:solidFill>
              <a:highlight>
                <a:schemeClr val="dk2"/>
              </a:highlight>
              <a:latin typeface="Asap Condensed"/>
              <a:ea typeface="Asap Condensed"/>
              <a:cs typeface="Asap Condensed"/>
              <a:sym typeface="Asap Condensed"/>
            </a:endParaRPr>
          </a:p>
        </p:txBody>
      </p:sp>
      <p:cxnSp>
        <p:nvCxnSpPr>
          <p:cNvPr id="758" name="Google Shape;758;p108"/>
          <p:cNvCxnSpPr/>
          <p:nvPr/>
        </p:nvCxnSpPr>
        <p:spPr>
          <a:xfrm flipH="1">
            <a:off x="4605124" y="686850"/>
            <a:ext cx="35100" cy="4551300"/>
          </a:xfrm>
          <a:prstGeom prst="straightConnector1">
            <a:avLst/>
          </a:prstGeom>
          <a:noFill/>
          <a:ln cap="flat" cmpd="sng" w="38100">
            <a:solidFill>
              <a:schemeClr val="dk2"/>
            </a:solidFill>
            <a:prstDash val="solid"/>
            <a:round/>
            <a:headEnd len="med" w="med" type="none"/>
            <a:tailEnd len="med" w="med" type="none"/>
          </a:ln>
        </p:spPr>
      </p:cxnSp>
      <p:cxnSp>
        <p:nvCxnSpPr>
          <p:cNvPr id="759" name="Google Shape;759;p108"/>
          <p:cNvCxnSpPr/>
          <p:nvPr/>
        </p:nvCxnSpPr>
        <p:spPr>
          <a:xfrm>
            <a:off x="145600" y="2807548"/>
            <a:ext cx="8957700" cy="15900"/>
          </a:xfrm>
          <a:prstGeom prst="straightConnector1">
            <a:avLst/>
          </a:prstGeom>
          <a:noFill/>
          <a:ln cap="flat" cmpd="sng" w="38100">
            <a:solidFill>
              <a:schemeClr val="dk2"/>
            </a:solidFill>
            <a:prstDash val="solid"/>
            <a:round/>
            <a:headEnd len="med" w="med" type="none"/>
            <a:tailEnd len="med" w="med" type="none"/>
          </a:ln>
        </p:spPr>
      </p:cxnSp>
      <p:sp>
        <p:nvSpPr>
          <p:cNvPr id="760" name="Google Shape;760;p108"/>
          <p:cNvSpPr txBox="1"/>
          <p:nvPr/>
        </p:nvSpPr>
        <p:spPr>
          <a:xfrm>
            <a:off x="4761125" y="661150"/>
            <a:ext cx="4073100" cy="1689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300"/>
              </a:spcBef>
              <a:spcAft>
                <a:spcPts val="0"/>
              </a:spcAft>
              <a:buNone/>
            </a:pPr>
            <a:r>
              <a:rPr b="1" lang="en" sz="1800">
                <a:solidFill>
                  <a:srgbClr val="494949"/>
                </a:solidFill>
                <a:latin typeface="Raleway"/>
                <a:ea typeface="Raleway"/>
                <a:cs typeface="Raleway"/>
                <a:sym typeface="Raleway"/>
              </a:rPr>
              <a:t>Opportunities: </a:t>
            </a:r>
            <a:endParaRPr b="1" sz="1800">
              <a:solidFill>
                <a:srgbClr val="494949"/>
              </a:solidFill>
              <a:latin typeface="Raleway"/>
              <a:ea typeface="Raleway"/>
              <a:cs typeface="Raleway"/>
              <a:sym typeface="Raleway"/>
            </a:endParaRPr>
          </a:p>
          <a:p>
            <a:pPr indent="0" lvl="0" marL="0" rtl="0" algn="l">
              <a:lnSpc>
                <a:spcPct val="115000"/>
              </a:lnSpc>
              <a:spcBef>
                <a:spcPts val="1300"/>
              </a:spcBef>
              <a:spcAft>
                <a:spcPts val="0"/>
              </a:spcAft>
              <a:buNone/>
            </a:pPr>
            <a:r>
              <a:rPr b="1" lang="en" sz="1800">
                <a:solidFill>
                  <a:srgbClr val="494949"/>
                </a:solidFill>
                <a:latin typeface="Raleway"/>
                <a:ea typeface="Raleway"/>
                <a:cs typeface="Raleway"/>
                <a:sym typeface="Raleway"/>
              </a:rPr>
              <a:t>What are you interested in doing but haven’t tried yet?</a:t>
            </a:r>
            <a:endParaRPr b="1" sz="1800">
              <a:solidFill>
                <a:srgbClr val="494949"/>
              </a:solidFill>
              <a:latin typeface="Raleway"/>
              <a:ea typeface="Raleway"/>
              <a:cs typeface="Raleway"/>
              <a:sym typeface="Raleway"/>
            </a:endParaRPr>
          </a:p>
          <a:p>
            <a:pPr indent="-317500" lvl="0" marL="457200" rtl="0" algn="l">
              <a:lnSpc>
                <a:spcPct val="115000"/>
              </a:lnSpc>
              <a:spcBef>
                <a:spcPts val="1300"/>
              </a:spcBef>
              <a:spcAft>
                <a:spcPts val="0"/>
              </a:spcAft>
              <a:buClr>
                <a:srgbClr val="494949"/>
              </a:buClr>
              <a:buSzPts val="1400"/>
              <a:buFont typeface="Raleway"/>
              <a:buChar char="●"/>
            </a:pPr>
            <a:r>
              <a:rPr b="1" lang="en">
                <a:solidFill>
                  <a:srgbClr val="494949"/>
                </a:solidFill>
                <a:latin typeface="Raleway"/>
                <a:ea typeface="Raleway"/>
                <a:cs typeface="Raleway"/>
                <a:sym typeface="Raleway"/>
              </a:rPr>
              <a:t>ideas you’d like to explore or expand?</a:t>
            </a:r>
            <a:r>
              <a:rPr lang="en">
                <a:solidFill>
                  <a:srgbClr val="494949"/>
                </a:solidFill>
                <a:latin typeface="Raleway"/>
                <a:ea typeface="Raleway"/>
                <a:cs typeface="Raleway"/>
                <a:sym typeface="Raleway"/>
              </a:rPr>
              <a:t> </a:t>
            </a:r>
            <a:endParaRPr/>
          </a:p>
        </p:txBody>
      </p:sp>
      <p:sp>
        <p:nvSpPr>
          <p:cNvPr id="761" name="Google Shape;761;p108"/>
          <p:cNvSpPr txBox="1"/>
          <p:nvPr/>
        </p:nvSpPr>
        <p:spPr>
          <a:xfrm>
            <a:off x="126605" y="2801198"/>
            <a:ext cx="4557600" cy="2433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300"/>
              </a:spcBef>
              <a:spcAft>
                <a:spcPts val="0"/>
              </a:spcAft>
              <a:buNone/>
            </a:pPr>
            <a:r>
              <a:rPr b="1" lang="en" sz="1800">
                <a:solidFill>
                  <a:srgbClr val="494949"/>
                </a:solidFill>
                <a:latin typeface="Raleway"/>
                <a:ea typeface="Raleway"/>
                <a:cs typeface="Raleway"/>
                <a:sym typeface="Raleway"/>
              </a:rPr>
              <a:t>Challenges: </a:t>
            </a:r>
            <a:endParaRPr b="1" sz="1800">
              <a:solidFill>
                <a:srgbClr val="494949"/>
              </a:solidFill>
              <a:latin typeface="Raleway"/>
              <a:ea typeface="Raleway"/>
              <a:cs typeface="Raleway"/>
              <a:sym typeface="Raleway"/>
            </a:endParaRPr>
          </a:p>
          <a:p>
            <a:pPr indent="0" lvl="0" marL="0" rtl="0" algn="l">
              <a:lnSpc>
                <a:spcPct val="115000"/>
              </a:lnSpc>
              <a:spcBef>
                <a:spcPts val="1300"/>
              </a:spcBef>
              <a:spcAft>
                <a:spcPts val="0"/>
              </a:spcAft>
              <a:buNone/>
            </a:pPr>
            <a:r>
              <a:rPr b="1" lang="en" sz="1800">
                <a:solidFill>
                  <a:srgbClr val="494949"/>
                </a:solidFill>
                <a:latin typeface="Raleway"/>
                <a:ea typeface="Raleway"/>
                <a:cs typeface="Raleway"/>
                <a:sym typeface="Raleway"/>
              </a:rPr>
              <a:t>What barriers do you face to report all and unsheltered? </a:t>
            </a:r>
            <a:endParaRPr b="1" sz="1800">
              <a:solidFill>
                <a:srgbClr val="494949"/>
              </a:solidFill>
              <a:latin typeface="Raleway"/>
              <a:ea typeface="Raleway"/>
              <a:cs typeface="Raleway"/>
              <a:sym typeface="Raleway"/>
            </a:endParaRPr>
          </a:p>
          <a:p>
            <a:pPr indent="-317500" lvl="0" marL="457200" rtl="0" algn="l">
              <a:lnSpc>
                <a:spcPct val="115000"/>
              </a:lnSpc>
              <a:spcBef>
                <a:spcPts val="1300"/>
              </a:spcBef>
              <a:spcAft>
                <a:spcPts val="0"/>
              </a:spcAft>
              <a:buClr>
                <a:srgbClr val="494949"/>
              </a:buClr>
              <a:buSzPts val="1400"/>
              <a:buFont typeface="Raleway"/>
              <a:buChar char="●"/>
            </a:pPr>
            <a:r>
              <a:rPr b="1" lang="en">
                <a:solidFill>
                  <a:srgbClr val="494949"/>
                </a:solidFill>
                <a:latin typeface="Raleway"/>
                <a:ea typeface="Raleway"/>
                <a:cs typeface="Raleway"/>
                <a:sym typeface="Raleway"/>
              </a:rPr>
              <a:t>don’t know what to track/data not entered</a:t>
            </a:r>
            <a:endParaRPr b="1">
              <a:solidFill>
                <a:srgbClr val="494949"/>
              </a:solidFill>
              <a:latin typeface="Raleway"/>
              <a:ea typeface="Raleway"/>
              <a:cs typeface="Raleway"/>
              <a:sym typeface="Raleway"/>
            </a:endParaRPr>
          </a:p>
          <a:p>
            <a:pPr indent="-317500" lvl="0" marL="457200" rtl="0" algn="l">
              <a:lnSpc>
                <a:spcPct val="115000"/>
              </a:lnSpc>
              <a:spcBef>
                <a:spcPts val="0"/>
              </a:spcBef>
              <a:spcAft>
                <a:spcPts val="0"/>
              </a:spcAft>
              <a:buClr>
                <a:srgbClr val="494949"/>
              </a:buClr>
              <a:buSzPts val="1400"/>
              <a:buFont typeface="Raleway"/>
              <a:buChar char="●"/>
            </a:pPr>
            <a:r>
              <a:rPr b="1" lang="en">
                <a:solidFill>
                  <a:srgbClr val="494949"/>
                </a:solidFill>
                <a:latin typeface="Raleway"/>
                <a:ea typeface="Raleway"/>
                <a:cs typeface="Raleway"/>
                <a:sym typeface="Raleway"/>
              </a:rPr>
              <a:t>don’t know if it’s good data - different numbers being shared by others (e.g. mayor)</a:t>
            </a:r>
            <a:endParaRPr b="1">
              <a:solidFill>
                <a:srgbClr val="494949"/>
              </a:solidFill>
              <a:latin typeface="Raleway"/>
              <a:ea typeface="Raleway"/>
              <a:cs typeface="Raleway"/>
              <a:sym typeface="Raleway"/>
            </a:endParaRPr>
          </a:p>
          <a:p>
            <a:pPr indent="-317500" lvl="0" marL="457200" rtl="0" algn="l">
              <a:lnSpc>
                <a:spcPct val="115000"/>
              </a:lnSpc>
              <a:spcBef>
                <a:spcPts val="0"/>
              </a:spcBef>
              <a:spcAft>
                <a:spcPts val="0"/>
              </a:spcAft>
              <a:buClr>
                <a:srgbClr val="494949"/>
              </a:buClr>
              <a:buSzPts val="1400"/>
              <a:buFont typeface="Raleway"/>
              <a:buChar char="●"/>
            </a:pPr>
            <a:r>
              <a:rPr b="1" lang="en">
                <a:solidFill>
                  <a:srgbClr val="494949"/>
                </a:solidFill>
                <a:latin typeface="Raleway"/>
                <a:ea typeface="Raleway"/>
                <a:cs typeface="Raleway"/>
                <a:sym typeface="Raleway"/>
              </a:rPr>
              <a:t>difficulties reporting inflow and outflow</a:t>
            </a:r>
            <a:endParaRPr b="1">
              <a:solidFill>
                <a:srgbClr val="494949"/>
              </a:solidFill>
              <a:latin typeface="Raleway"/>
              <a:ea typeface="Raleway"/>
              <a:cs typeface="Raleway"/>
              <a:sym typeface="Raleway"/>
            </a:endParaRPr>
          </a:p>
        </p:txBody>
      </p:sp>
      <p:sp>
        <p:nvSpPr>
          <p:cNvPr id="762" name="Google Shape;762;p108"/>
          <p:cNvSpPr txBox="1"/>
          <p:nvPr/>
        </p:nvSpPr>
        <p:spPr>
          <a:xfrm>
            <a:off x="4803706" y="2816950"/>
            <a:ext cx="4419300" cy="2433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300"/>
              </a:spcBef>
              <a:spcAft>
                <a:spcPts val="0"/>
              </a:spcAft>
              <a:buNone/>
            </a:pPr>
            <a:r>
              <a:rPr b="1" lang="en" sz="1800">
                <a:solidFill>
                  <a:srgbClr val="494949"/>
                </a:solidFill>
                <a:latin typeface="Raleway"/>
                <a:ea typeface="Raleway"/>
                <a:cs typeface="Raleway"/>
                <a:sym typeface="Raleway"/>
              </a:rPr>
              <a:t>Needs</a:t>
            </a:r>
            <a:endParaRPr b="1" sz="1800">
              <a:solidFill>
                <a:srgbClr val="494949"/>
              </a:solidFill>
              <a:latin typeface="Raleway"/>
              <a:ea typeface="Raleway"/>
              <a:cs typeface="Raleway"/>
              <a:sym typeface="Raleway"/>
            </a:endParaRPr>
          </a:p>
          <a:p>
            <a:pPr indent="0" lvl="0" marL="0" rtl="0" algn="l">
              <a:lnSpc>
                <a:spcPct val="115000"/>
              </a:lnSpc>
              <a:spcBef>
                <a:spcPts val="1300"/>
              </a:spcBef>
              <a:spcAft>
                <a:spcPts val="0"/>
              </a:spcAft>
              <a:buNone/>
            </a:pPr>
            <a:r>
              <a:rPr b="1" lang="en" sz="1800">
                <a:solidFill>
                  <a:srgbClr val="494949"/>
                </a:solidFill>
                <a:latin typeface="Raleway"/>
                <a:ea typeface="Raleway"/>
                <a:cs typeface="Raleway"/>
                <a:sym typeface="Raleway"/>
              </a:rPr>
              <a:t>What areas do you know you need support in?</a:t>
            </a:r>
            <a:endParaRPr b="1" sz="1800">
              <a:solidFill>
                <a:srgbClr val="494949"/>
              </a:solidFill>
              <a:latin typeface="Raleway"/>
              <a:ea typeface="Raleway"/>
              <a:cs typeface="Raleway"/>
              <a:sym typeface="Raleway"/>
            </a:endParaRPr>
          </a:p>
          <a:p>
            <a:pPr indent="-317500" lvl="0" marL="457200" rtl="0" algn="l">
              <a:lnSpc>
                <a:spcPct val="115000"/>
              </a:lnSpc>
              <a:spcBef>
                <a:spcPts val="1300"/>
              </a:spcBef>
              <a:spcAft>
                <a:spcPts val="0"/>
              </a:spcAft>
              <a:buClr>
                <a:srgbClr val="494949"/>
              </a:buClr>
              <a:buSzPts val="1400"/>
              <a:buFont typeface="Raleway"/>
              <a:buChar char="●"/>
            </a:pPr>
            <a:r>
              <a:rPr b="1" lang="en">
                <a:solidFill>
                  <a:srgbClr val="494949"/>
                </a:solidFill>
                <a:latin typeface="Raleway"/>
                <a:ea typeface="Raleway"/>
                <a:cs typeface="Raleway"/>
                <a:sym typeface="Raleway"/>
              </a:rPr>
              <a:t>knowing when data is good enough</a:t>
            </a:r>
            <a:endParaRPr b="1">
              <a:solidFill>
                <a:srgbClr val="494949"/>
              </a:solidFill>
              <a:latin typeface="Raleway"/>
              <a:ea typeface="Raleway"/>
              <a:cs typeface="Raleway"/>
              <a:sym typeface="Raleway"/>
            </a:endParaRPr>
          </a:p>
          <a:p>
            <a:pPr indent="-317500" lvl="0" marL="457200" rtl="0" algn="l">
              <a:lnSpc>
                <a:spcPct val="115000"/>
              </a:lnSpc>
              <a:spcBef>
                <a:spcPts val="0"/>
              </a:spcBef>
              <a:spcAft>
                <a:spcPts val="0"/>
              </a:spcAft>
              <a:buClr>
                <a:srgbClr val="494949"/>
              </a:buClr>
              <a:buSzPts val="1400"/>
              <a:buFont typeface="Raleway"/>
              <a:buChar char="●"/>
            </a:pPr>
            <a:r>
              <a:rPr b="1" lang="en">
                <a:solidFill>
                  <a:srgbClr val="494949"/>
                </a:solidFill>
                <a:latin typeface="Raleway"/>
                <a:ea typeface="Raleway"/>
                <a:cs typeface="Raleway"/>
                <a:sym typeface="Raleway"/>
              </a:rPr>
              <a:t>assessing system wide data</a:t>
            </a:r>
            <a:endParaRPr b="1">
              <a:solidFill>
                <a:srgbClr val="494949"/>
              </a:solidFill>
              <a:latin typeface="Raleway"/>
              <a:ea typeface="Raleway"/>
              <a:cs typeface="Raleway"/>
              <a:sym typeface="Raleway"/>
            </a:endParaRPr>
          </a:p>
          <a:p>
            <a:pPr indent="-317500" lvl="0" marL="457200" rtl="0" algn="l">
              <a:lnSpc>
                <a:spcPct val="115000"/>
              </a:lnSpc>
              <a:spcBef>
                <a:spcPts val="0"/>
              </a:spcBef>
              <a:spcAft>
                <a:spcPts val="0"/>
              </a:spcAft>
              <a:buClr>
                <a:srgbClr val="494949"/>
              </a:buClr>
              <a:buSzPts val="1400"/>
              <a:buFont typeface="Raleway"/>
              <a:buChar char="●"/>
            </a:pPr>
            <a:r>
              <a:rPr b="1" lang="en">
                <a:solidFill>
                  <a:srgbClr val="494949"/>
                </a:solidFill>
                <a:latin typeface="Raleway"/>
                <a:ea typeface="Raleway"/>
                <a:cs typeface="Raleway"/>
                <a:sym typeface="Raleway"/>
              </a:rPr>
              <a:t>reporting from outside HMIS</a:t>
            </a:r>
            <a:endParaRPr b="1">
              <a:solidFill>
                <a:srgbClr val="494949"/>
              </a:solidFill>
              <a:latin typeface="Raleway"/>
              <a:ea typeface="Raleway"/>
              <a:cs typeface="Raleway"/>
              <a:sym typeface="Raleway"/>
            </a:endParaRPr>
          </a:p>
          <a:p>
            <a:pPr indent="-317500" lvl="0" marL="457200" rtl="0" algn="l">
              <a:lnSpc>
                <a:spcPct val="115000"/>
              </a:lnSpc>
              <a:spcBef>
                <a:spcPts val="0"/>
              </a:spcBef>
              <a:spcAft>
                <a:spcPts val="0"/>
              </a:spcAft>
              <a:buClr>
                <a:srgbClr val="494949"/>
              </a:buClr>
              <a:buSzPts val="1400"/>
              <a:buFont typeface="Raleway"/>
              <a:buChar char="●"/>
            </a:pPr>
            <a:r>
              <a:rPr b="1" lang="en">
                <a:solidFill>
                  <a:srgbClr val="494949"/>
                </a:solidFill>
                <a:latin typeface="Raleway"/>
                <a:ea typeface="Raleway"/>
                <a:cs typeface="Raleway"/>
                <a:sym typeface="Raleway"/>
              </a:rPr>
              <a:t>tracking within HMIS</a:t>
            </a:r>
            <a:endParaRPr b="1">
              <a:solidFill>
                <a:srgbClr val="494949"/>
              </a:solidFill>
              <a:latin typeface="Raleway"/>
              <a:ea typeface="Raleway"/>
              <a:cs typeface="Raleway"/>
              <a:sym typeface="Raleway"/>
            </a:endParaRPr>
          </a:p>
        </p:txBody>
      </p:sp>
      <p:sp>
        <p:nvSpPr>
          <p:cNvPr id="763" name="Google Shape;763;p108"/>
          <p:cNvSpPr txBox="1"/>
          <p:nvPr/>
        </p:nvSpPr>
        <p:spPr>
          <a:xfrm>
            <a:off x="198125" y="561850"/>
            <a:ext cx="4347000" cy="2185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300"/>
              </a:spcBef>
              <a:spcAft>
                <a:spcPts val="0"/>
              </a:spcAft>
              <a:buNone/>
            </a:pPr>
            <a:r>
              <a:rPr b="1" lang="en" sz="1800">
                <a:solidFill>
                  <a:srgbClr val="494949"/>
                </a:solidFill>
                <a:latin typeface="Raleway"/>
                <a:ea typeface="Raleway"/>
                <a:cs typeface="Raleway"/>
                <a:sym typeface="Raleway"/>
              </a:rPr>
              <a:t>Strengths: </a:t>
            </a:r>
            <a:endParaRPr b="1" sz="1800">
              <a:solidFill>
                <a:srgbClr val="494949"/>
              </a:solidFill>
              <a:latin typeface="Raleway"/>
              <a:ea typeface="Raleway"/>
              <a:cs typeface="Raleway"/>
              <a:sym typeface="Raleway"/>
            </a:endParaRPr>
          </a:p>
          <a:p>
            <a:pPr indent="0" lvl="0" marL="0" rtl="0" algn="l">
              <a:lnSpc>
                <a:spcPct val="115000"/>
              </a:lnSpc>
              <a:spcBef>
                <a:spcPts val="1300"/>
              </a:spcBef>
              <a:spcAft>
                <a:spcPts val="0"/>
              </a:spcAft>
              <a:buNone/>
            </a:pPr>
            <a:r>
              <a:rPr b="1" lang="en" sz="1800">
                <a:solidFill>
                  <a:srgbClr val="494949"/>
                </a:solidFill>
                <a:latin typeface="Raleway"/>
                <a:ea typeface="Raleway"/>
                <a:cs typeface="Raleway"/>
                <a:sym typeface="Raleway"/>
              </a:rPr>
              <a:t>What are you doing now to report all and unsheltered?</a:t>
            </a:r>
            <a:endParaRPr b="1" sz="1800">
              <a:solidFill>
                <a:srgbClr val="494949"/>
              </a:solidFill>
              <a:latin typeface="Raleway"/>
              <a:ea typeface="Raleway"/>
              <a:cs typeface="Raleway"/>
              <a:sym typeface="Raleway"/>
            </a:endParaRPr>
          </a:p>
          <a:p>
            <a:pPr indent="-317500" lvl="0" marL="457200" rtl="0" algn="l">
              <a:lnSpc>
                <a:spcPct val="115000"/>
              </a:lnSpc>
              <a:spcBef>
                <a:spcPts val="1300"/>
              </a:spcBef>
              <a:spcAft>
                <a:spcPts val="0"/>
              </a:spcAft>
              <a:buClr>
                <a:srgbClr val="494949"/>
              </a:buClr>
              <a:buSzPts val="1400"/>
              <a:buFont typeface="Raleway"/>
              <a:buChar char="●"/>
            </a:pPr>
            <a:r>
              <a:rPr b="1" lang="en">
                <a:solidFill>
                  <a:srgbClr val="494949"/>
                </a:solidFill>
                <a:latin typeface="Raleway"/>
                <a:ea typeface="Raleway"/>
                <a:cs typeface="Raleway"/>
                <a:sym typeface="Raleway"/>
              </a:rPr>
              <a:t>reporting monthly/quarterly active for all?</a:t>
            </a:r>
            <a:endParaRPr b="1">
              <a:solidFill>
                <a:srgbClr val="494949"/>
              </a:solidFill>
              <a:latin typeface="Raleway"/>
              <a:ea typeface="Raleway"/>
              <a:cs typeface="Raleway"/>
              <a:sym typeface="Raleway"/>
            </a:endParaRPr>
          </a:p>
          <a:p>
            <a:pPr indent="-317500" lvl="0" marL="457200" rtl="0" algn="l">
              <a:lnSpc>
                <a:spcPct val="115000"/>
              </a:lnSpc>
              <a:spcBef>
                <a:spcPts val="0"/>
              </a:spcBef>
              <a:spcAft>
                <a:spcPts val="0"/>
              </a:spcAft>
              <a:buClr>
                <a:srgbClr val="494949"/>
              </a:buClr>
              <a:buSzPts val="1400"/>
              <a:buFont typeface="Raleway"/>
              <a:buChar char="●"/>
            </a:pPr>
            <a:r>
              <a:rPr b="1" lang="en">
                <a:solidFill>
                  <a:srgbClr val="494949"/>
                </a:solidFill>
                <a:latin typeface="Raleway"/>
                <a:ea typeface="Raleway"/>
                <a:cs typeface="Raleway"/>
                <a:sym typeface="Raleway"/>
              </a:rPr>
              <a:t>r</a:t>
            </a:r>
            <a:r>
              <a:rPr b="1" lang="en">
                <a:solidFill>
                  <a:srgbClr val="494949"/>
                </a:solidFill>
                <a:latin typeface="Raleway"/>
                <a:ea typeface="Raleway"/>
                <a:cs typeface="Raleway"/>
                <a:sym typeface="Raleway"/>
              </a:rPr>
              <a:t>egular tracking for unsheltered?</a:t>
            </a:r>
            <a:endParaRPr b="1">
              <a:solidFill>
                <a:srgbClr val="494949"/>
              </a:solidFill>
              <a:latin typeface="Raleway"/>
              <a:ea typeface="Raleway"/>
              <a:cs typeface="Raleway"/>
              <a:sym typeface="Raleway"/>
            </a:endParaRPr>
          </a:p>
          <a:p>
            <a:pPr indent="-317500" lvl="0" marL="457200" rtl="0" algn="l">
              <a:lnSpc>
                <a:spcPct val="115000"/>
              </a:lnSpc>
              <a:spcBef>
                <a:spcPts val="0"/>
              </a:spcBef>
              <a:spcAft>
                <a:spcPts val="0"/>
              </a:spcAft>
              <a:buClr>
                <a:srgbClr val="494949"/>
              </a:buClr>
              <a:buSzPts val="1400"/>
              <a:buFont typeface="Raleway"/>
              <a:buChar char="●"/>
            </a:pPr>
            <a:r>
              <a:rPr b="1" lang="en">
                <a:solidFill>
                  <a:srgbClr val="494949"/>
                </a:solidFill>
                <a:latin typeface="Raleway"/>
                <a:ea typeface="Raleway"/>
                <a:cs typeface="Raleway"/>
                <a:sym typeface="Raleway"/>
              </a:rPr>
              <a:t>currently doing, even if not beyond PIT</a:t>
            </a:r>
            <a:endParaRPr b="1">
              <a:solidFill>
                <a:srgbClr val="494949"/>
              </a:solidFill>
              <a:latin typeface="Raleway"/>
              <a:ea typeface="Raleway"/>
              <a:cs typeface="Raleway"/>
              <a:sym typeface="Raleway"/>
            </a:endParaRPr>
          </a:p>
        </p:txBody>
      </p:sp>
      <p:sp>
        <p:nvSpPr>
          <p:cNvPr id="764" name="Google Shape;764;p108"/>
          <p:cNvSpPr/>
          <p:nvPr/>
        </p:nvSpPr>
        <p:spPr>
          <a:xfrm>
            <a:off x="1444316" y="502650"/>
            <a:ext cx="566400" cy="538500"/>
          </a:xfrm>
          <a:prstGeom prst="star5">
            <a:avLst>
              <a:gd fmla="val 19098" name="adj"/>
              <a:gd fmla="val 105146" name="hf"/>
              <a:gd fmla="val 110557" name="vf"/>
            </a:avLst>
          </a:prstGeom>
          <a:solidFill>
            <a:srgbClr val="F1C232"/>
          </a:solidFill>
          <a:ln cap="flat" cmpd="sng" w="4575">
            <a:solidFill>
              <a:srgbClr val="F1C232"/>
            </a:solidFill>
            <a:prstDash val="solid"/>
            <a:round/>
            <a:headEnd len="sm" w="sm" type="none"/>
            <a:tailEnd len="sm" w="sm" type="none"/>
          </a:ln>
        </p:spPr>
        <p:txBody>
          <a:bodyPr anchorCtr="0" anchor="ctr" bIns="43850" lIns="43850" spcFirstLastPara="1" rIns="43850" wrap="square" tIns="43850">
            <a:noAutofit/>
          </a:bodyPr>
          <a:lstStyle/>
          <a:p>
            <a:pPr indent="0" lvl="0" marL="0" rtl="0" algn="ctr">
              <a:spcBef>
                <a:spcPts val="0"/>
              </a:spcBef>
              <a:spcAft>
                <a:spcPts val="0"/>
              </a:spcAft>
              <a:buNone/>
            </a:pPr>
            <a:r>
              <a:t/>
            </a:r>
            <a:endParaRPr sz="671"/>
          </a:p>
        </p:txBody>
      </p:sp>
      <p:sp>
        <p:nvSpPr>
          <p:cNvPr id="765" name="Google Shape;765;p108"/>
          <p:cNvSpPr/>
          <p:nvPr/>
        </p:nvSpPr>
        <p:spPr>
          <a:xfrm>
            <a:off x="5598175" y="2747042"/>
            <a:ext cx="566400" cy="538500"/>
          </a:xfrm>
          <a:prstGeom prst="star5">
            <a:avLst>
              <a:gd fmla="val 19098" name="adj"/>
              <a:gd fmla="val 105146" name="hf"/>
              <a:gd fmla="val 110557" name="vf"/>
            </a:avLst>
          </a:prstGeom>
          <a:solidFill>
            <a:srgbClr val="F1C232"/>
          </a:solidFill>
          <a:ln cap="flat" cmpd="sng" w="4575">
            <a:solidFill>
              <a:srgbClr val="F1C232"/>
            </a:solidFill>
            <a:prstDash val="solid"/>
            <a:round/>
            <a:headEnd len="sm" w="sm" type="none"/>
            <a:tailEnd len="sm" w="sm" type="none"/>
          </a:ln>
        </p:spPr>
        <p:txBody>
          <a:bodyPr anchorCtr="0" anchor="ctr" bIns="43850" lIns="43850" spcFirstLastPara="1" rIns="43850" wrap="square" tIns="43850">
            <a:noAutofit/>
          </a:bodyPr>
          <a:lstStyle/>
          <a:p>
            <a:pPr indent="0" lvl="0" marL="0" rtl="0" algn="ctr">
              <a:spcBef>
                <a:spcPts val="0"/>
              </a:spcBef>
              <a:spcAft>
                <a:spcPts val="0"/>
              </a:spcAft>
              <a:buNone/>
            </a:pPr>
            <a:r>
              <a:t/>
            </a:r>
            <a:endParaRPr sz="671"/>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109"/>
          <p:cNvSpPr txBox="1"/>
          <p:nvPr>
            <p:ph type="title"/>
          </p:nvPr>
        </p:nvSpPr>
        <p:spPr>
          <a:xfrm>
            <a:off x="379875" y="271150"/>
            <a:ext cx="8645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Share Out</a:t>
            </a:r>
            <a:endParaRPr/>
          </a:p>
        </p:txBody>
      </p:sp>
      <p:sp>
        <p:nvSpPr>
          <p:cNvPr id="771" name="Google Shape;771;p109"/>
          <p:cNvSpPr txBox="1"/>
          <p:nvPr>
            <p:ph idx="2" type="body"/>
          </p:nvPr>
        </p:nvSpPr>
        <p:spPr>
          <a:xfrm>
            <a:off x="211239" y="924132"/>
            <a:ext cx="3244200" cy="3040500"/>
          </a:xfrm>
          <a:prstGeom prst="rect">
            <a:avLst/>
          </a:prstGeom>
        </p:spPr>
        <p:txBody>
          <a:bodyPr anchorCtr="0" anchor="t" bIns="91425" lIns="91425" spcFirstLastPara="1" rIns="91425" wrap="square" tIns="91425">
            <a:noAutofit/>
          </a:bodyPr>
          <a:lstStyle/>
          <a:p>
            <a:pPr indent="-342900" lvl="0" marL="457200" rtl="0" algn="l">
              <a:spcBef>
                <a:spcPts val="1300"/>
              </a:spcBef>
              <a:spcAft>
                <a:spcPts val="0"/>
              </a:spcAft>
              <a:buClr>
                <a:srgbClr val="494949"/>
              </a:buClr>
              <a:buSzPts val="1800"/>
              <a:buChar char="●"/>
            </a:pPr>
            <a:r>
              <a:rPr lang="en" sz="1800">
                <a:solidFill>
                  <a:srgbClr val="494949"/>
                </a:solidFill>
              </a:rPr>
              <a:t>Gallery Walk</a:t>
            </a:r>
            <a:endParaRPr sz="1800">
              <a:solidFill>
                <a:srgbClr val="494949"/>
              </a:solidFill>
            </a:endParaRPr>
          </a:p>
          <a:p>
            <a:pPr indent="-342900" lvl="0" marL="457200" rtl="0" algn="l">
              <a:spcBef>
                <a:spcPts val="1300"/>
              </a:spcBef>
              <a:spcAft>
                <a:spcPts val="0"/>
              </a:spcAft>
              <a:buClr>
                <a:srgbClr val="494949"/>
              </a:buClr>
              <a:buSzPts val="1800"/>
              <a:buChar char="●"/>
            </a:pPr>
            <a:r>
              <a:rPr lang="en" sz="1800">
                <a:solidFill>
                  <a:srgbClr val="494949"/>
                </a:solidFill>
              </a:rPr>
              <a:t>Share Main Takeaways with full group</a:t>
            </a:r>
            <a:endParaRPr sz="1800">
              <a:solidFill>
                <a:srgbClr val="494949"/>
              </a:solidFill>
            </a:endParaRPr>
          </a:p>
          <a:p>
            <a:pPr indent="0" lvl="0" marL="457200" rtl="0" algn="l">
              <a:spcBef>
                <a:spcPts val="1300"/>
              </a:spcBef>
              <a:spcAft>
                <a:spcPts val="0"/>
              </a:spcAft>
              <a:buNone/>
            </a:pPr>
            <a:r>
              <a:t/>
            </a:r>
            <a:endParaRPr sz="1800">
              <a:solidFill>
                <a:srgbClr val="494949"/>
              </a:solidFill>
            </a:endParaRPr>
          </a:p>
          <a:p>
            <a:pPr indent="0" lvl="0" marL="457200" rtl="0" algn="l">
              <a:spcBef>
                <a:spcPts val="1300"/>
              </a:spcBef>
              <a:spcAft>
                <a:spcPts val="1300"/>
              </a:spcAft>
              <a:buNone/>
            </a:pPr>
            <a:r>
              <a:t/>
            </a:r>
            <a:endParaRPr sz="1800">
              <a:solidFill>
                <a:srgbClr val="494949"/>
              </a:solidFill>
            </a:endParaRPr>
          </a:p>
        </p:txBody>
      </p:sp>
      <p:pic>
        <p:nvPicPr>
          <p:cNvPr id="772" name="Google Shape;772;p109"/>
          <p:cNvPicPr preferRelativeResize="0"/>
          <p:nvPr/>
        </p:nvPicPr>
        <p:blipFill rotWithShape="1">
          <a:blip r:embed="rId3">
            <a:alphaModFix/>
          </a:blip>
          <a:srcRect b="17506" l="8187" r="12017" t="16730"/>
          <a:stretch/>
        </p:blipFill>
        <p:spPr>
          <a:xfrm>
            <a:off x="3497725" y="178176"/>
            <a:ext cx="5636574" cy="3278750"/>
          </a:xfrm>
          <a:prstGeom prst="rect">
            <a:avLst/>
          </a:prstGeom>
          <a:noFill/>
          <a:ln>
            <a:noFill/>
          </a:ln>
        </p:spPr>
      </p:pic>
      <p:sp>
        <p:nvSpPr>
          <p:cNvPr id="773" name="Google Shape;773;p109"/>
          <p:cNvSpPr/>
          <p:nvPr/>
        </p:nvSpPr>
        <p:spPr>
          <a:xfrm>
            <a:off x="7570100" y="3387675"/>
            <a:ext cx="1573800" cy="1000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110"/>
          <p:cNvSpPr txBox="1"/>
          <p:nvPr>
            <p:ph type="title"/>
          </p:nvPr>
        </p:nvSpPr>
        <p:spPr>
          <a:xfrm>
            <a:off x="379875" y="271150"/>
            <a:ext cx="8645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BFZ Community Examples</a:t>
            </a:r>
            <a:endParaRPr/>
          </a:p>
        </p:txBody>
      </p:sp>
      <p:sp>
        <p:nvSpPr>
          <p:cNvPr id="779" name="Google Shape;779;p110"/>
          <p:cNvSpPr txBox="1"/>
          <p:nvPr>
            <p:ph idx="2" type="body"/>
          </p:nvPr>
        </p:nvSpPr>
        <p:spPr>
          <a:xfrm>
            <a:off x="267599" y="973953"/>
            <a:ext cx="4286100" cy="3040500"/>
          </a:xfrm>
          <a:prstGeom prst="rect">
            <a:avLst/>
          </a:prstGeom>
        </p:spPr>
        <p:txBody>
          <a:bodyPr anchorCtr="0" anchor="t" bIns="91425" lIns="91425" spcFirstLastPara="1" rIns="91425" wrap="square" tIns="91425">
            <a:noAutofit/>
          </a:bodyPr>
          <a:lstStyle/>
          <a:p>
            <a:pPr indent="-342900" lvl="0" marL="457200" rtl="0" algn="l">
              <a:spcBef>
                <a:spcPts val="1300"/>
              </a:spcBef>
              <a:spcAft>
                <a:spcPts val="0"/>
              </a:spcAft>
              <a:buClr>
                <a:srgbClr val="494949"/>
              </a:buClr>
              <a:buSzPts val="1800"/>
              <a:buChar char="●"/>
            </a:pPr>
            <a:r>
              <a:rPr lang="en" sz="1800">
                <a:solidFill>
                  <a:srgbClr val="494949"/>
                </a:solidFill>
              </a:rPr>
              <a:t>Reporting in the PMT:</a:t>
            </a:r>
            <a:endParaRPr sz="1800">
              <a:solidFill>
                <a:srgbClr val="494949"/>
              </a:solidFill>
            </a:endParaRPr>
          </a:p>
          <a:p>
            <a:pPr indent="-342900" lvl="1" marL="914400" rtl="0" algn="l">
              <a:spcBef>
                <a:spcPts val="0"/>
              </a:spcBef>
              <a:spcAft>
                <a:spcPts val="0"/>
              </a:spcAft>
              <a:buClr>
                <a:srgbClr val="494949"/>
              </a:buClr>
              <a:buSzPts val="1800"/>
              <a:buChar char="○"/>
            </a:pPr>
            <a:r>
              <a:rPr lang="en" sz="1800">
                <a:solidFill>
                  <a:srgbClr val="494949"/>
                </a:solidFill>
              </a:rPr>
              <a:t>monthly metrics for all</a:t>
            </a:r>
            <a:endParaRPr sz="1800">
              <a:solidFill>
                <a:srgbClr val="494949"/>
              </a:solidFill>
            </a:endParaRPr>
          </a:p>
          <a:p>
            <a:pPr indent="-342900" lvl="1" marL="914400" rtl="0" algn="l">
              <a:spcBef>
                <a:spcPts val="0"/>
              </a:spcBef>
              <a:spcAft>
                <a:spcPts val="0"/>
              </a:spcAft>
              <a:buClr>
                <a:srgbClr val="494949"/>
              </a:buClr>
              <a:buSzPts val="1800"/>
              <a:buChar char="○"/>
            </a:pPr>
            <a:r>
              <a:rPr lang="en" sz="1800">
                <a:solidFill>
                  <a:srgbClr val="494949"/>
                </a:solidFill>
              </a:rPr>
              <a:t>monthly active for all-unsheltered</a:t>
            </a:r>
            <a:endParaRPr sz="1800">
              <a:solidFill>
                <a:srgbClr val="494949"/>
              </a:solidFill>
            </a:endParaRPr>
          </a:p>
          <a:p>
            <a:pPr indent="-342900" lvl="0" marL="457200" rtl="0" algn="l">
              <a:spcBef>
                <a:spcPts val="0"/>
              </a:spcBef>
              <a:spcAft>
                <a:spcPts val="0"/>
              </a:spcAft>
              <a:buClr>
                <a:srgbClr val="494949"/>
              </a:buClr>
              <a:buSzPts val="1800"/>
              <a:buChar char="●"/>
            </a:pPr>
            <a:r>
              <a:rPr lang="en" sz="1800">
                <a:solidFill>
                  <a:srgbClr val="494949"/>
                </a:solidFill>
              </a:rPr>
              <a:t>Community dashboards reporting all monthly inclusive of:</a:t>
            </a:r>
            <a:endParaRPr sz="1800">
              <a:solidFill>
                <a:srgbClr val="494949"/>
              </a:solidFill>
            </a:endParaRPr>
          </a:p>
          <a:p>
            <a:pPr indent="-342900" lvl="1" marL="914400" rtl="0" algn="l">
              <a:spcBef>
                <a:spcPts val="0"/>
              </a:spcBef>
              <a:spcAft>
                <a:spcPts val="0"/>
              </a:spcAft>
              <a:buClr>
                <a:srgbClr val="494949"/>
              </a:buClr>
              <a:buSzPts val="1800"/>
              <a:buChar char="○"/>
            </a:pPr>
            <a:r>
              <a:rPr lang="en" sz="1800">
                <a:solidFill>
                  <a:srgbClr val="494949"/>
                </a:solidFill>
              </a:rPr>
              <a:t>Active (and household type)</a:t>
            </a:r>
            <a:endParaRPr sz="1800">
              <a:solidFill>
                <a:srgbClr val="494949"/>
              </a:solidFill>
            </a:endParaRPr>
          </a:p>
          <a:p>
            <a:pPr indent="-342900" lvl="1" marL="914400" rtl="0" algn="l">
              <a:spcBef>
                <a:spcPts val="0"/>
              </a:spcBef>
              <a:spcAft>
                <a:spcPts val="0"/>
              </a:spcAft>
              <a:buClr>
                <a:srgbClr val="494949"/>
              </a:buClr>
              <a:buSzPts val="1800"/>
              <a:buChar char="○"/>
            </a:pPr>
            <a:r>
              <a:rPr lang="en" sz="1800">
                <a:solidFill>
                  <a:srgbClr val="494949"/>
                </a:solidFill>
              </a:rPr>
              <a:t>Inflow/Outflow</a:t>
            </a:r>
            <a:endParaRPr sz="1800">
              <a:solidFill>
                <a:srgbClr val="494949"/>
              </a:solidFill>
            </a:endParaRPr>
          </a:p>
          <a:p>
            <a:pPr indent="-342900" lvl="1" marL="914400" rtl="0" algn="l">
              <a:spcBef>
                <a:spcPts val="0"/>
              </a:spcBef>
              <a:spcAft>
                <a:spcPts val="0"/>
              </a:spcAft>
              <a:buClr>
                <a:srgbClr val="494949"/>
              </a:buClr>
              <a:buSzPts val="1800"/>
              <a:buChar char="○"/>
            </a:pPr>
            <a:r>
              <a:rPr lang="en" sz="1800">
                <a:solidFill>
                  <a:srgbClr val="494949"/>
                </a:solidFill>
              </a:rPr>
              <a:t>Housing Placements</a:t>
            </a:r>
            <a:endParaRPr sz="1800">
              <a:solidFill>
                <a:srgbClr val="494949"/>
              </a:solidFill>
            </a:endParaRPr>
          </a:p>
        </p:txBody>
      </p:sp>
      <p:pic>
        <p:nvPicPr>
          <p:cNvPr id="780" name="Google Shape;780;p110" title="BFZ Community Examples of Systemwide reporting.png"/>
          <p:cNvPicPr preferRelativeResize="0"/>
          <p:nvPr/>
        </p:nvPicPr>
        <p:blipFill rotWithShape="1">
          <a:blip r:embed="rId3">
            <a:alphaModFix/>
          </a:blip>
          <a:srcRect b="42464" l="0" r="0" t="4614"/>
          <a:stretch/>
        </p:blipFill>
        <p:spPr>
          <a:xfrm>
            <a:off x="4620750" y="1337550"/>
            <a:ext cx="2458925" cy="2313326"/>
          </a:xfrm>
          <a:prstGeom prst="rect">
            <a:avLst/>
          </a:prstGeom>
          <a:noFill/>
          <a:ln>
            <a:noFill/>
          </a:ln>
        </p:spPr>
      </p:pic>
      <p:sp>
        <p:nvSpPr>
          <p:cNvPr id="781" name="Google Shape;781;p110"/>
          <p:cNvSpPr txBox="1"/>
          <p:nvPr/>
        </p:nvSpPr>
        <p:spPr>
          <a:xfrm>
            <a:off x="4417713" y="3530700"/>
            <a:ext cx="28650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2"/>
                </a:solidFill>
                <a:latin typeface="Raleway"/>
                <a:ea typeface="Raleway"/>
                <a:cs typeface="Raleway"/>
                <a:sym typeface="Raleway"/>
              </a:rPr>
              <a:t>https://bit.ly/BFZswqd</a:t>
            </a:r>
            <a:endParaRPr b="1" sz="1700">
              <a:solidFill>
                <a:schemeClr val="dk2"/>
              </a:solidFill>
              <a:latin typeface="Raleway"/>
              <a:ea typeface="Raleway"/>
              <a:cs typeface="Raleway"/>
              <a:sym typeface="Raleway"/>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111"/>
          <p:cNvSpPr txBox="1"/>
          <p:nvPr>
            <p:ph type="title"/>
          </p:nvPr>
        </p:nvSpPr>
        <p:spPr>
          <a:xfrm>
            <a:off x="379875" y="271150"/>
            <a:ext cx="8645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Mentimeter</a:t>
            </a:r>
            <a:r>
              <a:rPr lang="en"/>
              <a:t>: Pulse-Check</a:t>
            </a:r>
            <a:endParaRPr/>
          </a:p>
        </p:txBody>
      </p:sp>
      <p:sp>
        <p:nvSpPr>
          <p:cNvPr id="787" name="Google Shape;787;p111"/>
          <p:cNvSpPr txBox="1"/>
          <p:nvPr>
            <p:ph idx="2" type="body"/>
          </p:nvPr>
        </p:nvSpPr>
        <p:spPr>
          <a:xfrm>
            <a:off x="267600" y="1107325"/>
            <a:ext cx="5780700" cy="3040500"/>
          </a:xfrm>
          <a:prstGeom prst="rect">
            <a:avLst/>
          </a:prstGeom>
        </p:spPr>
        <p:txBody>
          <a:bodyPr anchorCtr="0" anchor="t" bIns="91425" lIns="91425" spcFirstLastPara="1" rIns="91425" wrap="square" tIns="91425">
            <a:noAutofit/>
          </a:bodyPr>
          <a:lstStyle/>
          <a:p>
            <a:pPr indent="-342900" lvl="0" marL="457200" rtl="0" algn="l">
              <a:spcBef>
                <a:spcPts val="1300"/>
              </a:spcBef>
              <a:spcAft>
                <a:spcPts val="0"/>
              </a:spcAft>
              <a:buClr>
                <a:srgbClr val="494949"/>
              </a:buClr>
              <a:buSzPts val="1800"/>
              <a:buChar char="●"/>
            </a:pPr>
            <a:r>
              <a:rPr lang="en" sz="1800">
                <a:solidFill>
                  <a:srgbClr val="494949"/>
                </a:solidFill>
              </a:rPr>
              <a:t>Which monthly metrics would be most </a:t>
            </a:r>
            <a:r>
              <a:rPr b="1" lang="en" sz="1800">
                <a:solidFill>
                  <a:srgbClr val="A50A51"/>
                </a:solidFill>
              </a:rPr>
              <a:t>feasible</a:t>
            </a:r>
            <a:r>
              <a:rPr lang="en" sz="1800">
                <a:solidFill>
                  <a:srgbClr val="494949"/>
                </a:solidFill>
              </a:rPr>
              <a:t> for you to report for </a:t>
            </a:r>
            <a:r>
              <a:rPr b="1" lang="en" sz="1800" u="sng">
                <a:solidFill>
                  <a:srgbClr val="494949"/>
                </a:solidFill>
              </a:rPr>
              <a:t>all</a:t>
            </a:r>
            <a:r>
              <a:rPr lang="en" sz="1800">
                <a:solidFill>
                  <a:srgbClr val="494949"/>
                </a:solidFill>
              </a:rPr>
              <a:t>? For </a:t>
            </a:r>
            <a:r>
              <a:rPr b="1" lang="en" sz="1800" u="sng">
                <a:solidFill>
                  <a:srgbClr val="494949"/>
                </a:solidFill>
              </a:rPr>
              <a:t>unsheltered</a:t>
            </a:r>
            <a:r>
              <a:rPr lang="en" sz="1800">
                <a:solidFill>
                  <a:srgbClr val="494949"/>
                </a:solidFill>
              </a:rPr>
              <a:t>?</a:t>
            </a:r>
            <a:br>
              <a:rPr lang="en" sz="1800">
                <a:solidFill>
                  <a:srgbClr val="494949"/>
                </a:solidFill>
              </a:rPr>
            </a:br>
            <a:endParaRPr sz="1800">
              <a:solidFill>
                <a:srgbClr val="494949"/>
              </a:solidFill>
            </a:endParaRPr>
          </a:p>
          <a:p>
            <a:pPr indent="-342900" lvl="0" marL="457200" rtl="0" algn="l">
              <a:spcBef>
                <a:spcPts val="0"/>
              </a:spcBef>
              <a:spcAft>
                <a:spcPts val="0"/>
              </a:spcAft>
              <a:buClr>
                <a:srgbClr val="494949"/>
              </a:buClr>
              <a:buSzPts val="1800"/>
              <a:buChar char="●"/>
            </a:pPr>
            <a:r>
              <a:rPr lang="en" sz="1800">
                <a:solidFill>
                  <a:srgbClr val="494949"/>
                </a:solidFill>
              </a:rPr>
              <a:t>Which monthly metrics would be most </a:t>
            </a:r>
            <a:r>
              <a:rPr b="1" lang="en" sz="1800">
                <a:solidFill>
                  <a:srgbClr val="A50A51"/>
                </a:solidFill>
              </a:rPr>
              <a:t>useful </a:t>
            </a:r>
            <a:r>
              <a:rPr lang="en" sz="1800">
                <a:solidFill>
                  <a:srgbClr val="494949"/>
                </a:solidFill>
              </a:rPr>
              <a:t>for you to report for </a:t>
            </a:r>
            <a:r>
              <a:rPr b="1" lang="en" sz="1800" u="sng">
                <a:solidFill>
                  <a:srgbClr val="494949"/>
                </a:solidFill>
              </a:rPr>
              <a:t>all</a:t>
            </a:r>
            <a:r>
              <a:rPr lang="en" sz="1800">
                <a:solidFill>
                  <a:srgbClr val="494949"/>
                </a:solidFill>
              </a:rPr>
              <a:t>? For </a:t>
            </a:r>
            <a:r>
              <a:rPr b="1" lang="en" sz="1800" u="sng">
                <a:solidFill>
                  <a:srgbClr val="494949"/>
                </a:solidFill>
              </a:rPr>
              <a:t>unsheltered</a:t>
            </a:r>
            <a:r>
              <a:rPr lang="en" sz="1800">
                <a:solidFill>
                  <a:srgbClr val="494949"/>
                </a:solidFill>
              </a:rPr>
              <a:t>? </a:t>
            </a:r>
            <a:br>
              <a:rPr lang="en" sz="1800">
                <a:solidFill>
                  <a:srgbClr val="494949"/>
                </a:solidFill>
              </a:rPr>
            </a:br>
            <a:endParaRPr sz="1800">
              <a:solidFill>
                <a:srgbClr val="494949"/>
              </a:solidFill>
            </a:endParaRPr>
          </a:p>
          <a:p>
            <a:pPr indent="-342900" lvl="0" marL="457200" rtl="0" algn="l">
              <a:spcBef>
                <a:spcPts val="0"/>
              </a:spcBef>
              <a:spcAft>
                <a:spcPts val="0"/>
              </a:spcAft>
              <a:buClr>
                <a:srgbClr val="494949"/>
              </a:buClr>
              <a:buSzPts val="1800"/>
              <a:buChar char="●"/>
            </a:pPr>
            <a:r>
              <a:rPr lang="en" sz="1800">
                <a:solidFill>
                  <a:srgbClr val="494949"/>
                </a:solidFill>
              </a:rPr>
              <a:t>Would doing a system wide scorecard assessment looking at </a:t>
            </a:r>
            <a:r>
              <a:rPr b="1" lang="en" sz="1800" u="sng">
                <a:solidFill>
                  <a:srgbClr val="494949"/>
                </a:solidFill>
              </a:rPr>
              <a:t>all</a:t>
            </a:r>
            <a:r>
              <a:rPr lang="en" sz="1800">
                <a:solidFill>
                  <a:srgbClr val="494949"/>
                </a:solidFill>
              </a:rPr>
              <a:t> be </a:t>
            </a:r>
            <a:r>
              <a:rPr b="1" lang="en" sz="1800">
                <a:solidFill>
                  <a:srgbClr val="A50A51"/>
                </a:solidFill>
              </a:rPr>
              <a:t>helpful</a:t>
            </a:r>
            <a:r>
              <a:rPr lang="en" sz="1800">
                <a:solidFill>
                  <a:srgbClr val="494949"/>
                </a:solidFill>
              </a:rPr>
              <a:t> in your community?</a:t>
            </a:r>
            <a:endParaRPr sz="1800">
              <a:solidFill>
                <a:srgbClr val="494949"/>
              </a:solidFill>
            </a:endParaRPr>
          </a:p>
          <a:p>
            <a:pPr indent="0" lvl="0" marL="457200" rtl="0" algn="l">
              <a:spcBef>
                <a:spcPts val="1300"/>
              </a:spcBef>
              <a:spcAft>
                <a:spcPts val="1300"/>
              </a:spcAft>
              <a:buNone/>
            </a:pPr>
            <a:r>
              <a:t/>
            </a:r>
            <a:endParaRPr sz="1800">
              <a:solidFill>
                <a:srgbClr val="494949"/>
              </a:solidFill>
            </a:endParaRPr>
          </a:p>
        </p:txBody>
      </p:sp>
      <p:pic>
        <p:nvPicPr>
          <p:cNvPr id="788" name="Google Shape;788;p111" title="mentimeter_qr_code.png"/>
          <p:cNvPicPr preferRelativeResize="0"/>
          <p:nvPr/>
        </p:nvPicPr>
        <p:blipFill>
          <a:blip r:embed="rId3">
            <a:alphaModFix/>
          </a:blip>
          <a:stretch>
            <a:fillRect/>
          </a:stretch>
        </p:blipFill>
        <p:spPr>
          <a:xfrm>
            <a:off x="5984475" y="1051500"/>
            <a:ext cx="3040500" cy="3040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B5EA"/>
        </a:solidFill>
      </p:bgPr>
    </p:bg>
    <p:spTree>
      <p:nvGrpSpPr>
        <p:cNvPr id="792" name="Shape 792"/>
        <p:cNvGrpSpPr/>
        <p:nvPr/>
      </p:nvGrpSpPr>
      <p:grpSpPr>
        <a:xfrm>
          <a:off x="0" y="0"/>
          <a:ext cx="0" cy="0"/>
          <a:chOff x="0" y="0"/>
          <a:chExt cx="0" cy="0"/>
        </a:xfrm>
      </p:grpSpPr>
      <p:sp>
        <p:nvSpPr>
          <p:cNvPr id="793" name="Google Shape;793;p112"/>
          <p:cNvSpPr txBox="1"/>
          <p:nvPr>
            <p:ph type="title"/>
          </p:nvPr>
        </p:nvSpPr>
        <p:spPr>
          <a:xfrm>
            <a:off x="406425" y="2117650"/>
            <a:ext cx="8296800" cy="676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Thank You!</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81"/>
          <p:cNvSpPr/>
          <p:nvPr/>
        </p:nvSpPr>
        <p:spPr>
          <a:xfrm>
            <a:off x="4724575" y="2858900"/>
            <a:ext cx="4347000" cy="2284500"/>
          </a:xfrm>
          <a:prstGeom prst="rect">
            <a:avLst/>
          </a:prstGeom>
          <a:solidFill>
            <a:srgbClr val="00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6" name="Google Shape;446;p81"/>
          <p:cNvSpPr/>
          <p:nvPr/>
        </p:nvSpPr>
        <p:spPr>
          <a:xfrm>
            <a:off x="161425" y="2826950"/>
            <a:ext cx="4347000" cy="2316300"/>
          </a:xfrm>
          <a:prstGeom prst="rect">
            <a:avLst/>
          </a:prstGeom>
          <a:solidFill>
            <a:srgbClr val="F3C1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7" name="Google Shape;447;p81"/>
          <p:cNvSpPr/>
          <p:nvPr/>
        </p:nvSpPr>
        <p:spPr>
          <a:xfrm>
            <a:off x="4756775" y="661150"/>
            <a:ext cx="4347000" cy="2051400"/>
          </a:xfrm>
          <a:prstGeom prst="rect">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8" name="Google Shape;448;p81"/>
          <p:cNvSpPr/>
          <p:nvPr/>
        </p:nvSpPr>
        <p:spPr>
          <a:xfrm>
            <a:off x="161425" y="661150"/>
            <a:ext cx="4347000" cy="20514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9" name="Google Shape;449;p81"/>
          <p:cNvSpPr txBox="1"/>
          <p:nvPr/>
        </p:nvSpPr>
        <p:spPr>
          <a:xfrm>
            <a:off x="218050" y="-134100"/>
            <a:ext cx="88536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500">
                <a:solidFill>
                  <a:schemeClr val="lt1"/>
                </a:solidFill>
                <a:highlight>
                  <a:schemeClr val="dk2"/>
                </a:highlight>
                <a:latin typeface="Asap Condensed"/>
                <a:ea typeface="Asap Condensed"/>
                <a:cs typeface="Asap Condensed"/>
                <a:sym typeface="Asap Condensed"/>
              </a:rPr>
              <a:t>Group Breakouts - Unsheltered and System Wide data</a:t>
            </a:r>
            <a:endParaRPr b="1" sz="3900">
              <a:solidFill>
                <a:schemeClr val="lt1"/>
              </a:solidFill>
              <a:highlight>
                <a:schemeClr val="dk2"/>
              </a:highlight>
              <a:latin typeface="Asap Condensed"/>
              <a:ea typeface="Asap Condensed"/>
              <a:cs typeface="Asap Condensed"/>
              <a:sym typeface="Asap Condensed"/>
            </a:endParaRPr>
          </a:p>
        </p:txBody>
      </p:sp>
      <p:cxnSp>
        <p:nvCxnSpPr>
          <p:cNvPr id="450" name="Google Shape;450;p81"/>
          <p:cNvCxnSpPr/>
          <p:nvPr/>
        </p:nvCxnSpPr>
        <p:spPr>
          <a:xfrm flipH="1">
            <a:off x="4605124" y="686850"/>
            <a:ext cx="35100" cy="4551300"/>
          </a:xfrm>
          <a:prstGeom prst="straightConnector1">
            <a:avLst/>
          </a:prstGeom>
          <a:noFill/>
          <a:ln cap="flat" cmpd="sng" w="38100">
            <a:solidFill>
              <a:schemeClr val="dk2"/>
            </a:solidFill>
            <a:prstDash val="solid"/>
            <a:round/>
            <a:headEnd len="med" w="med" type="none"/>
            <a:tailEnd len="med" w="med" type="none"/>
          </a:ln>
        </p:spPr>
      </p:cxnSp>
      <p:cxnSp>
        <p:nvCxnSpPr>
          <p:cNvPr id="451" name="Google Shape;451;p81"/>
          <p:cNvCxnSpPr/>
          <p:nvPr/>
        </p:nvCxnSpPr>
        <p:spPr>
          <a:xfrm>
            <a:off x="145600" y="2807548"/>
            <a:ext cx="8957700" cy="15900"/>
          </a:xfrm>
          <a:prstGeom prst="straightConnector1">
            <a:avLst/>
          </a:prstGeom>
          <a:noFill/>
          <a:ln cap="flat" cmpd="sng" w="38100">
            <a:solidFill>
              <a:schemeClr val="dk2"/>
            </a:solidFill>
            <a:prstDash val="solid"/>
            <a:round/>
            <a:headEnd len="med" w="med" type="none"/>
            <a:tailEnd len="med" w="med" type="none"/>
          </a:ln>
        </p:spPr>
      </p:cxnSp>
      <p:sp>
        <p:nvSpPr>
          <p:cNvPr id="452" name="Google Shape;452;p81"/>
          <p:cNvSpPr txBox="1"/>
          <p:nvPr/>
        </p:nvSpPr>
        <p:spPr>
          <a:xfrm>
            <a:off x="4761125" y="661150"/>
            <a:ext cx="4073100" cy="1689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300"/>
              </a:spcBef>
              <a:spcAft>
                <a:spcPts val="0"/>
              </a:spcAft>
              <a:buNone/>
            </a:pPr>
            <a:r>
              <a:rPr b="1" lang="en" sz="1800">
                <a:solidFill>
                  <a:srgbClr val="494949"/>
                </a:solidFill>
                <a:latin typeface="Raleway"/>
                <a:ea typeface="Raleway"/>
                <a:cs typeface="Raleway"/>
                <a:sym typeface="Raleway"/>
              </a:rPr>
              <a:t>Opportunities: </a:t>
            </a:r>
            <a:endParaRPr b="1" sz="1800">
              <a:solidFill>
                <a:srgbClr val="494949"/>
              </a:solidFill>
              <a:latin typeface="Raleway"/>
              <a:ea typeface="Raleway"/>
              <a:cs typeface="Raleway"/>
              <a:sym typeface="Raleway"/>
            </a:endParaRPr>
          </a:p>
          <a:p>
            <a:pPr indent="0" lvl="0" marL="0" rtl="0" algn="l">
              <a:lnSpc>
                <a:spcPct val="115000"/>
              </a:lnSpc>
              <a:spcBef>
                <a:spcPts val="1300"/>
              </a:spcBef>
              <a:spcAft>
                <a:spcPts val="0"/>
              </a:spcAft>
              <a:buNone/>
            </a:pPr>
            <a:r>
              <a:rPr b="1" lang="en" sz="1800">
                <a:solidFill>
                  <a:srgbClr val="494949"/>
                </a:solidFill>
                <a:latin typeface="Raleway"/>
                <a:ea typeface="Raleway"/>
                <a:cs typeface="Raleway"/>
                <a:sym typeface="Raleway"/>
              </a:rPr>
              <a:t>What are you interested in doing but haven’t tried yet?</a:t>
            </a:r>
            <a:endParaRPr b="1" sz="1800">
              <a:solidFill>
                <a:srgbClr val="494949"/>
              </a:solidFill>
              <a:latin typeface="Raleway"/>
              <a:ea typeface="Raleway"/>
              <a:cs typeface="Raleway"/>
              <a:sym typeface="Raleway"/>
            </a:endParaRPr>
          </a:p>
          <a:p>
            <a:pPr indent="-317500" lvl="0" marL="457200" rtl="0" algn="l">
              <a:lnSpc>
                <a:spcPct val="115000"/>
              </a:lnSpc>
              <a:spcBef>
                <a:spcPts val="1300"/>
              </a:spcBef>
              <a:spcAft>
                <a:spcPts val="0"/>
              </a:spcAft>
              <a:buClr>
                <a:srgbClr val="494949"/>
              </a:buClr>
              <a:buSzPts val="1400"/>
              <a:buFont typeface="Raleway"/>
              <a:buChar char="●"/>
            </a:pPr>
            <a:r>
              <a:rPr b="1" lang="en">
                <a:solidFill>
                  <a:srgbClr val="494949"/>
                </a:solidFill>
                <a:latin typeface="Raleway"/>
                <a:ea typeface="Raleway"/>
                <a:cs typeface="Raleway"/>
                <a:sym typeface="Raleway"/>
              </a:rPr>
              <a:t>ideas you’d like to explore or expand?</a:t>
            </a:r>
            <a:r>
              <a:rPr lang="en">
                <a:solidFill>
                  <a:srgbClr val="494949"/>
                </a:solidFill>
                <a:latin typeface="Raleway"/>
                <a:ea typeface="Raleway"/>
                <a:cs typeface="Raleway"/>
                <a:sym typeface="Raleway"/>
              </a:rPr>
              <a:t> </a:t>
            </a:r>
            <a:endParaRPr/>
          </a:p>
        </p:txBody>
      </p:sp>
      <p:sp>
        <p:nvSpPr>
          <p:cNvPr id="453" name="Google Shape;453;p81"/>
          <p:cNvSpPr txBox="1"/>
          <p:nvPr/>
        </p:nvSpPr>
        <p:spPr>
          <a:xfrm>
            <a:off x="126605" y="2801198"/>
            <a:ext cx="4557600" cy="2433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300"/>
              </a:spcBef>
              <a:spcAft>
                <a:spcPts val="0"/>
              </a:spcAft>
              <a:buNone/>
            </a:pPr>
            <a:r>
              <a:rPr b="1" lang="en" sz="1800">
                <a:solidFill>
                  <a:srgbClr val="494949"/>
                </a:solidFill>
                <a:latin typeface="Raleway"/>
                <a:ea typeface="Raleway"/>
                <a:cs typeface="Raleway"/>
                <a:sym typeface="Raleway"/>
              </a:rPr>
              <a:t>Challenges: </a:t>
            </a:r>
            <a:endParaRPr b="1" sz="1800">
              <a:solidFill>
                <a:srgbClr val="494949"/>
              </a:solidFill>
              <a:latin typeface="Raleway"/>
              <a:ea typeface="Raleway"/>
              <a:cs typeface="Raleway"/>
              <a:sym typeface="Raleway"/>
            </a:endParaRPr>
          </a:p>
          <a:p>
            <a:pPr indent="0" lvl="0" marL="0" rtl="0" algn="l">
              <a:lnSpc>
                <a:spcPct val="115000"/>
              </a:lnSpc>
              <a:spcBef>
                <a:spcPts val="1300"/>
              </a:spcBef>
              <a:spcAft>
                <a:spcPts val="0"/>
              </a:spcAft>
              <a:buNone/>
            </a:pPr>
            <a:r>
              <a:rPr b="1" lang="en" sz="1800">
                <a:solidFill>
                  <a:srgbClr val="494949"/>
                </a:solidFill>
                <a:latin typeface="Raleway"/>
                <a:ea typeface="Raleway"/>
                <a:cs typeface="Raleway"/>
                <a:sym typeface="Raleway"/>
              </a:rPr>
              <a:t>What barriers do you face to report all and unsheltered? </a:t>
            </a:r>
            <a:endParaRPr b="1" sz="1800">
              <a:solidFill>
                <a:srgbClr val="494949"/>
              </a:solidFill>
              <a:latin typeface="Raleway"/>
              <a:ea typeface="Raleway"/>
              <a:cs typeface="Raleway"/>
              <a:sym typeface="Raleway"/>
            </a:endParaRPr>
          </a:p>
          <a:p>
            <a:pPr indent="-317500" lvl="0" marL="457200" rtl="0" algn="l">
              <a:lnSpc>
                <a:spcPct val="115000"/>
              </a:lnSpc>
              <a:spcBef>
                <a:spcPts val="1300"/>
              </a:spcBef>
              <a:spcAft>
                <a:spcPts val="0"/>
              </a:spcAft>
              <a:buClr>
                <a:srgbClr val="494949"/>
              </a:buClr>
              <a:buSzPts val="1400"/>
              <a:buFont typeface="Raleway"/>
              <a:buChar char="●"/>
            </a:pPr>
            <a:r>
              <a:rPr b="1" lang="en">
                <a:solidFill>
                  <a:srgbClr val="494949"/>
                </a:solidFill>
                <a:latin typeface="Raleway"/>
                <a:ea typeface="Raleway"/>
                <a:cs typeface="Raleway"/>
                <a:sym typeface="Raleway"/>
              </a:rPr>
              <a:t>don’t know what to track/data not entered</a:t>
            </a:r>
            <a:endParaRPr b="1">
              <a:solidFill>
                <a:srgbClr val="494949"/>
              </a:solidFill>
              <a:latin typeface="Raleway"/>
              <a:ea typeface="Raleway"/>
              <a:cs typeface="Raleway"/>
              <a:sym typeface="Raleway"/>
            </a:endParaRPr>
          </a:p>
          <a:p>
            <a:pPr indent="-317500" lvl="0" marL="457200" rtl="0" algn="l">
              <a:lnSpc>
                <a:spcPct val="115000"/>
              </a:lnSpc>
              <a:spcBef>
                <a:spcPts val="0"/>
              </a:spcBef>
              <a:spcAft>
                <a:spcPts val="0"/>
              </a:spcAft>
              <a:buClr>
                <a:srgbClr val="494949"/>
              </a:buClr>
              <a:buSzPts val="1400"/>
              <a:buFont typeface="Raleway"/>
              <a:buChar char="●"/>
            </a:pPr>
            <a:r>
              <a:rPr b="1" lang="en">
                <a:solidFill>
                  <a:srgbClr val="494949"/>
                </a:solidFill>
                <a:latin typeface="Raleway"/>
                <a:ea typeface="Raleway"/>
                <a:cs typeface="Raleway"/>
                <a:sym typeface="Raleway"/>
              </a:rPr>
              <a:t>don’t know if it’s good data - different numbers being shared by others (e.g. mayor)</a:t>
            </a:r>
            <a:endParaRPr b="1">
              <a:solidFill>
                <a:srgbClr val="494949"/>
              </a:solidFill>
              <a:latin typeface="Raleway"/>
              <a:ea typeface="Raleway"/>
              <a:cs typeface="Raleway"/>
              <a:sym typeface="Raleway"/>
            </a:endParaRPr>
          </a:p>
          <a:p>
            <a:pPr indent="-317500" lvl="0" marL="457200" rtl="0" algn="l">
              <a:lnSpc>
                <a:spcPct val="115000"/>
              </a:lnSpc>
              <a:spcBef>
                <a:spcPts val="0"/>
              </a:spcBef>
              <a:spcAft>
                <a:spcPts val="0"/>
              </a:spcAft>
              <a:buClr>
                <a:srgbClr val="494949"/>
              </a:buClr>
              <a:buSzPts val="1400"/>
              <a:buFont typeface="Raleway"/>
              <a:buChar char="●"/>
            </a:pPr>
            <a:r>
              <a:rPr b="1" lang="en">
                <a:solidFill>
                  <a:srgbClr val="494949"/>
                </a:solidFill>
                <a:latin typeface="Raleway"/>
                <a:ea typeface="Raleway"/>
                <a:cs typeface="Raleway"/>
                <a:sym typeface="Raleway"/>
              </a:rPr>
              <a:t>difficulties reporting inflow and outflow</a:t>
            </a:r>
            <a:endParaRPr b="1">
              <a:solidFill>
                <a:srgbClr val="494949"/>
              </a:solidFill>
              <a:latin typeface="Raleway"/>
              <a:ea typeface="Raleway"/>
              <a:cs typeface="Raleway"/>
              <a:sym typeface="Raleway"/>
            </a:endParaRPr>
          </a:p>
        </p:txBody>
      </p:sp>
      <p:sp>
        <p:nvSpPr>
          <p:cNvPr id="454" name="Google Shape;454;p81"/>
          <p:cNvSpPr txBox="1"/>
          <p:nvPr/>
        </p:nvSpPr>
        <p:spPr>
          <a:xfrm>
            <a:off x="4803706" y="2816950"/>
            <a:ext cx="4419300" cy="2433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300"/>
              </a:spcBef>
              <a:spcAft>
                <a:spcPts val="0"/>
              </a:spcAft>
              <a:buNone/>
            </a:pPr>
            <a:r>
              <a:rPr b="1" lang="en" sz="1800">
                <a:solidFill>
                  <a:srgbClr val="494949"/>
                </a:solidFill>
                <a:latin typeface="Raleway"/>
                <a:ea typeface="Raleway"/>
                <a:cs typeface="Raleway"/>
                <a:sym typeface="Raleway"/>
              </a:rPr>
              <a:t>Needs</a:t>
            </a:r>
            <a:endParaRPr b="1" sz="1800">
              <a:solidFill>
                <a:srgbClr val="494949"/>
              </a:solidFill>
              <a:latin typeface="Raleway"/>
              <a:ea typeface="Raleway"/>
              <a:cs typeface="Raleway"/>
              <a:sym typeface="Raleway"/>
            </a:endParaRPr>
          </a:p>
          <a:p>
            <a:pPr indent="0" lvl="0" marL="0" rtl="0" algn="l">
              <a:lnSpc>
                <a:spcPct val="115000"/>
              </a:lnSpc>
              <a:spcBef>
                <a:spcPts val="1300"/>
              </a:spcBef>
              <a:spcAft>
                <a:spcPts val="0"/>
              </a:spcAft>
              <a:buNone/>
            </a:pPr>
            <a:r>
              <a:rPr b="1" lang="en" sz="1800">
                <a:solidFill>
                  <a:srgbClr val="494949"/>
                </a:solidFill>
                <a:latin typeface="Raleway"/>
                <a:ea typeface="Raleway"/>
                <a:cs typeface="Raleway"/>
                <a:sym typeface="Raleway"/>
              </a:rPr>
              <a:t>What areas do you know you need support in?</a:t>
            </a:r>
            <a:endParaRPr b="1" sz="1800">
              <a:solidFill>
                <a:srgbClr val="494949"/>
              </a:solidFill>
              <a:latin typeface="Raleway"/>
              <a:ea typeface="Raleway"/>
              <a:cs typeface="Raleway"/>
              <a:sym typeface="Raleway"/>
            </a:endParaRPr>
          </a:p>
          <a:p>
            <a:pPr indent="-317500" lvl="0" marL="457200" rtl="0" algn="l">
              <a:lnSpc>
                <a:spcPct val="115000"/>
              </a:lnSpc>
              <a:spcBef>
                <a:spcPts val="1300"/>
              </a:spcBef>
              <a:spcAft>
                <a:spcPts val="0"/>
              </a:spcAft>
              <a:buClr>
                <a:srgbClr val="494949"/>
              </a:buClr>
              <a:buSzPts val="1400"/>
              <a:buFont typeface="Raleway"/>
              <a:buChar char="●"/>
            </a:pPr>
            <a:r>
              <a:rPr b="1" lang="en">
                <a:solidFill>
                  <a:srgbClr val="494949"/>
                </a:solidFill>
                <a:latin typeface="Raleway"/>
                <a:ea typeface="Raleway"/>
                <a:cs typeface="Raleway"/>
                <a:sym typeface="Raleway"/>
              </a:rPr>
              <a:t>knowing when data is good enough</a:t>
            </a:r>
            <a:endParaRPr b="1">
              <a:solidFill>
                <a:srgbClr val="494949"/>
              </a:solidFill>
              <a:latin typeface="Raleway"/>
              <a:ea typeface="Raleway"/>
              <a:cs typeface="Raleway"/>
              <a:sym typeface="Raleway"/>
            </a:endParaRPr>
          </a:p>
          <a:p>
            <a:pPr indent="-317500" lvl="0" marL="457200" rtl="0" algn="l">
              <a:lnSpc>
                <a:spcPct val="115000"/>
              </a:lnSpc>
              <a:spcBef>
                <a:spcPts val="0"/>
              </a:spcBef>
              <a:spcAft>
                <a:spcPts val="0"/>
              </a:spcAft>
              <a:buClr>
                <a:srgbClr val="494949"/>
              </a:buClr>
              <a:buSzPts val="1400"/>
              <a:buFont typeface="Raleway"/>
              <a:buChar char="●"/>
            </a:pPr>
            <a:r>
              <a:rPr b="1" lang="en">
                <a:solidFill>
                  <a:srgbClr val="494949"/>
                </a:solidFill>
                <a:latin typeface="Raleway"/>
                <a:ea typeface="Raleway"/>
                <a:cs typeface="Raleway"/>
                <a:sym typeface="Raleway"/>
              </a:rPr>
              <a:t>assessing system wide data</a:t>
            </a:r>
            <a:endParaRPr b="1">
              <a:solidFill>
                <a:srgbClr val="494949"/>
              </a:solidFill>
              <a:latin typeface="Raleway"/>
              <a:ea typeface="Raleway"/>
              <a:cs typeface="Raleway"/>
              <a:sym typeface="Raleway"/>
            </a:endParaRPr>
          </a:p>
          <a:p>
            <a:pPr indent="-317500" lvl="0" marL="457200" rtl="0" algn="l">
              <a:lnSpc>
                <a:spcPct val="115000"/>
              </a:lnSpc>
              <a:spcBef>
                <a:spcPts val="0"/>
              </a:spcBef>
              <a:spcAft>
                <a:spcPts val="0"/>
              </a:spcAft>
              <a:buClr>
                <a:srgbClr val="494949"/>
              </a:buClr>
              <a:buSzPts val="1400"/>
              <a:buFont typeface="Raleway"/>
              <a:buChar char="●"/>
            </a:pPr>
            <a:r>
              <a:rPr b="1" lang="en">
                <a:solidFill>
                  <a:srgbClr val="494949"/>
                </a:solidFill>
                <a:latin typeface="Raleway"/>
                <a:ea typeface="Raleway"/>
                <a:cs typeface="Raleway"/>
                <a:sym typeface="Raleway"/>
              </a:rPr>
              <a:t>reporting from outside HMIS</a:t>
            </a:r>
            <a:endParaRPr b="1">
              <a:solidFill>
                <a:srgbClr val="494949"/>
              </a:solidFill>
              <a:latin typeface="Raleway"/>
              <a:ea typeface="Raleway"/>
              <a:cs typeface="Raleway"/>
              <a:sym typeface="Raleway"/>
            </a:endParaRPr>
          </a:p>
          <a:p>
            <a:pPr indent="-317500" lvl="0" marL="457200" rtl="0" algn="l">
              <a:lnSpc>
                <a:spcPct val="115000"/>
              </a:lnSpc>
              <a:spcBef>
                <a:spcPts val="0"/>
              </a:spcBef>
              <a:spcAft>
                <a:spcPts val="0"/>
              </a:spcAft>
              <a:buClr>
                <a:srgbClr val="494949"/>
              </a:buClr>
              <a:buSzPts val="1400"/>
              <a:buFont typeface="Raleway"/>
              <a:buChar char="●"/>
            </a:pPr>
            <a:r>
              <a:rPr b="1" lang="en">
                <a:solidFill>
                  <a:srgbClr val="494949"/>
                </a:solidFill>
                <a:latin typeface="Raleway"/>
                <a:ea typeface="Raleway"/>
                <a:cs typeface="Raleway"/>
                <a:sym typeface="Raleway"/>
              </a:rPr>
              <a:t>tracking within HMIS</a:t>
            </a:r>
            <a:endParaRPr b="1">
              <a:solidFill>
                <a:srgbClr val="494949"/>
              </a:solidFill>
              <a:latin typeface="Raleway"/>
              <a:ea typeface="Raleway"/>
              <a:cs typeface="Raleway"/>
              <a:sym typeface="Raleway"/>
            </a:endParaRPr>
          </a:p>
        </p:txBody>
      </p:sp>
      <p:sp>
        <p:nvSpPr>
          <p:cNvPr id="455" name="Google Shape;455;p81"/>
          <p:cNvSpPr txBox="1"/>
          <p:nvPr/>
        </p:nvSpPr>
        <p:spPr>
          <a:xfrm>
            <a:off x="198125" y="561850"/>
            <a:ext cx="4347000" cy="2185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300"/>
              </a:spcBef>
              <a:spcAft>
                <a:spcPts val="0"/>
              </a:spcAft>
              <a:buNone/>
            </a:pPr>
            <a:r>
              <a:rPr b="1" lang="en" sz="1800">
                <a:solidFill>
                  <a:srgbClr val="494949"/>
                </a:solidFill>
                <a:latin typeface="Raleway"/>
                <a:ea typeface="Raleway"/>
                <a:cs typeface="Raleway"/>
                <a:sym typeface="Raleway"/>
              </a:rPr>
              <a:t>Strengths: </a:t>
            </a:r>
            <a:endParaRPr b="1" sz="1800">
              <a:solidFill>
                <a:srgbClr val="494949"/>
              </a:solidFill>
              <a:latin typeface="Raleway"/>
              <a:ea typeface="Raleway"/>
              <a:cs typeface="Raleway"/>
              <a:sym typeface="Raleway"/>
            </a:endParaRPr>
          </a:p>
          <a:p>
            <a:pPr indent="0" lvl="0" marL="0" rtl="0" algn="l">
              <a:lnSpc>
                <a:spcPct val="115000"/>
              </a:lnSpc>
              <a:spcBef>
                <a:spcPts val="1300"/>
              </a:spcBef>
              <a:spcAft>
                <a:spcPts val="0"/>
              </a:spcAft>
              <a:buNone/>
            </a:pPr>
            <a:r>
              <a:rPr b="1" lang="en" sz="1800">
                <a:solidFill>
                  <a:srgbClr val="494949"/>
                </a:solidFill>
                <a:latin typeface="Raleway"/>
                <a:ea typeface="Raleway"/>
                <a:cs typeface="Raleway"/>
                <a:sym typeface="Raleway"/>
              </a:rPr>
              <a:t>What are you doing now to report all and unsheltered?</a:t>
            </a:r>
            <a:endParaRPr b="1" sz="1800">
              <a:solidFill>
                <a:srgbClr val="494949"/>
              </a:solidFill>
              <a:latin typeface="Raleway"/>
              <a:ea typeface="Raleway"/>
              <a:cs typeface="Raleway"/>
              <a:sym typeface="Raleway"/>
            </a:endParaRPr>
          </a:p>
          <a:p>
            <a:pPr indent="-317500" lvl="0" marL="457200" rtl="0" algn="l">
              <a:lnSpc>
                <a:spcPct val="115000"/>
              </a:lnSpc>
              <a:spcBef>
                <a:spcPts val="1300"/>
              </a:spcBef>
              <a:spcAft>
                <a:spcPts val="0"/>
              </a:spcAft>
              <a:buClr>
                <a:srgbClr val="494949"/>
              </a:buClr>
              <a:buSzPts val="1400"/>
              <a:buFont typeface="Raleway"/>
              <a:buChar char="●"/>
            </a:pPr>
            <a:r>
              <a:rPr b="1" lang="en">
                <a:solidFill>
                  <a:srgbClr val="494949"/>
                </a:solidFill>
                <a:latin typeface="Raleway"/>
                <a:ea typeface="Raleway"/>
                <a:cs typeface="Raleway"/>
                <a:sym typeface="Raleway"/>
              </a:rPr>
              <a:t>reporting monthly/quarterly active for all?</a:t>
            </a:r>
            <a:endParaRPr b="1">
              <a:solidFill>
                <a:srgbClr val="494949"/>
              </a:solidFill>
              <a:latin typeface="Raleway"/>
              <a:ea typeface="Raleway"/>
              <a:cs typeface="Raleway"/>
              <a:sym typeface="Raleway"/>
            </a:endParaRPr>
          </a:p>
          <a:p>
            <a:pPr indent="-317500" lvl="0" marL="457200" rtl="0" algn="l">
              <a:lnSpc>
                <a:spcPct val="115000"/>
              </a:lnSpc>
              <a:spcBef>
                <a:spcPts val="0"/>
              </a:spcBef>
              <a:spcAft>
                <a:spcPts val="0"/>
              </a:spcAft>
              <a:buClr>
                <a:srgbClr val="494949"/>
              </a:buClr>
              <a:buSzPts val="1400"/>
              <a:buFont typeface="Raleway"/>
              <a:buChar char="●"/>
            </a:pPr>
            <a:r>
              <a:rPr b="1" lang="en">
                <a:solidFill>
                  <a:srgbClr val="494949"/>
                </a:solidFill>
                <a:latin typeface="Raleway"/>
                <a:ea typeface="Raleway"/>
                <a:cs typeface="Raleway"/>
                <a:sym typeface="Raleway"/>
              </a:rPr>
              <a:t>regular tracking for unsheltered?</a:t>
            </a:r>
            <a:endParaRPr b="1">
              <a:solidFill>
                <a:srgbClr val="494949"/>
              </a:solidFill>
              <a:latin typeface="Raleway"/>
              <a:ea typeface="Raleway"/>
              <a:cs typeface="Raleway"/>
              <a:sym typeface="Raleway"/>
            </a:endParaRPr>
          </a:p>
          <a:p>
            <a:pPr indent="-317500" lvl="0" marL="457200" rtl="0" algn="l">
              <a:lnSpc>
                <a:spcPct val="115000"/>
              </a:lnSpc>
              <a:spcBef>
                <a:spcPts val="0"/>
              </a:spcBef>
              <a:spcAft>
                <a:spcPts val="0"/>
              </a:spcAft>
              <a:buClr>
                <a:srgbClr val="494949"/>
              </a:buClr>
              <a:buSzPts val="1400"/>
              <a:buFont typeface="Raleway"/>
              <a:buChar char="●"/>
            </a:pPr>
            <a:r>
              <a:rPr b="1" lang="en">
                <a:solidFill>
                  <a:srgbClr val="494949"/>
                </a:solidFill>
                <a:latin typeface="Raleway"/>
                <a:ea typeface="Raleway"/>
                <a:cs typeface="Raleway"/>
                <a:sym typeface="Raleway"/>
              </a:rPr>
              <a:t>currently doing, even if not beyond PIT</a:t>
            </a:r>
            <a:endParaRPr b="1">
              <a:solidFill>
                <a:srgbClr val="494949"/>
              </a:solidFill>
              <a:latin typeface="Raleway"/>
              <a:ea typeface="Raleway"/>
              <a:cs typeface="Raleway"/>
              <a:sym typeface="Raleway"/>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459" name="Shape 459"/>
        <p:cNvGrpSpPr/>
        <p:nvPr/>
      </p:nvGrpSpPr>
      <p:grpSpPr>
        <a:xfrm>
          <a:off x="0" y="0"/>
          <a:ext cx="0" cy="0"/>
          <a:chOff x="0" y="0"/>
          <a:chExt cx="0" cy="0"/>
        </a:xfrm>
      </p:grpSpPr>
      <p:sp>
        <p:nvSpPr>
          <p:cNvPr id="460" name="Google Shape;460;p82"/>
          <p:cNvSpPr/>
          <p:nvPr/>
        </p:nvSpPr>
        <p:spPr>
          <a:xfrm>
            <a:off x="474900" y="2142535"/>
            <a:ext cx="1158600" cy="1158600"/>
          </a:xfrm>
          <a:prstGeom prst="ellipse">
            <a:avLst/>
          </a:prstGeom>
          <a:noFill/>
          <a:ln cap="flat" cmpd="sng" w="38100">
            <a:solidFill>
              <a:srgbClr val="5589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82"/>
          <p:cNvSpPr txBox="1"/>
          <p:nvPr/>
        </p:nvSpPr>
        <p:spPr>
          <a:xfrm>
            <a:off x="474900" y="2080424"/>
            <a:ext cx="1158600" cy="1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558920"/>
                </a:solidFill>
                <a:latin typeface="Roboto Condensed Light"/>
                <a:ea typeface="Roboto Condensed Light"/>
                <a:cs typeface="Roboto Condensed Light"/>
                <a:sym typeface="Roboto Condensed Light"/>
              </a:rPr>
              <a:t>1</a:t>
            </a:r>
            <a:endParaRPr sz="7200">
              <a:solidFill>
                <a:srgbClr val="558920"/>
              </a:solidFill>
              <a:latin typeface="Roboto Condensed Light"/>
              <a:ea typeface="Roboto Condensed Light"/>
              <a:cs typeface="Roboto Condensed Light"/>
              <a:sym typeface="Roboto Condensed Light"/>
            </a:endParaRPr>
          </a:p>
        </p:txBody>
      </p:sp>
      <p:sp>
        <p:nvSpPr>
          <p:cNvPr id="462" name="Google Shape;462;p82"/>
          <p:cNvSpPr/>
          <p:nvPr/>
        </p:nvSpPr>
        <p:spPr>
          <a:xfrm>
            <a:off x="0" y="552125"/>
            <a:ext cx="9144000" cy="3942300"/>
          </a:xfrm>
          <a:prstGeom prst="rect">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82"/>
          <p:cNvSpPr txBox="1"/>
          <p:nvPr/>
        </p:nvSpPr>
        <p:spPr>
          <a:xfrm>
            <a:off x="1778450" y="2404125"/>
            <a:ext cx="6794100" cy="6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br>
              <a:rPr b="1" lang="en" sz="3200">
                <a:solidFill>
                  <a:srgbClr val="FFFFFF"/>
                </a:solidFill>
                <a:latin typeface="Raleway"/>
                <a:ea typeface="Raleway"/>
                <a:cs typeface="Raleway"/>
                <a:sym typeface="Raleway"/>
              </a:rPr>
            </a:br>
            <a:r>
              <a:rPr lang="en" sz="3200">
                <a:solidFill>
                  <a:srgbClr val="FFFFFF"/>
                </a:solidFill>
                <a:latin typeface="Raleway Light"/>
                <a:ea typeface="Raleway Light"/>
                <a:cs typeface="Raleway Light"/>
                <a:sym typeface="Raleway Light"/>
              </a:rPr>
              <a:t>SUBPOPULATION QUALITY DATA LEARNING</a:t>
            </a:r>
            <a:r>
              <a:rPr lang="en" sz="3200">
                <a:solidFill>
                  <a:srgbClr val="FFFFFF"/>
                </a:solidFill>
                <a:latin typeface="Raleway Light"/>
                <a:ea typeface="Raleway Light"/>
                <a:cs typeface="Raleway Light"/>
                <a:sym typeface="Raleway Light"/>
              </a:rPr>
              <a:t> </a:t>
            </a:r>
            <a:r>
              <a:rPr lang="en" sz="3200">
                <a:solidFill>
                  <a:srgbClr val="FFFFFF"/>
                </a:solidFill>
                <a:latin typeface="Raleway Light"/>
                <a:ea typeface="Raleway Light"/>
                <a:cs typeface="Raleway Light"/>
                <a:sym typeface="Raleway Light"/>
              </a:rPr>
              <a:t> JOURNEY</a:t>
            </a:r>
            <a:endParaRPr sz="3200">
              <a:solidFill>
                <a:srgbClr val="FFFFFF"/>
              </a:solidFill>
              <a:latin typeface="Raleway Light"/>
              <a:ea typeface="Raleway Light"/>
              <a:cs typeface="Raleway Light"/>
              <a:sym typeface="Raleway Light"/>
            </a:endParaRPr>
          </a:p>
        </p:txBody>
      </p:sp>
      <p:sp>
        <p:nvSpPr>
          <p:cNvPr id="464" name="Google Shape;464;p82"/>
          <p:cNvSpPr txBox="1"/>
          <p:nvPr/>
        </p:nvSpPr>
        <p:spPr>
          <a:xfrm>
            <a:off x="406425" y="189375"/>
            <a:ext cx="8296800" cy="6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highlight>
                  <a:srgbClr val="A50A51"/>
                </a:highlight>
                <a:latin typeface="Raleway ExtraBold"/>
                <a:ea typeface="Raleway ExtraBold"/>
                <a:cs typeface="Raleway ExtraBold"/>
                <a:sym typeface="Raleway ExtraBold"/>
              </a:rPr>
              <a:t> NO ONE LEFT BEHIND</a:t>
            </a:r>
            <a:br>
              <a:rPr lang="en" sz="2400">
                <a:solidFill>
                  <a:srgbClr val="FFFFFF"/>
                </a:solidFill>
                <a:highlight>
                  <a:srgbClr val="A50A51"/>
                </a:highlight>
                <a:latin typeface="Raleway Light"/>
                <a:ea typeface="Raleway Light"/>
                <a:cs typeface="Raleway Light"/>
                <a:sym typeface="Raleway Light"/>
              </a:rPr>
            </a:br>
            <a:r>
              <a:rPr lang="en" sz="2400">
                <a:solidFill>
                  <a:srgbClr val="FFFFFF"/>
                </a:solidFill>
                <a:highlight>
                  <a:srgbClr val="A50A51"/>
                </a:highlight>
                <a:latin typeface="Raleway Light"/>
                <a:ea typeface="Raleway Light"/>
                <a:cs typeface="Raleway Light"/>
                <a:sym typeface="Raleway Light"/>
              </a:rPr>
              <a:t> SYSTEM WIDE QUALITY DATA</a:t>
            </a:r>
            <a:endParaRPr sz="2400">
              <a:solidFill>
                <a:srgbClr val="A50A51"/>
              </a:solidFill>
              <a:highlight>
                <a:srgbClr val="A50A51"/>
              </a:highlight>
              <a:latin typeface="Raleway Light"/>
              <a:ea typeface="Raleway Light"/>
              <a:cs typeface="Raleway Light"/>
              <a:sym typeface="Raleway Light"/>
            </a:endParaRPr>
          </a:p>
        </p:txBody>
      </p:sp>
      <p:sp>
        <p:nvSpPr>
          <p:cNvPr id="465" name="Google Shape;465;p82"/>
          <p:cNvSpPr/>
          <p:nvPr/>
        </p:nvSpPr>
        <p:spPr>
          <a:xfrm>
            <a:off x="0" y="158250"/>
            <a:ext cx="474900" cy="7365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58920"/>
              </a:solidFill>
            </a:endParaRPr>
          </a:p>
        </p:txBody>
      </p:sp>
      <p:sp>
        <p:nvSpPr>
          <p:cNvPr id="466" name="Google Shape;466;p82"/>
          <p:cNvSpPr txBox="1"/>
          <p:nvPr/>
        </p:nvSpPr>
        <p:spPr>
          <a:xfrm>
            <a:off x="474900" y="2080424"/>
            <a:ext cx="1158600" cy="1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A50A51"/>
                </a:solidFill>
                <a:latin typeface="Roboto Condensed Light"/>
                <a:ea typeface="Roboto Condensed Light"/>
                <a:cs typeface="Roboto Condensed Light"/>
                <a:sym typeface="Roboto Condensed Light"/>
              </a:rPr>
              <a:t>1</a:t>
            </a:r>
            <a:endParaRPr sz="7200">
              <a:solidFill>
                <a:srgbClr val="A50A51"/>
              </a:solidFill>
              <a:latin typeface="Roboto Condensed Light"/>
              <a:ea typeface="Roboto Condensed Light"/>
              <a:cs typeface="Roboto Condensed Light"/>
              <a:sym typeface="Roboto Condensed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83"/>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Quality</a:t>
            </a:r>
            <a:r>
              <a:rPr lang="en"/>
              <a:t> Data Backstory</a:t>
            </a:r>
            <a:endParaRPr/>
          </a:p>
        </p:txBody>
      </p:sp>
      <p:sp>
        <p:nvSpPr>
          <p:cNvPr id="472" name="Google Shape;472;p83"/>
          <p:cNvSpPr txBox="1"/>
          <p:nvPr>
            <p:ph idx="2" type="body"/>
          </p:nvPr>
        </p:nvSpPr>
        <p:spPr>
          <a:xfrm>
            <a:off x="369299" y="978721"/>
            <a:ext cx="6859200" cy="3040500"/>
          </a:xfrm>
          <a:prstGeom prst="rect">
            <a:avLst/>
          </a:prstGeom>
        </p:spPr>
        <p:txBody>
          <a:bodyPr anchorCtr="0" anchor="t" bIns="91425" lIns="91425" spcFirstLastPara="1" rIns="91425" wrap="square" tIns="91425">
            <a:noAutofit/>
          </a:bodyPr>
          <a:lstStyle/>
          <a:p>
            <a:pPr indent="0" lvl="0" marL="0" rtl="0" algn="l">
              <a:spcBef>
                <a:spcPts val="1300"/>
              </a:spcBef>
              <a:spcAft>
                <a:spcPts val="0"/>
              </a:spcAft>
              <a:buNone/>
            </a:pPr>
            <a:r>
              <a:rPr b="1" i="1" lang="en" sz="1900">
                <a:solidFill>
                  <a:schemeClr val="dk2"/>
                </a:solidFill>
              </a:rPr>
              <a:t>Where we started</a:t>
            </a:r>
            <a:endParaRPr b="1" i="1" sz="1900">
              <a:solidFill>
                <a:schemeClr val="dk2"/>
              </a:solidFill>
            </a:endParaRPr>
          </a:p>
          <a:p>
            <a:pPr indent="-342900" lvl="0" marL="457200" rtl="0" algn="l">
              <a:spcBef>
                <a:spcPts val="1300"/>
              </a:spcBef>
              <a:spcAft>
                <a:spcPts val="0"/>
              </a:spcAft>
              <a:buClr>
                <a:srgbClr val="494949"/>
              </a:buClr>
              <a:buSzPts val="1800"/>
              <a:buChar char="●"/>
            </a:pPr>
            <a:r>
              <a:rPr lang="en" sz="1800">
                <a:solidFill>
                  <a:srgbClr val="494949"/>
                </a:solidFill>
              </a:rPr>
              <a:t>Communities developed </a:t>
            </a:r>
            <a:r>
              <a:rPr b="1" lang="en" sz="1800">
                <a:solidFill>
                  <a:srgbClr val="952056"/>
                </a:solidFill>
              </a:rPr>
              <a:t>comprehensive</a:t>
            </a:r>
            <a:r>
              <a:rPr lang="en" sz="1800">
                <a:solidFill>
                  <a:srgbClr val="952056"/>
                </a:solidFill>
              </a:rPr>
              <a:t> </a:t>
            </a:r>
            <a:r>
              <a:rPr b="1" lang="en" sz="1800">
                <a:solidFill>
                  <a:srgbClr val="952056"/>
                </a:solidFill>
              </a:rPr>
              <a:t>b</a:t>
            </a:r>
            <a:r>
              <a:rPr b="1" lang="en" sz="1800">
                <a:solidFill>
                  <a:srgbClr val="952056"/>
                </a:solidFill>
              </a:rPr>
              <a:t>y-name lists</a:t>
            </a:r>
            <a:r>
              <a:rPr lang="en" sz="1800">
                <a:solidFill>
                  <a:srgbClr val="952056"/>
                </a:solidFill>
              </a:rPr>
              <a:t> </a:t>
            </a:r>
            <a:r>
              <a:rPr lang="en" sz="1800">
                <a:solidFill>
                  <a:srgbClr val="952056"/>
                </a:solidFill>
              </a:rPr>
              <a:t>based on specific subpopulations and populations</a:t>
            </a:r>
            <a:r>
              <a:rPr lang="en" sz="1800">
                <a:solidFill>
                  <a:srgbClr val="494949"/>
                </a:solidFill>
              </a:rPr>
              <a:t> that connected</a:t>
            </a:r>
            <a:r>
              <a:rPr lang="en" sz="1800">
                <a:solidFill>
                  <a:srgbClr val="494949"/>
                </a:solidFill>
              </a:rPr>
              <a:t> </a:t>
            </a:r>
            <a:r>
              <a:rPr lang="en" sz="1800">
                <a:solidFill>
                  <a:srgbClr val="494949"/>
                </a:solidFill>
              </a:rPr>
              <a:t>people’s characteristics to targeted resources such as: housing subsidies, housing units, services and programs</a:t>
            </a:r>
            <a:endParaRPr sz="1800">
              <a:solidFill>
                <a:srgbClr val="494949"/>
              </a:solidFill>
            </a:endParaRPr>
          </a:p>
          <a:p>
            <a:pPr indent="-342900" lvl="0" marL="457200" rtl="0" algn="l">
              <a:spcBef>
                <a:spcPts val="1000"/>
              </a:spcBef>
              <a:spcAft>
                <a:spcPts val="0"/>
              </a:spcAft>
              <a:buClr>
                <a:srgbClr val="494949"/>
              </a:buClr>
              <a:buSzPts val="1800"/>
              <a:buChar char="●"/>
            </a:pPr>
            <a:r>
              <a:rPr lang="en" sz="1800">
                <a:solidFill>
                  <a:srgbClr val="A50A51"/>
                </a:solidFill>
              </a:rPr>
              <a:t>Enabling</a:t>
            </a:r>
            <a:r>
              <a:rPr lang="en" sz="1800">
                <a:solidFill>
                  <a:srgbClr val="494949"/>
                </a:solidFill>
              </a:rPr>
              <a:t> </a:t>
            </a:r>
            <a:r>
              <a:rPr lang="en" sz="1800">
                <a:solidFill>
                  <a:srgbClr val="952056"/>
                </a:solidFill>
              </a:rPr>
              <a:t>communities</a:t>
            </a:r>
            <a:r>
              <a:rPr lang="en" sz="1800">
                <a:solidFill>
                  <a:srgbClr val="494949"/>
                </a:solidFill>
              </a:rPr>
              <a:t> </a:t>
            </a:r>
            <a:r>
              <a:rPr lang="en" sz="1800">
                <a:solidFill>
                  <a:srgbClr val="494949"/>
                </a:solidFill>
              </a:rPr>
              <a:t>to</a:t>
            </a:r>
            <a:r>
              <a:rPr lang="en" sz="1800">
                <a:solidFill>
                  <a:srgbClr val="494949"/>
                </a:solidFill>
              </a:rPr>
              <a:t> effectively + efficiently drive reductions in homelessness by providing targeted support</a:t>
            </a:r>
            <a:endParaRPr sz="1800">
              <a:solidFill>
                <a:srgbClr val="494949"/>
              </a:solidFill>
            </a:endParaRPr>
          </a:p>
          <a:p>
            <a:pPr indent="0" lvl="0" marL="0" rtl="0" algn="l">
              <a:spcBef>
                <a:spcPts val="1300"/>
              </a:spcBef>
              <a:spcAft>
                <a:spcPts val="16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476" name="Shape 476"/>
        <p:cNvGrpSpPr/>
        <p:nvPr/>
      </p:nvGrpSpPr>
      <p:grpSpPr>
        <a:xfrm>
          <a:off x="0" y="0"/>
          <a:ext cx="0" cy="0"/>
          <a:chOff x="0" y="0"/>
          <a:chExt cx="0" cy="0"/>
        </a:xfrm>
      </p:grpSpPr>
      <p:sp>
        <p:nvSpPr>
          <p:cNvPr id="477" name="Google Shape;477;p84"/>
          <p:cNvSpPr/>
          <p:nvPr/>
        </p:nvSpPr>
        <p:spPr>
          <a:xfrm>
            <a:off x="474900" y="2142535"/>
            <a:ext cx="1158600" cy="1158600"/>
          </a:xfrm>
          <a:prstGeom prst="ellipse">
            <a:avLst/>
          </a:prstGeom>
          <a:noFill/>
          <a:ln cap="flat" cmpd="sng" w="38100">
            <a:solidFill>
              <a:srgbClr val="5589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84"/>
          <p:cNvSpPr txBox="1"/>
          <p:nvPr/>
        </p:nvSpPr>
        <p:spPr>
          <a:xfrm>
            <a:off x="474900" y="2080424"/>
            <a:ext cx="1158600" cy="1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558920"/>
                </a:solidFill>
                <a:latin typeface="Roboto Condensed Light"/>
                <a:ea typeface="Roboto Condensed Light"/>
                <a:cs typeface="Roboto Condensed Light"/>
                <a:sym typeface="Roboto Condensed Light"/>
              </a:rPr>
              <a:t>1</a:t>
            </a:r>
            <a:endParaRPr sz="7200">
              <a:solidFill>
                <a:srgbClr val="558920"/>
              </a:solidFill>
              <a:latin typeface="Roboto Condensed Light"/>
              <a:ea typeface="Roboto Condensed Light"/>
              <a:cs typeface="Roboto Condensed Light"/>
              <a:sym typeface="Roboto Condensed Light"/>
            </a:endParaRPr>
          </a:p>
        </p:txBody>
      </p:sp>
      <p:sp>
        <p:nvSpPr>
          <p:cNvPr id="479" name="Google Shape;479;p84"/>
          <p:cNvSpPr/>
          <p:nvPr/>
        </p:nvSpPr>
        <p:spPr>
          <a:xfrm>
            <a:off x="0" y="552125"/>
            <a:ext cx="9144000" cy="3942300"/>
          </a:xfrm>
          <a:prstGeom prst="rect">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84"/>
          <p:cNvSpPr txBox="1"/>
          <p:nvPr/>
        </p:nvSpPr>
        <p:spPr>
          <a:xfrm>
            <a:off x="1032651" y="2087608"/>
            <a:ext cx="6523800" cy="63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br>
              <a:rPr b="1" lang="en" sz="4000">
                <a:solidFill>
                  <a:srgbClr val="FFFFFF"/>
                </a:solidFill>
                <a:latin typeface="Raleway"/>
                <a:ea typeface="Raleway"/>
                <a:cs typeface="Raleway"/>
                <a:sym typeface="Raleway"/>
              </a:rPr>
            </a:br>
            <a:r>
              <a:rPr b="1" lang="en" sz="4000">
                <a:solidFill>
                  <a:srgbClr val="FFFFFF"/>
                </a:solidFill>
                <a:latin typeface="Raleway"/>
                <a:ea typeface="Raleway"/>
                <a:cs typeface="Raleway"/>
                <a:sym typeface="Raleway"/>
              </a:rPr>
              <a:t>SO THAT </a:t>
            </a:r>
            <a:endParaRPr b="1" sz="4000">
              <a:solidFill>
                <a:srgbClr val="FFFFFF"/>
              </a:solidFill>
              <a:latin typeface="Raleway"/>
              <a:ea typeface="Raleway"/>
              <a:cs typeface="Raleway"/>
              <a:sym typeface="Raleway"/>
            </a:endParaRPr>
          </a:p>
          <a:p>
            <a:pPr indent="0" lvl="0" marL="0" rtl="0" algn="ctr">
              <a:spcBef>
                <a:spcPts val="0"/>
              </a:spcBef>
              <a:spcAft>
                <a:spcPts val="0"/>
              </a:spcAft>
              <a:buNone/>
            </a:pPr>
            <a:r>
              <a:rPr b="1" lang="en" sz="3200">
                <a:solidFill>
                  <a:srgbClr val="FFFFFF"/>
                </a:solidFill>
                <a:latin typeface="Raleway"/>
                <a:ea typeface="Raleway"/>
                <a:cs typeface="Raleway"/>
                <a:sym typeface="Raleway"/>
              </a:rPr>
              <a:t>we could replicate and scale system improvements to </a:t>
            </a:r>
            <a:endParaRPr b="1" sz="3200">
              <a:solidFill>
                <a:srgbClr val="FFFFFF"/>
              </a:solidFill>
              <a:latin typeface="Raleway"/>
              <a:ea typeface="Raleway"/>
              <a:cs typeface="Raleway"/>
              <a:sym typeface="Raleway"/>
            </a:endParaRPr>
          </a:p>
          <a:p>
            <a:pPr indent="0" lvl="0" marL="0" rtl="0" algn="ctr">
              <a:spcBef>
                <a:spcPts val="0"/>
              </a:spcBef>
              <a:spcAft>
                <a:spcPts val="0"/>
              </a:spcAft>
              <a:buNone/>
            </a:pPr>
            <a:r>
              <a:rPr b="1" lang="en" sz="3200">
                <a:solidFill>
                  <a:srgbClr val="FFFFFF"/>
                </a:solidFill>
                <a:latin typeface="Raleway"/>
                <a:ea typeface="Raleway"/>
                <a:cs typeface="Raleway"/>
                <a:sym typeface="Raleway"/>
              </a:rPr>
              <a:t>reduce and solve </a:t>
            </a:r>
            <a:endParaRPr b="1" sz="3200">
              <a:solidFill>
                <a:srgbClr val="FFFFFF"/>
              </a:solidFill>
              <a:latin typeface="Raleway"/>
              <a:ea typeface="Raleway"/>
              <a:cs typeface="Raleway"/>
              <a:sym typeface="Raleway"/>
            </a:endParaRPr>
          </a:p>
          <a:p>
            <a:pPr indent="0" lvl="0" marL="0" rtl="0" algn="ctr">
              <a:spcBef>
                <a:spcPts val="0"/>
              </a:spcBef>
              <a:spcAft>
                <a:spcPts val="0"/>
              </a:spcAft>
              <a:buNone/>
            </a:pPr>
            <a:r>
              <a:rPr b="1" lang="en" sz="3200">
                <a:solidFill>
                  <a:srgbClr val="FFFFFF"/>
                </a:solidFill>
                <a:latin typeface="Raleway"/>
                <a:ea typeface="Raleway"/>
                <a:cs typeface="Raleway"/>
                <a:sym typeface="Raleway"/>
              </a:rPr>
              <a:t>homelessness for all </a:t>
            </a:r>
            <a:endParaRPr sz="3200">
              <a:solidFill>
                <a:srgbClr val="A50A51"/>
              </a:solidFill>
              <a:latin typeface="Raleway Light"/>
              <a:ea typeface="Raleway Light"/>
              <a:cs typeface="Raleway Light"/>
              <a:sym typeface="Raleway Light"/>
            </a:endParaRPr>
          </a:p>
        </p:txBody>
      </p:sp>
      <p:sp>
        <p:nvSpPr>
          <p:cNvPr id="481" name="Google Shape;481;p84"/>
          <p:cNvSpPr txBox="1"/>
          <p:nvPr/>
        </p:nvSpPr>
        <p:spPr>
          <a:xfrm>
            <a:off x="406425" y="189375"/>
            <a:ext cx="8296800" cy="6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highlight>
                  <a:srgbClr val="A50A51"/>
                </a:highlight>
                <a:latin typeface="Raleway ExtraBold"/>
                <a:ea typeface="Raleway ExtraBold"/>
                <a:cs typeface="Raleway ExtraBold"/>
                <a:sym typeface="Raleway ExtraBold"/>
              </a:rPr>
              <a:t> NO ONE LEFT BEHIND</a:t>
            </a:r>
            <a:br>
              <a:rPr lang="en" sz="2400">
                <a:solidFill>
                  <a:srgbClr val="FFFFFF"/>
                </a:solidFill>
                <a:highlight>
                  <a:srgbClr val="A50A51"/>
                </a:highlight>
                <a:latin typeface="Raleway Light"/>
                <a:ea typeface="Raleway Light"/>
                <a:cs typeface="Raleway Light"/>
                <a:sym typeface="Raleway Light"/>
              </a:rPr>
            </a:br>
            <a:r>
              <a:rPr lang="en" sz="2400">
                <a:solidFill>
                  <a:srgbClr val="FFFFFF"/>
                </a:solidFill>
                <a:highlight>
                  <a:srgbClr val="A50A51"/>
                </a:highlight>
                <a:latin typeface="Raleway Light"/>
                <a:ea typeface="Raleway Light"/>
                <a:cs typeface="Raleway Light"/>
                <a:sym typeface="Raleway Light"/>
              </a:rPr>
              <a:t> SYSTEM WIDE QUALITY DATA</a:t>
            </a:r>
            <a:endParaRPr sz="2400">
              <a:solidFill>
                <a:srgbClr val="A50A51"/>
              </a:solidFill>
              <a:highlight>
                <a:srgbClr val="A50A51"/>
              </a:highlight>
              <a:latin typeface="Raleway Light"/>
              <a:ea typeface="Raleway Light"/>
              <a:cs typeface="Raleway Light"/>
              <a:sym typeface="Raleway Light"/>
            </a:endParaRPr>
          </a:p>
        </p:txBody>
      </p:sp>
      <p:sp>
        <p:nvSpPr>
          <p:cNvPr id="482" name="Google Shape;482;p84"/>
          <p:cNvSpPr/>
          <p:nvPr/>
        </p:nvSpPr>
        <p:spPr>
          <a:xfrm>
            <a:off x="0" y="158250"/>
            <a:ext cx="474900" cy="7365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5892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85"/>
          <p:cNvSpPr txBox="1"/>
          <p:nvPr>
            <p:ph type="title"/>
          </p:nvPr>
        </p:nvSpPr>
        <p:spPr>
          <a:xfrm>
            <a:off x="379875" y="271150"/>
            <a:ext cx="8645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Quality</a:t>
            </a:r>
            <a:r>
              <a:rPr lang="en"/>
              <a:t> Data Learnings from Communities</a:t>
            </a:r>
            <a:endParaRPr/>
          </a:p>
        </p:txBody>
      </p:sp>
      <p:sp>
        <p:nvSpPr>
          <p:cNvPr id="488" name="Google Shape;488;p85"/>
          <p:cNvSpPr txBox="1"/>
          <p:nvPr>
            <p:ph idx="2" type="body"/>
          </p:nvPr>
        </p:nvSpPr>
        <p:spPr>
          <a:xfrm>
            <a:off x="126725" y="1118500"/>
            <a:ext cx="7048800" cy="311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900">
                <a:solidFill>
                  <a:srgbClr val="494949"/>
                </a:solidFill>
              </a:rPr>
              <a:t>What we learned</a:t>
            </a:r>
            <a:endParaRPr b="1" i="1" sz="1900">
              <a:solidFill>
                <a:srgbClr val="494949"/>
              </a:solidFill>
            </a:endParaRPr>
          </a:p>
          <a:p>
            <a:pPr indent="-336550" lvl="0" marL="457200" rtl="0" algn="l">
              <a:spcBef>
                <a:spcPts val="1300"/>
              </a:spcBef>
              <a:spcAft>
                <a:spcPts val="0"/>
              </a:spcAft>
              <a:buClr>
                <a:srgbClr val="494949"/>
              </a:buClr>
              <a:buSzPts val="1700"/>
              <a:buChar char="●"/>
            </a:pPr>
            <a:r>
              <a:rPr lang="en" sz="1700">
                <a:solidFill>
                  <a:srgbClr val="494949"/>
                </a:solidFill>
              </a:rPr>
              <a:t>Scorecards and Data Reliability Standards </a:t>
            </a:r>
            <a:r>
              <a:rPr lang="en" sz="1700">
                <a:solidFill>
                  <a:srgbClr val="494949"/>
                </a:solidFill>
              </a:rPr>
              <a:t>help </a:t>
            </a:r>
            <a:r>
              <a:rPr lang="en" sz="1700">
                <a:solidFill>
                  <a:srgbClr val="494949"/>
                </a:solidFill>
              </a:rPr>
              <a:t>to establish comprehensive, accurate, and up to date by-name lists</a:t>
            </a:r>
            <a:endParaRPr sz="1700">
              <a:solidFill>
                <a:srgbClr val="494949"/>
              </a:solidFill>
            </a:endParaRPr>
          </a:p>
          <a:p>
            <a:pPr indent="-336550" lvl="0" marL="457200" rtl="0" algn="l">
              <a:spcBef>
                <a:spcPts val="1000"/>
              </a:spcBef>
              <a:spcAft>
                <a:spcPts val="0"/>
              </a:spcAft>
              <a:buClr>
                <a:srgbClr val="494949"/>
              </a:buClr>
              <a:buSzPts val="1700"/>
              <a:buChar char="●"/>
            </a:pPr>
            <a:r>
              <a:rPr lang="en" sz="1700">
                <a:solidFill>
                  <a:srgbClr val="494949"/>
                </a:solidFill>
              </a:rPr>
              <a:t>Defining </a:t>
            </a:r>
            <a:r>
              <a:rPr lang="en" sz="1700">
                <a:solidFill>
                  <a:srgbClr val="494949"/>
                </a:solidFill>
              </a:rPr>
              <a:t>what “good enough” looks like </a:t>
            </a:r>
            <a:endParaRPr sz="1700">
              <a:solidFill>
                <a:srgbClr val="494949"/>
              </a:solidFill>
            </a:endParaRPr>
          </a:p>
          <a:p>
            <a:pPr indent="-336550" lvl="0" marL="457200" rtl="0" algn="l">
              <a:spcBef>
                <a:spcPts val="1000"/>
              </a:spcBef>
              <a:spcAft>
                <a:spcPts val="0"/>
              </a:spcAft>
              <a:buClr>
                <a:srgbClr val="494949"/>
              </a:buClr>
              <a:buSzPts val="1700"/>
              <a:buChar char="●"/>
            </a:pPr>
            <a:r>
              <a:rPr lang="en" sz="1700">
                <a:solidFill>
                  <a:srgbClr val="494949"/>
                </a:solidFill>
              </a:rPr>
              <a:t>Consistent tracking of client status (active, inactive, housed) </a:t>
            </a:r>
            <a:r>
              <a:rPr lang="en" sz="1700">
                <a:solidFill>
                  <a:srgbClr val="494949"/>
                </a:solidFill>
              </a:rPr>
              <a:t>creates </a:t>
            </a:r>
            <a:r>
              <a:rPr lang="en" sz="1700">
                <a:solidFill>
                  <a:srgbClr val="494949"/>
                </a:solidFill>
              </a:rPr>
              <a:t>clear visibility across the system</a:t>
            </a:r>
            <a:endParaRPr sz="1700">
              <a:solidFill>
                <a:srgbClr val="494949"/>
              </a:solidFill>
            </a:endParaRPr>
          </a:p>
          <a:p>
            <a:pPr indent="-336550" lvl="0" marL="457200" rtl="0" algn="l">
              <a:spcBef>
                <a:spcPts val="1300"/>
              </a:spcBef>
              <a:spcAft>
                <a:spcPts val="1000"/>
              </a:spcAft>
              <a:buClr>
                <a:srgbClr val="494949"/>
              </a:buClr>
              <a:buSzPts val="1700"/>
              <a:buChar char="●"/>
            </a:pPr>
            <a:r>
              <a:rPr lang="en" sz="1700">
                <a:solidFill>
                  <a:srgbClr val="494949"/>
                </a:solidFill>
              </a:rPr>
              <a:t>Monthly metrics </a:t>
            </a:r>
            <a:r>
              <a:rPr lang="en" sz="1700">
                <a:solidFill>
                  <a:srgbClr val="494949"/>
                </a:solidFill>
              </a:rPr>
              <a:t>reveal </a:t>
            </a:r>
            <a:r>
              <a:rPr lang="en" sz="1700">
                <a:solidFill>
                  <a:srgbClr val="494949"/>
                </a:solidFill>
              </a:rPr>
              <a:t>inflow/outflow trends that are actionable</a:t>
            </a:r>
            <a:endParaRPr sz="1700">
              <a:solidFill>
                <a:srgbClr val="49494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86"/>
          <p:cNvSpPr txBox="1"/>
          <p:nvPr>
            <p:ph type="title"/>
          </p:nvPr>
        </p:nvSpPr>
        <p:spPr>
          <a:xfrm>
            <a:off x="221613" y="112888"/>
            <a:ext cx="8645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Quality Data Culture in Communities has… </a:t>
            </a:r>
            <a:endParaRPr/>
          </a:p>
        </p:txBody>
      </p:sp>
      <p:sp>
        <p:nvSpPr>
          <p:cNvPr id="494" name="Google Shape;494;p86"/>
          <p:cNvSpPr txBox="1"/>
          <p:nvPr>
            <p:ph idx="2" type="body"/>
          </p:nvPr>
        </p:nvSpPr>
        <p:spPr>
          <a:xfrm>
            <a:off x="228750" y="847525"/>
            <a:ext cx="7335300" cy="3204600"/>
          </a:xfrm>
          <a:prstGeom prst="rect">
            <a:avLst/>
          </a:prstGeom>
        </p:spPr>
        <p:txBody>
          <a:bodyPr anchorCtr="0" anchor="t" bIns="91425" lIns="91425" spcFirstLastPara="1" rIns="91425" wrap="square" tIns="91425">
            <a:noAutofit/>
          </a:bodyPr>
          <a:lstStyle/>
          <a:p>
            <a:pPr indent="-342900" lvl="0" marL="457200" rtl="0" algn="l">
              <a:spcBef>
                <a:spcPts val="1300"/>
              </a:spcBef>
              <a:spcAft>
                <a:spcPts val="0"/>
              </a:spcAft>
              <a:buClr>
                <a:srgbClr val="494949"/>
              </a:buClr>
              <a:buSzPts val="1800"/>
              <a:buChar char="●"/>
            </a:pPr>
            <a:r>
              <a:rPr lang="en" sz="1800">
                <a:solidFill>
                  <a:srgbClr val="494949"/>
                </a:solidFill>
              </a:rPr>
              <a:t>Created </a:t>
            </a:r>
            <a:r>
              <a:rPr lang="en" sz="1800">
                <a:solidFill>
                  <a:srgbClr val="494949"/>
                </a:solidFill>
              </a:rPr>
              <a:t>a credible, shared picture of homelessness among </a:t>
            </a:r>
            <a:r>
              <a:rPr b="1" lang="en" sz="1800">
                <a:solidFill>
                  <a:srgbClr val="494949"/>
                </a:solidFill>
              </a:rPr>
              <a:t>Veterans</a:t>
            </a:r>
            <a:r>
              <a:rPr lang="en" sz="1800">
                <a:solidFill>
                  <a:srgbClr val="494949"/>
                </a:solidFill>
              </a:rPr>
              <a:t>, </a:t>
            </a:r>
            <a:r>
              <a:rPr b="1" lang="en" sz="1800">
                <a:solidFill>
                  <a:srgbClr val="494949"/>
                </a:solidFill>
              </a:rPr>
              <a:t>Chronically</a:t>
            </a:r>
            <a:r>
              <a:rPr lang="en" sz="1800">
                <a:solidFill>
                  <a:srgbClr val="494949"/>
                </a:solidFill>
              </a:rPr>
              <a:t> </a:t>
            </a:r>
            <a:r>
              <a:rPr b="1" lang="en" sz="1800">
                <a:solidFill>
                  <a:srgbClr val="494949"/>
                </a:solidFill>
              </a:rPr>
              <a:t>homeless</a:t>
            </a:r>
            <a:r>
              <a:rPr lang="en" sz="1800">
                <a:solidFill>
                  <a:srgbClr val="494949"/>
                </a:solidFill>
              </a:rPr>
              <a:t>, and </a:t>
            </a:r>
            <a:r>
              <a:rPr b="1" lang="en" sz="1800">
                <a:solidFill>
                  <a:srgbClr val="494949"/>
                </a:solidFill>
              </a:rPr>
              <a:t>Youth/Young</a:t>
            </a:r>
            <a:r>
              <a:rPr lang="en" sz="1800">
                <a:solidFill>
                  <a:srgbClr val="494949"/>
                </a:solidFill>
              </a:rPr>
              <a:t> </a:t>
            </a:r>
            <a:r>
              <a:rPr b="1" lang="en" sz="1800">
                <a:solidFill>
                  <a:srgbClr val="494949"/>
                </a:solidFill>
              </a:rPr>
              <a:t>Adults</a:t>
            </a:r>
            <a:r>
              <a:rPr lang="en" sz="1800">
                <a:solidFill>
                  <a:srgbClr val="494949"/>
                </a:solidFill>
              </a:rPr>
              <a:t> locally</a:t>
            </a:r>
            <a:endParaRPr sz="1800">
              <a:solidFill>
                <a:srgbClr val="494949"/>
              </a:solidFill>
            </a:endParaRPr>
          </a:p>
          <a:p>
            <a:pPr indent="-342900" lvl="0" marL="457200" rtl="0" algn="l">
              <a:spcBef>
                <a:spcPts val="1000"/>
              </a:spcBef>
              <a:spcAft>
                <a:spcPts val="0"/>
              </a:spcAft>
              <a:buClr>
                <a:srgbClr val="494949"/>
              </a:buClr>
              <a:buSzPts val="1800"/>
              <a:buChar char="●"/>
            </a:pPr>
            <a:r>
              <a:rPr lang="en" sz="1800">
                <a:solidFill>
                  <a:srgbClr val="494949"/>
                </a:solidFill>
              </a:rPr>
              <a:t>Built </a:t>
            </a:r>
            <a:r>
              <a:rPr lang="en" sz="1800">
                <a:solidFill>
                  <a:srgbClr val="494949"/>
                </a:solidFill>
              </a:rPr>
              <a:t>confidence in the data, enabling coordinated decision-making</a:t>
            </a:r>
            <a:endParaRPr sz="1800">
              <a:solidFill>
                <a:srgbClr val="494949"/>
              </a:solidFill>
            </a:endParaRPr>
          </a:p>
          <a:p>
            <a:pPr indent="-342900" lvl="0" marL="457200" rtl="0" algn="l">
              <a:spcBef>
                <a:spcPts val="1000"/>
              </a:spcBef>
              <a:spcAft>
                <a:spcPts val="0"/>
              </a:spcAft>
              <a:buClr>
                <a:srgbClr val="494949"/>
              </a:buClr>
              <a:buSzPts val="1800"/>
              <a:buChar char="●"/>
            </a:pPr>
            <a:r>
              <a:rPr lang="en" sz="1800">
                <a:solidFill>
                  <a:srgbClr val="494949"/>
                </a:solidFill>
              </a:rPr>
              <a:t>Strengthened </a:t>
            </a:r>
            <a:r>
              <a:rPr lang="en" sz="1800">
                <a:solidFill>
                  <a:srgbClr val="494949"/>
                </a:solidFill>
              </a:rPr>
              <a:t>data culture, practices, and infrastructure across partners</a:t>
            </a:r>
            <a:endParaRPr sz="1800">
              <a:solidFill>
                <a:srgbClr val="494949"/>
              </a:solidFill>
            </a:endParaRPr>
          </a:p>
          <a:p>
            <a:pPr indent="-342900" lvl="0" marL="457200" rtl="0" algn="l">
              <a:spcBef>
                <a:spcPts val="1300"/>
              </a:spcBef>
              <a:spcAft>
                <a:spcPts val="1000"/>
              </a:spcAft>
              <a:buClr>
                <a:srgbClr val="494949"/>
              </a:buClr>
              <a:buSzPts val="1800"/>
              <a:buChar char="●"/>
            </a:pPr>
            <a:r>
              <a:rPr lang="en" sz="1800">
                <a:solidFill>
                  <a:srgbClr val="494949"/>
                </a:solidFill>
              </a:rPr>
              <a:t>Shifted </a:t>
            </a:r>
            <a:r>
              <a:rPr lang="en" sz="1800">
                <a:solidFill>
                  <a:srgbClr val="494949"/>
                </a:solidFill>
              </a:rPr>
              <a:t>conversations from “how many?” to “what’s working?” and “what can we try to improve?”</a:t>
            </a:r>
            <a:endParaRPr sz="1800">
              <a:solidFill>
                <a:srgbClr val="494949"/>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ommunity Solutions Evergreen">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