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Asap Condensed"/>
      <p:regular r:id="rId23"/>
      <p:bold r:id="rId24"/>
      <p:italic r:id="rId25"/>
      <p:boldItalic r:id="rId26"/>
    </p:embeddedFont>
    <p:embeddedFont>
      <p:font typeface="Raleway"/>
      <p:regular r:id="rId27"/>
      <p:bold r:id="rId28"/>
      <p:italic r:id="rId29"/>
      <p:boldItalic r:id="rId30"/>
    </p:embeddedFont>
    <p:embeddedFont>
      <p:font typeface="Raleway ExtraBold"/>
      <p:bold r:id="rId31"/>
      <p:boldItalic r:id="rId32"/>
    </p:embeddedFont>
    <p:embeddedFont>
      <p:font typeface="Lato"/>
      <p:regular r:id="rId33"/>
      <p:bold r:id="rId34"/>
      <p:italic r:id="rId35"/>
      <p:boldItalic r:id="rId36"/>
    </p:embeddedFont>
    <p:embeddedFont>
      <p:font typeface="Raleway Light"/>
      <p:regular r:id="rId37"/>
      <p:bold r:id="rId38"/>
      <p:italic r:id="rId39"/>
      <p:boldItalic r:id="rId40"/>
    </p:embeddedFont>
    <p:embeddedFont>
      <p:font typeface="Roboto Condensed"/>
      <p:regular r:id="rId41"/>
      <p:bold r:id="rId42"/>
      <p:italic r:id="rId43"/>
      <p:boldItalic r:id="rId44"/>
    </p:embeddedFont>
    <p:embeddedFont>
      <p:font typeface="Asap Condensed Medium"/>
      <p:regular r:id="rId45"/>
      <p:bold r:id="rId46"/>
      <p:italic r:id="rId47"/>
      <p:boldItalic r:id="rId48"/>
    </p:embeddedFont>
    <p:embeddedFont>
      <p:font typeface="Roboto Condensed Light"/>
      <p:regular r:id="rId49"/>
      <p:bold r:id="rId50"/>
      <p:italic r:id="rId51"/>
      <p:boldItalic r:id="rId52"/>
    </p:embeddedFont>
    <p:embeddedFont>
      <p:font typeface="Raleway Medium"/>
      <p:regular r:id="rId53"/>
      <p:bold r:id="rId54"/>
      <p:italic r:id="rId55"/>
      <p:boldItalic r:id="rId56"/>
    </p:embeddedFont>
    <p:embeddedFont>
      <p:font typeface="Asap Condensed Light"/>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alewayLight-boldItalic.fntdata"/><Relationship Id="rId42" Type="http://schemas.openxmlformats.org/officeDocument/2006/relationships/font" Target="fonts/RobotoCondensed-bold.fntdata"/><Relationship Id="rId41" Type="http://schemas.openxmlformats.org/officeDocument/2006/relationships/font" Target="fonts/RobotoCondensed-regular.fntdata"/><Relationship Id="rId44" Type="http://schemas.openxmlformats.org/officeDocument/2006/relationships/font" Target="fonts/RobotoCondensed-boldItalic.fntdata"/><Relationship Id="rId43" Type="http://schemas.openxmlformats.org/officeDocument/2006/relationships/font" Target="fonts/RobotoCondensed-italic.fntdata"/><Relationship Id="rId46" Type="http://schemas.openxmlformats.org/officeDocument/2006/relationships/font" Target="fonts/AsapCondensedMedium-bold.fntdata"/><Relationship Id="rId45" Type="http://schemas.openxmlformats.org/officeDocument/2006/relationships/font" Target="fonts/AsapCondensedMedium-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AsapCondensedMedium-boldItalic.fntdata"/><Relationship Id="rId47" Type="http://schemas.openxmlformats.org/officeDocument/2006/relationships/font" Target="fonts/AsapCondensedMedium-italic.fntdata"/><Relationship Id="rId49" Type="http://schemas.openxmlformats.org/officeDocument/2006/relationships/font" Target="fonts/RobotoCondensedLight-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alewayExtraBold-bold.fntdata"/><Relationship Id="rId30" Type="http://schemas.openxmlformats.org/officeDocument/2006/relationships/font" Target="fonts/Raleway-boldItalic.fntdata"/><Relationship Id="rId33" Type="http://schemas.openxmlformats.org/officeDocument/2006/relationships/font" Target="fonts/Lato-regular.fntdata"/><Relationship Id="rId32" Type="http://schemas.openxmlformats.org/officeDocument/2006/relationships/font" Target="fonts/RalewayExtraBold-boldItalic.fntdata"/><Relationship Id="rId35" Type="http://schemas.openxmlformats.org/officeDocument/2006/relationships/font" Target="fonts/Lato-italic.fntdata"/><Relationship Id="rId34" Type="http://schemas.openxmlformats.org/officeDocument/2006/relationships/font" Target="fonts/Lato-bold.fntdata"/><Relationship Id="rId37" Type="http://schemas.openxmlformats.org/officeDocument/2006/relationships/font" Target="fonts/RalewayLight-regular.fntdata"/><Relationship Id="rId36" Type="http://schemas.openxmlformats.org/officeDocument/2006/relationships/font" Target="fonts/Lato-boldItalic.fntdata"/><Relationship Id="rId39" Type="http://schemas.openxmlformats.org/officeDocument/2006/relationships/font" Target="fonts/RalewayLight-italic.fntdata"/><Relationship Id="rId38" Type="http://schemas.openxmlformats.org/officeDocument/2006/relationships/font" Target="fonts/RalewayLight-bold.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AsapCondensed-bold.fntdata"/><Relationship Id="rId23" Type="http://schemas.openxmlformats.org/officeDocument/2006/relationships/font" Target="fonts/AsapCondensed-regular.fntdata"/><Relationship Id="rId60" Type="http://schemas.openxmlformats.org/officeDocument/2006/relationships/font" Target="fonts/AsapCondensedLight-boldItalic.fntdata"/><Relationship Id="rId26" Type="http://schemas.openxmlformats.org/officeDocument/2006/relationships/font" Target="fonts/AsapCondensed-boldItalic.fntdata"/><Relationship Id="rId25" Type="http://schemas.openxmlformats.org/officeDocument/2006/relationships/font" Target="fonts/AsapCondensed-italic.fntdata"/><Relationship Id="rId28" Type="http://schemas.openxmlformats.org/officeDocument/2006/relationships/font" Target="fonts/Raleway-bold.fntdata"/><Relationship Id="rId27" Type="http://schemas.openxmlformats.org/officeDocument/2006/relationships/font" Target="fonts/Raleway-regular.fntdata"/><Relationship Id="rId29" Type="http://schemas.openxmlformats.org/officeDocument/2006/relationships/font" Target="fonts/Raleway-italic.fntdata"/><Relationship Id="rId51" Type="http://schemas.openxmlformats.org/officeDocument/2006/relationships/font" Target="fonts/RobotoCondensedLight-italic.fntdata"/><Relationship Id="rId50" Type="http://schemas.openxmlformats.org/officeDocument/2006/relationships/font" Target="fonts/RobotoCondensedLight-bold.fntdata"/><Relationship Id="rId53" Type="http://schemas.openxmlformats.org/officeDocument/2006/relationships/font" Target="fonts/RalewayMedium-regular.fntdata"/><Relationship Id="rId52" Type="http://schemas.openxmlformats.org/officeDocument/2006/relationships/font" Target="fonts/RobotoCondensedLight-boldItalic.fntdata"/><Relationship Id="rId11" Type="http://schemas.openxmlformats.org/officeDocument/2006/relationships/slide" Target="slides/slide7.xml"/><Relationship Id="rId55" Type="http://schemas.openxmlformats.org/officeDocument/2006/relationships/font" Target="fonts/RalewayMedium-italic.fntdata"/><Relationship Id="rId10" Type="http://schemas.openxmlformats.org/officeDocument/2006/relationships/slide" Target="slides/slide6.xml"/><Relationship Id="rId54" Type="http://schemas.openxmlformats.org/officeDocument/2006/relationships/font" Target="fonts/RalewayMedium-bold.fntdata"/><Relationship Id="rId13" Type="http://schemas.openxmlformats.org/officeDocument/2006/relationships/slide" Target="slides/slide9.xml"/><Relationship Id="rId57" Type="http://schemas.openxmlformats.org/officeDocument/2006/relationships/font" Target="fonts/AsapCondensedLight-regular.fntdata"/><Relationship Id="rId12" Type="http://schemas.openxmlformats.org/officeDocument/2006/relationships/slide" Target="slides/slide8.xml"/><Relationship Id="rId56" Type="http://schemas.openxmlformats.org/officeDocument/2006/relationships/font" Target="fonts/RalewayMedium-boldItalic.fntdata"/><Relationship Id="rId15" Type="http://schemas.openxmlformats.org/officeDocument/2006/relationships/slide" Target="slides/slide11.xml"/><Relationship Id="rId59" Type="http://schemas.openxmlformats.org/officeDocument/2006/relationships/font" Target="fonts/AsapCondensedLight-italic.fntdata"/><Relationship Id="rId14" Type="http://schemas.openxmlformats.org/officeDocument/2006/relationships/slide" Target="slides/slide10.xml"/><Relationship Id="rId58" Type="http://schemas.openxmlformats.org/officeDocument/2006/relationships/font" Target="fonts/AsapCondensedLight-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7365526666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7365526666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TO FORMAT TITLE: </a:t>
            </a:r>
            <a:r>
              <a:rPr lang="en"/>
              <a:t>Make sure the is a space ( ) at the beginning of each line, and a </a:t>
            </a:r>
            <a:r>
              <a:rPr lang="en" u="sng"/>
              <a:t>purple</a:t>
            </a:r>
            <a:r>
              <a:rPr lang="en"/>
              <a:t> period (.) at the end of each line.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TO CHANGE IMAGE: </a:t>
            </a:r>
            <a:r>
              <a:rPr lang="en"/>
              <a:t>Delete current image, then </a:t>
            </a:r>
            <a:r>
              <a:rPr i="1" lang="en"/>
              <a:t>Insert&gt;Image</a:t>
            </a:r>
            <a:r>
              <a:rPr lang="en"/>
              <a:t>, resize it to fit slide, then </a:t>
            </a:r>
            <a:r>
              <a:rPr i="1" lang="en"/>
              <a:t>Arrange&gt;Order&gt;Send to Back</a:t>
            </a:r>
            <a:r>
              <a:rPr lang="en"/>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9de43bcb8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9de43bcb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-yabs - role shape by them not for them</a:t>
            </a:r>
            <a:endParaRPr/>
          </a:p>
          <a:p>
            <a:pPr indent="0" lvl="0" marL="0" rtl="0" algn="l">
              <a:spcBef>
                <a:spcPts val="0"/>
              </a:spcBef>
              <a:spcAft>
                <a:spcPts val="0"/>
              </a:spcAft>
              <a:buNone/>
            </a:pPr>
            <a:r>
              <a:rPr lang="en"/>
              <a:t>-hold system accountable, ground in real exp.</a:t>
            </a:r>
            <a:endParaRPr/>
          </a:p>
          <a:p>
            <a:pPr indent="0" lvl="0" marL="0" rtl="0" algn="l">
              <a:spcBef>
                <a:spcPts val="0"/>
              </a:spcBef>
              <a:spcAft>
                <a:spcPts val="0"/>
              </a:spcAft>
              <a:buNone/>
            </a:pPr>
            <a:r>
              <a:rPr lang="en"/>
              <a:t>-share power, know where system breaks down</a:t>
            </a:r>
            <a:endParaRPr/>
          </a:p>
          <a:p>
            <a:pPr indent="0" lvl="0" marL="0" rtl="0" algn="l">
              <a:spcBef>
                <a:spcPts val="0"/>
              </a:spcBef>
              <a:spcAft>
                <a:spcPts val="0"/>
              </a:spcAft>
              <a:buNone/>
            </a:pPr>
            <a:r>
              <a:rPr lang="en"/>
              <a:t>-voice built 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-doesnt happen in isolation</a:t>
            </a:r>
            <a:endParaRPr/>
          </a:p>
          <a:p>
            <a:pPr indent="0" lvl="0" marL="0" rtl="0" algn="l">
              <a:spcBef>
                <a:spcPts val="0"/>
              </a:spcBef>
              <a:spcAft>
                <a:spcPts val="0"/>
              </a:spcAft>
              <a:buNone/>
            </a:pPr>
            <a:r>
              <a:rPr lang="en"/>
              <a:t>- system output</a:t>
            </a:r>
            <a:endParaRPr/>
          </a:p>
          <a:p>
            <a:pPr indent="0" lvl="0" marL="0" rtl="0" algn="l">
              <a:spcBef>
                <a:spcPts val="0"/>
              </a:spcBef>
              <a:spcAft>
                <a:spcPts val="0"/>
              </a:spcAft>
              <a:buNone/>
            </a:pPr>
            <a:r>
              <a:rPr lang="en"/>
              <a:t>-owns part of solution</a:t>
            </a:r>
            <a:endParaRPr/>
          </a:p>
          <a:p>
            <a:pPr indent="0" lvl="0" marL="0" rtl="0" algn="l">
              <a:spcBef>
                <a:spcPts val="0"/>
              </a:spcBef>
              <a:spcAft>
                <a:spcPts val="0"/>
              </a:spcAft>
              <a:buNone/>
            </a:pPr>
            <a:r>
              <a:rPr lang="en"/>
              <a:t>-same yya moving through sys</a:t>
            </a:r>
            <a:endParaRPr/>
          </a:p>
          <a:p>
            <a:pPr indent="0" lvl="0" marL="0" rtl="0" algn="l">
              <a:spcBef>
                <a:spcPts val="0"/>
              </a:spcBef>
              <a:spcAft>
                <a:spcPts val="0"/>
              </a:spcAft>
              <a:buNone/>
            </a:pPr>
            <a:r>
              <a:rPr lang="en"/>
              <a:t>-pathway to stability or preven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-assess for need</a:t>
            </a:r>
            <a:endParaRPr/>
          </a:p>
          <a:p>
            <a:pPr indent="0" lvl="0" marL="0" rtl="0" algn="l">
              <a:spcBef>
                <a:spcPts val="0"/>
              </a:spcBef>
              <a:spcAft>
                <a:spcPts val="0"/>
              </a:spcAft>
              <a:buNone/>
            </a:pPr>
            <a:r>
              <a:rPr lang="en"/>
              <a:t>-equity gaps, unintentionally undercount</a:t>
            </a:r>
            <a:endParaRPr/>
          </a:p>
          <a:p>
            <a:pPr indent="0" lvl="0" marL="0" rtl="0" algn="l">
              <a:spcBef>
                <a:spcPts val="0"/>
              </a:spcBef>
              <a:spcAft>
                <a:spcPts val="0"/>
              </a:spcAft>
              <a:buNone/>
            </a:pPr>
            <a:r>
              <a:rPr lang="en"/>
              <a:t>-adult focused tools under identify - chronicity</a:t>
            </a:r>
            <a:endParaRPr/>
          </a:p>
          <a:p>
            <a:pPr indent="0" lvl="0" marL="0" rtl="0" algn="l">
              <a:spcBef>
                <a:spcPts val="0"/>
              </a:spcBef>
              <a:spcAft>
                <a:spcPts val="0"/>
              </a:spcAft>
              <a:buNone/>
            </a:pPr>
            <a:r>
              <a:rPr lang="en"/>
              <a:t>- youth need tools that center their realities</a:t>
            </a:r>
            <a:endParaRPr/>
          </a:p>
          <a:p>
            <a:pPr indent="0" lvl="0" marL="0" rtl="0" algn="l">
              <a:spcBef>
                <a:spcPts val="0"/>
              </a:spcBef>
              <a:spcAft>
                <a:spcPts val="0"/>
              </a:spcAft>
              <a:buNone/>
            </a:pPr>
            <a:r>
              <a:rPr lang="en"/>
              <a:t>-accurate data house more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-barriers</a:t>
            </a:r>
            <a:endParaRPr/>
          </a:p>
          <a:p>
            <a:pPr indent="0" lvl="0" marL="0" rtl="0" algn="l">
              <a:spcBef>
                <a:spcPts val="0"/>
              </a:spcBef>
              <a:spcAft>
                <a:spcPts val="0"/>
              </a:spcAft>
              <a:buNone/>
            </a:pPr>
            <a:r>
              <a:rPr lang="en"/>
              <a:t>-the reality: adult shelters - what appens</a:t>
            </a:r>
            <a:endParaRPr/>
          </a:p>
          <a:p>
            <a:pPr indent="0" lvl="0" marL="0" rtl="0" algn="l">
              <a:spcBef>
                <a:spcPts val="0"/>
              </a:spcBef>
              <a:spcAft>
                <a:spcPts val="0"/>
              </a:spcAft>
              <a:buNone/>
            </a:pPr>
            <a:r>
              <a:rPr lang="en"/>
              <a:t>- creating minor specific programs, earlier in journey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-components</a:t>
            </a:r>
            <a:endParaRPr/>
          </a:p>
          <a:p>
            <a:pPr indent="0" lvl="0" marL="0" rtl="0" algn="l">
              <a:spcBef>
                <a:spcPts val="0"/>
              </a:spcBef>
              <a:spcAft>
                <a:spcPts val="0"/>
              </a:spcAft>
              <a:buNone/>
            </a:pPr>
            <a:r>
              <a:rPr lang="en"/>
              <a:t>-doesn’t happen by accident, built intentionally - to meet the needs</a:t>
            </a:r>
            <a:endParaRPr/>
          </a:p>
          <a:p>
            <a:pPr indent="0" lvl="0" marL="0" rtl="0" algn="l">
              <a:spcBef>
                <a:spcPts val="0"/>
              </a:spcBef>
              <a:spcAft>
                <a:spcPts val="0"/>
              </a:spcAft>
              <a:buNone/>
            </a:pPr>
            <a:r>
              <a:rPr lang="en"/>
              <a:t>-not about a separate system</a:t>
            </a:r>
            <a:endParaRPr/>
          </a:p>
          <a:p>
            <a:pPr indent="0" lvl="0" marL="0" rtl="0" algn="l">
              <a:spcBef>
                <a:spcPts val="0"/>
              </a:spcBef>
              <a:spcAft>
                <a:spcPts val="0"/>
              </a:spcAft>
              <a:buNone/>
            </a:pPr>
            <a:r>
              <a:rPr lang="en"/>
              <a:t>-co-design, collaboration, tools, pathways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decb30398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decb30398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Liz</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9de43bcb80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39de43bcb80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8ad46556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8ad46556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Host homes: can be crisis through to 2 years. Can be imperfect solution (some say it saved their life - some say they had to leave for various reasons)- need good training, matching</a:t>
            </a:r>
            <a:endParaRPr/>
          </a:p>
          <a:p>
            <a:pPr indent="0" lvl="0" marL="0" rtl="0" algn="l">
              <a:spcBef>
                <a:spcPts val="0"/>
              </a:spcBef>
              <a:spcAft>
                <a:spcPts val="0"/>
              </a:spcAft>
              <a:buNone/>
            </a:pPr>
            <a:r>
              <a:rPr lang="en"/>
              <a:t>Diversion: as low barrier as possible (12-24 without parents, at risk or already homeless), no cap on amount, centralized pot of funds, quick resolution (30 days), creativity</a:t>
            </a:r>
            <a:endParaRPr/>
          </a:p>
          <a:p>
            <a:pPr indent="0" lvl="0" marL="0" rtl="0" algn="l">
              <a:spcBef>
                <a:spcPts val="0"/>
              </a:spcBef>
              <a:spcAft>
                <a:spcPts val="0"/>
              </a:spcAft>
              <a:buNone/>
            </a:pPr>
            <a:r>
              <a:rPr lang="en"/>
              <a:t>Young people emphasize the importance of population specific services especially in traditionally conservative communities. Work with a nonprofit called YOTO in Tucson who provides $350 cash stipends to unaccompanied youth under 18 as a reward for staying in school</a:t>
            </a:r>
            <a:endParaRPr/>
          </a:p>
          <a:p>
            <a:pPr indent="0" lvl="0" marL="0" rtl="0" algn="l">
              <a:spcBef>
                <a:spcPts val="0"/>
              </a:spcBef>
              <a:spcAft>
                <a:spcPts val="0"/>
              </a:spcAft>
              <a:buNone/>
            </a:pPr>
            <a:r>
              <a:rPr lang="en"/>
              <a:t>Legal issues: emancipation, immigration, eviction on record ( how to prevent this and also how to remove it), getting kicked out of shelters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8ad29f0d5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38ad29f0d5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de787a88f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de787a88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Alyssa &amp; Brianne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8d4687b119_3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38d4687b119_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Alyssa &amp; Brianne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8d4687b119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8d4687b119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9de43bcb80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9de43bcb80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75d737367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75d737367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736441f9f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736441f9f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95366edad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95366edad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de9173346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de9173346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a:t>TO FORMAT TITLE: </a:t>
            </a:r>
            <a:r>
              <a:rPr lang="en"/>
              <a:t>Make sure the is a space ( ) at the beginning of each line, and a </a:t>
            </a:r>
            <a:r>
              <a:rPr lang="en" u="sng"/>
              <a:t>green</a:t>
            </a:r>
            <a:r>
              <a:rPr lang="en"/>
              <a:t> period (.) at the end of each line.</a:t>
            </a:r>
            <a:endParaRPr/>
          </a:p>
          <a:p>
            <a:pPr indent="0" lvl="0" marL="0" rtl="0" algn="l">
              <a:spcBef>
                <a:spcPts val="0"/>
              </a:spcBef>
              <a:spcAft>
                <a:spcPts val="0"/>
              </a:spcAft>
              <a:buClr>
                <a:schemeClr val="dk2"/>
              </a:buClr>
              <a:buSzPts val="1100"/>
              <a:buFont typeface="Arial"/>
              <a:buNone/>
            </a:pPr>
            <a:r>
              <a:t/>
            </a:r>
            <a:endParaRPr/>
          </a:p>
          <a:p>
            <a:pPr indent="0" lvl="0" marL="0" rtl="0" algn="l">
              <a:spcBef>
                <a:spcPts val="0"/>
              </a:spcBef>
              <a:spcAft>
                <a:spcPts val="0"/>
              </a:spcAft>
              <a:buClr>
                <a:schemeClr val="dk2"/>
              </a:buClr>
              <a:buSzPts val="1100"/>
              <a:buFont typeface="Arial"/>
              <a:buNone/>
            </a:pPr>
            <a:r>
              <a:rPr b="1" lang="en"/>
              <a:t>TO CHANGE IMAGE: </a:t>
            </a:r>
            <a:r>
              <a:rPr lang="en"/>
              <a:t>Delete current image, then </a:t>
            </a:r>
            <a:r>
              <a:rPr i="1" lang="en"/>
              <a:t>Insert&gt;Image</a:t>
            </a:r>
            <a:r>
              <a:rPr lang="en"/>
              <a:t>, resize it to fit slide, then </a:t>
            </a:r>
            <a:r>
              <a:rPr i="1" lang="en"/>
              <a:t>Arrange&gt;Order&gt;Send to Back</a:t>
            </a:r>
            <a:r>
              <a:rPr lang="en"/>
              <a:t>.</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8ad29f0d5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8ad29f0d5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3d69f1fc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3d69f1fc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TO FORMAT TITLE: </a:t>
            </a:r>
            <a:r>
              <a:rPr lang="en"/>
              <a:t>Make sure the is a space ( ) at the beginning of each line, and a </a:t>
            </a:r>
            <a:r>
              <a:rPr lang="en" u="sng"/>
              <a:t>blue</a:t>
            </a:r>
            <a:r>
              <a:rPr lang="en"/>
              <a:t> period (.) at the end of each line.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TO CHANGE IMAGE: </a:t>
            </a:r>
            <a:r>
              <a:rPr lang="en"/>
              <a:t>Delete current image, then </a:t>
            </a:r>
            <a:r>
              <a:rPr i="1" lang="en"/>
              <a:t>Insert&gt;Image</a:t>
            </a:r>
            <a:r>
              <a:rPr lang="en"/>
              <a:t>, resize it to fit slide, then </a:t>
            </a:r>
            <a:r>
              <a:rPr i="1" lang="en"/>
              <a:t>Arrange&gt;Order&gt;Send to Back</a:t>
            </a:r>
            <a:r>
              <a:rPr lang="en"/>
              <a:t>.</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3d69f1fc2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3d69f1fc2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Elisha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8f252256a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8f252256a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Elisha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type="title">
  <p:cSld name="TITLE">
    <p:bg>
      <p:bgPr>
        <a:solidFill>
          <a:schemeClr val="lt1"/>
        </a:solidFill>
      </p:bgPr>
    </p:bg>
    <p:spTree>
      <p:nvGrpSpPr>
        <p:cNvPr id="9" name="Shape 9"/>
        <p:cNvGrpSpPr/>
        <p:nvPr/>
      </p:nvGrpSpPr>
      <p:grpSpPr>
        <a:xfrm>
          <a:off x="0" y="0"/>
          <a:ext cx="0" cy="0"/>
          <a:chOff x="0" y="0"/>
          <a:chExt cx="0" cy="0"/>
        </a:xfrm>
      </p:grpSpPr>
      <p:pic>
        <p:nvPicPr>
          <p:cNvPr id="10" name="Google Shape;10;p2" title="Background (1).png"/>
          <p:cNvPicPr preferRelativeResize="0"/>
          <p:nvPr/>
        </p:nvPicPr>
        <p:blipFill>
          <a:blip r:embed="rId2">
            <a:alphaModFix/>
          </a:blip>
          <a:stretch>
            <a:fillRect/>
          </a:stretch>
        </p:blipFill>
        <p:spPr>
          <a:xfrm>
            <a:off x="-13" y="0"/>
            <a:ext cx="9144029" cy="5143500"/>
          </a:xfrm>
          <a:prstGeom prst="rect">
            <a:avLst/>
          </a:prstGeom>
          <a:noFill/>
          <a:ln>
            <a:noFill/>
          </a:ln>
        </p:spPr>
      </p:pic>
      <p:sp>
        <p:nvSpPr>
          <p:cNvPr id="11" name="Google Shape;11;p2"/>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rgbClr val="A50A51"/>
              </a:buClr>
              <a:buSzPts val="1400"/>
              <a:buNone/>
              <a:defRPr sz="1400">
                <a:solidFill>
                  <a:srgbClr val="A50A51"/>
                </a:solidFill>
              </a:defRPr>
            </a:lvl1pPr>
            <a:lvl2pPr lvl="1">
              <a:lnSpc>
                <a:spcPct val="100000"/>
              </a:lnSpc>
              <a:spcBef>
                <a:spcPts val="0"/>
              </a:spcBef>
              <a:spcAft>
                <a:spcPts val="0"/>
              </a:spcAft>
              <a:buClr>
                <a:srgbClr val="A50A51"/>
              </a:buClr>
              <a:buSzPts val="1400"/>
              <a:buNone/>
              <a:defRPr sz="1400">
                <a:solidFill>
                  <a:srgbClr val="A50A51"/>
                </a:solidFill>
              </a:defRPr>
            </a:lvl2pPr>
            <a:lvl3pPr lvl="2">
              <a:lnSpc>
                <a:spcPct val="100000"/>
              </a:lnSpc>
              <a:spcBef>
                <a:spcPts val="0"/>
              </a:spcBef>
              <a:spcAft>
                <a:spcPts val="0"/>
              </a:spcAft>
              <a:buClr>
                <a:srgbClr val="A50A51"/>
              </a:buClr>
              <a:buSzPts val="1400"/>
              <a:buNone/>
              <a:defRPr sz="1400">
                <a:solidFill>
                  <a:srgbClr val="A50A51"/>
                </a:solidFill>
              </a:defRPr>
            </a:lvl3pPr>
            <a:lvl4pPr lvl="3">
              <a:lnSpc>
                <a:spcPct val="100000"/>
              </a:lnSpc>
              <a:spcBef>
                <a:spcPts val="0"/>
              </a:spcBef>
              <a:spcAft>
                <a:spcPts val="0"/>
              </a:spcAft>
              <a:buClr>
                <a:srgbClr val="A50A51"/>
              </a:buClr>
              <a:buSzPts val="1400"/>
              <a:buNone/>
              <a:defRPr sz="1400">
                <a:solidFill>
                  <a:srgbClr val="A50A51"/>
                </a:solidFill>
              </a:defRPr>
            </a:lvl4pPr>
            <a:lvl5pPr lvl="4">
              <a:lnSpc>
                <a:spcPct val="100000"/>
              </a:lnSpc>
              <a:spcBef>
                <a:spcPts val="0"/>
              </a:spcBef>
              <a:spcAft>
                <a:spcPts val="0"/>
              </a:spcAft>
              <a:buClr>
                <a:srgbClr val="A50A51"/>
              </a:buClr>
              <a:buSzPts val="1400"/>
              <a:buNone/>
              <a:defRPr sz="1400">
                <a:solidFill>
                  <a:srgbClr val="A50A51"/>
                </a:solidFill>
              </a:defRPr>
            </a:lvl5pPr>
            <a:lvl6pPr lvl="5">
              <a:lnSpc>
                <a:spcPct val="100000"/>
              </a:lnSpc>
              <a:spcBef>
                <a:spcPts val="0"/>
              </a:spcBef>
              <a:spcAft>
                <a:spcPts val="0"/>
              </a:spcAft>
              <a:buClr>
                <a:srgbClr val="A50A51"/>
              </a:buClr>
              <a:buSzPts val="1400"/>
              <a:buNone/>
              <a:defRPr sz="1400">
                <a:solidFill>
                  <a:srgbClr val="A50A51"/>
                </a:solidFill>
              </a:defRPr>
            </a:lvl6pPr>
            <a:lvl7pPr lvl="6">
              <a:lnSpc>
                <a:spcPct val="100000"/>
              </a:lnSpc>
              <a:spcBef>
                <a:spcPts val="0"/>
              </a:spcBef>
              <a:spcAft>
                <a:spcPts val="0"/>
              </a:spcAft>
              <a:buClr>
                <a:srgbClr val="A50A51"/>
              </a:buClr>
              <a:buSzPts val="1400"/>
              <a:buNone/>
              <a:defRPr sz="1400">
                <a:solidFill>
                  <a:srgbClr val="A50A51"/>
                </a:solidFill>
              </a:defRPr>
            </a:lvl7pPr>
            <a:lvl8pPr lvl="7">
              <a:lnSpc>
                <a:spcPct val="100000"/>
              </a:lnSpc>
              <a:spcBef>
                <a:spcPts val="0"/>
              </a:spcBef>
              <a:spcAft>
                <a:spcPts val="0"/>
              </a:spcAft>
              <a:buClr>
                <a:srgbClr val="A50A51"/>
              </a:buClr>
              <a:buSzPts val="1400"/>
              <a:buNone/>
              <a:defRPr sz="1400">
                <a:solidFill>
                  <a:srgbClr val="A50A51"/>
                </a:solidFill>
              </a:defRPr>
            </a:lvl8pPr>
            <a:lvl9pPr lvl="8">
              <a:lnSpc>
                <a:spcPct val="100000"/>
              </a:lnSpc>
              <a:spcBef>
                <a:spcPts val="0"/>
              </a:spcBef>
              <a:spcAft>
                <a:spcPts val="0"/>
              </a:spcAft>
              <a:buClr>
                <a:srgbClr val="A50A51"/>
              </a:buClr>
              <a:buSzPts val="1400"/>
              <a:buNone/>
              <a:defRPr sz="1400">
                <a:solidFill>
                  <a:srgbClr val="A50A51"/>
                </a:solidFill>
              </a:defRPr>
            </a:lvl9pPr>
          </a:lstStyle>
          <a:p/>
        </p:txBody>
      </p:sp>
      <p:cxnSp>
        <p:nvCxnSpPr>
          <p:cNvPr id="12" name="Google Shape;12;p2"/>
          <p:cNvCxnSpPr/>
          <p:nvPr/>
        </p:nvCxnSpPr>
        <p:spPr>
          <a:xfrm>
            <a:off x="-6000" y="4632625"/>
            <a:ext cx="9156000" cy="13200"/>
          </a:xfrm>
          <a:prstGeom prst="straightConnector1">
            <a:avLst/>
          </a:prstGeom>
          <a:noFill/>
          <a:ln cap="flat" cmpd="sng" w="19050">
            <a:solidFill>
              <a:srgbClr val="A50A51"/>
            </a:solidFill>
            <a:prstDash val="solid"/>
            <a:round/>
            <a:headEnd len="med" w="med" type="none"/>
            <a:tailEnd len="med" w="med" type="none"/>
          </a:ln>
        </p:spPr>
      </p:cxnSp>
      <p:sp>
        <p:nvSpPr>
          <p:cNvPr id="13" name="Google Shape;13;p2"/>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A50A51"/>
              </a:buClr>
              <a:buSzPts val="3600"/>
              <a:buNone/>
              <a:defRPr sz="3600">
                <a:solidFill>
                  <a:srgbClr val="A50A5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4" name="Google Shape;14;p2"/>
          <p:cNvSpPr txBox="1"/>
          <p:nvPr>
            <p:ph idx="2" type="subTitle"/>
          </p:nvPr>
        </p:nvSpPr>
        <p:spPr>
          <a:xfrm>
            <a:off x="456075" y="4645825"/>
            <a:ext cx="4399200" cy="497700"/>
          </a:xfrm>
          <a:prstGeom prst="rect">
            <a:avLst/>
          </a:prstGeom>
          <a:noFill/>
        </p:spPr>
        <p:txBody>
          <a:bodyPr anchorCtr="0" anchor="ctr" bIns="91425" lIns="91425" spcFirstLastPara="1" rIns="91425" wrap="square" tIns="91425">
            <a:noAutofit/>
          </a:bodyPr>
          <a:lstStyle>
            <a:lvl1pPr lvl="0" rtl="0">
              <a:lnSpc>
                <a:spcPct val="100000"/>
              </a:lnSpc>
              <a:spcBef>
                <a:spcPts val="0"/>
              </a:spcBef>
              <a:spcAft>
                <a:spcPts val="0"/>
              </a:spcAft>
              <a:buClr>
                <a:srgbClr val="A50A51"/>
              </a:buClr>
              <a:buSzPts val="1000"/>
              <a:buNone/>
              <a:defRPr b="1" sz="1000">
                <a:solidFill>
                  <a:srgbClr val="A50A51"/>
                </a:solidFill>
              </a:defRPr>
            </a:lvl1pPr>
            <a:lvl2pPr lvl="1" rtl="0">
              <a:lnSpc>
                <a:spcPct val="100000"/>
              </a:lnSpc>
              <a:spcBef>
                <a:spcPts val="0"/>
              </a:spcBef>
              <a:spcAft>
                <a:spcPts val="0"/>
              </a:spcAft>
              <a:buClr>
                <a:srgbClr val="FF6F0C"/>
              </a:buClr>
              <a:buSzPts val="1800"/>
              <a:buNone/>
              <a:defRPr b="1" sz="1800">
                <a:solidFill>
                  <a:srgbClr val="FF6F0C"/>
                </a:solidFill>
              </a:defRPr>
            </a:lvl2pPr>
            <a:lvl3pPr lvl="2" rtl="0">
              <a:lnSpc>
                <a:spcPct val="100000"/>
              </a:lnSpc>
              <a:spcBef>
                <a:spcPts val="0"/>
              </a:spcBef>
              <a:spcAft>
                <a:spcPts val="0"/>
              </a:spcAft>
              <a:buClr>
                <a:srgbClr val="FF6F0C"/>
              </a:buClr>
              <a:buSzPts val="1800"/>
              <a:buNone/>
              <a:defRPr b="1" sz="1800">
                <a:solidFill>
                  <a:srgbClr val="FF6F0C"/>
                </a:solidFill>
              </a:defRPr>
            </a:lvl3pPr>
            <a:lvl4pPr lvl="3" rtl="0">
              <a:lnSpc>
                <a:spcPct val="100000"/>
              </a:lnSpc>
              <a:spcBef>
                <a:spcPts val="0"/>
              </a:spcBef>
              <a:spcAft>
                <a:spcPts val="0"/>
              </a:spcAft>
              <a:buClr>
                <a:srgbClr val="FF6F0C"/>
              </a:buClr>
              <a:buSzPts val="1800"/>
              <a:buNone/>
              <a:defRPr b="1" sz="1800">
                <a:solidFill>
                  <a:srgbClr val="FF6F0C"/>
                </a:solidFill>
              </a:defRPr>
            </a:lvl4pPr>
            <a:lvl5pPr lvl="4" rtl="0">
              <a:lnSpc>
                <a:spcPct val="100000"/>
              </a:lnSpc>
              <a:spcBef>
                <a:spcPts val="0"/>
              </a:spcBef>
              <a:spcAft>
                <a:spcPts val="0"/>
              </a:spcAft>
              <a:buClr>
                <a:srgbClr val="FF6F0C"/>
              </a:buClr>
              <a:buSzPts val="1800"/>
              <a:buNone/>
              <a:defRPr b="1" sz="1800">
                <a:solidFill>
                  <a:srgbClr val="FF6F0C"/>
                </a:solidFill>
              </a:defRPr>
            </a:lvl5pPr>
            <a:lvl6pPr lvl="5" rtl="0">
              <a:lnSpc>
                <a:spcPct val="100000"/>
              </a:lnSpc>
              <a:spcBef>
                <a:spcPts val="0"/>
              </a:spcBef>
              <a:spcAft>
                <a:spcPts val="0"/>
              </a:spcAft>
              <a:buClr>
                <a:srgbClr val="FF6F0C"/>
              </a:buClr>
              <a:buSzPts val="1800"/>
              <a:buNone/>
              <a:defRPr b="1" sz="1800">
                <a:solidFill>
                  <a:srgbClr val="FF6F0C"/>
                </a:solidFill>
              </a:defRPr>
            </a:lvl6pPr>
            <a:lvl7pPr lvl="6" rtl="0">
              <a:lnSpc>
                <a:spcPct val="100000"/>
              </a:lnSpc>
              <a:spcBef>
                <a:spcPts val="0"/>
              </a:spcBef>
              <a:spcAft>
                <a:spcPts val="0"/>
              </a:spcAft>
              <a:buClr>
                <a:srgbClr val="FF6F0C"/>
              </a:buClr>
              <a:buSzPts val="1800"/>
              <a:buNone/>
              <a:defRPr b="1" sz="1800">
                <a:solidFill>
                  <a:srgbClr val="FF6F0C"/>
                </a:solidFill>
              </a:defRPr>
            </a:lvl7pPr>
            <a:lvl8pPr lvl="7" rtl="0">
              <a:lnSpc>
                <a:spcPct val="100000"/>
              </a:lnSpc>
              <a:spcBef>
                <a:spcPts val="0"/>
              </a:spcBef>
              <a:spcAft>
                <a:spcPts val="0"/>
              </a:spcAft>
              <a:buClr>
                <a:srgbClr val="FF6F0C"/>
              </a:buClr>
              <a:buSzPts val="1800"/>
              <a:buNone/>
              <a:defRPr b="1" sz="1800">
                <a:solidFill>
                  <a:srgbClr val="FF6F0C"/>
                </a:solidFill>
              </a:defRPr>
            </a:lvl8pPr>
            <a:lvl9pPr lvl="8" rtl="0">
              <a:lnSpc>
                <a:spcPct val="100000"/>
              </a:lnSpc>
              <a:spcBef>
                <a:spcPts val="0"/>
              </a:spcBef>
              <a:spcAft>
                <a:spcPts val="0"/>
              </a:spcAft>
              <a:buClr>
                <a:srgbClr val="FF6F0C"/>
              </a:buClr>
              <a:buSzPts val="1800"/>
              <a:buNone/>
              <a:defRPr b="1" sz="1800">
                <a:solidFill>
                  <a:srgbClr val="FF6F0C"/>
                </a:solidFill>
              </a:defRPr>
            </a:lvl9pPr>
          </a:lstStyle>
          <a:p/>
        </p:txBody>
      </p:sp>
      <p:pic>
        <p:nvPicPr>
          <p:cNvPr id="15" name="Google Shape;15;p2" title="BuiltForZero_CS_logo_rgb_white.jpg"/>
          <p:cNvPicPr preferRelativeResize="0"/>
          <p:nvPr/>
        </p:nvPicPr>
        <p:blipFill>
          <a:blip r:embed="rId3">
            <a:alphaModFix/>
          </a:blip>
          <a:stretch>
            <a:fillRect/>
          </a:stretch>
        </p:blipFill>
        <p:spPr>
          <a:xfrm>
            <a:off x="8646300" y="4645800"/>
            <a:ext cx="497700" cy="497700"/>
          </a:xfrm>
          <a:prstGeom prst="rect">
            <a:avLst/>
          </a:prstGeom>
          <a:noFill/>
          <a:ln>
            <a:noFill/>
          </a:ln>
        </p:spPr>
      </p:pic>
      <p:sp>
        <p:nvSpPr>
          <p:cNvPr id="16" name="Google Shape;16;p2"/>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bar">
  <p:cSld name="SECTION_TITLE_AND_DESCRIPTION_1_1">
    <p:bg>
      <p:bgPr>
        <a:solidFill>
          <a:schemeClr val="lt1"/>
        </a:solidFill>
      </p:bgPr>
    </p:bg>
    <p:spTree>
      <p:nvGrpSpPr>
        <p:cNvPr id="57" name="Shape 57"/>
        <p:cNvGrpSpPr/>
        <p:nvPr/>
      </p:nvGrpSpPr>
      <p:grpSpPr>
        <a:xfrm>
          <a:off x="0" y="0"/>
          <a:ext cx="0" cy="0"/>
          <a:chOff x="0" y="0"/>
          <a:chExt cx="0" cy="0"/>
        </a:xfrm>
      </p:grpSpPr>
      <p:sp>
        <p:nvSpPr>
          <p:cNvPr id="58" name="Google Shape;58;p11"/>
          <p:cNvSpPr/>
          <p:nvPr/>
        </p:nvSpPr>
        <p:spPr>
          <a:xfrm>
            <a:off x="0" y="0"/>
            <a:ext cx="9152400" cy="5673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60" name="Google Shape;60;p11"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s">
  <p:cSld name="BIG_NUMBER_1">
    <p:bg>
      <p:bgPr>
        <a:solidFill>
          <a:schemeClr val="lt1"/>
        </a:solidFill>
      </p:bgPr>
    </p:bg>
    <p:spTree>
      <p:nvGrpSpPr>
        <p:cNvPr id="61" name="Shape 61"/>
        <p:cNvGrpSpPr/>
        <p:nvPr/>
      </p:nvGrpSpPr>
      <p:grpSpPr>
        <a:xfrm>
          <a:off x="0" y="0"/>
          <a:ext cx="0" cy="0"/>
          <a:chOff x="0" y="0"/>
          <a:chExt cx="0" cy="0"/>
        </a:xfrm>
      </p:grpSpPr>
      <p:sp>
        <p:nvSpPr>
          <p:cNvPr id="62" name="Google Shape;62;p12"/>
          <p:cNvSpPr/>
          <p:nvPr/>
        </p:nvSpPr>
        <p:spPr>
          <a:xfrm>
            <a:off x="0" y="0"/>
            <a:ext cx="9152400" cy="5673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2"/>
          <p:cNvSpPr/>
          <p:nvPr/>
        </p:nvSpPr>
        <p:spPr>
          <a:xfrm>
            <a:off x="4398275" y="1216150"/>
            <a:ext cx="3803100" cy="363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2"/>
          <p:cNvSpPr/>
          <p:nvPr/>
        </p:nvSpPr>
        <p:spPr>
          <a:xfrm>
            <a:off x="420625" y="1216150"/>
            <a:ext cx="3803100" cy="363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2"/>
          <p:cNvSpPr txBox="1"/>
          <p:nvPr/>
        </p:nvSpPr>
        <p:spPr>
          <a:xfrm>
            <a:off x="858025" y="1337775"/>
            <a:ext cx="3365700" cy="10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A50A51"/>
                </a:solidFill>
                <a:latin typeface="Asap Condensed"/>
                <a:ea typeface="Asap Condensed"/>
                <a:cs typeface="Asap Condensed"/>
                <a:sym typeface="Asap Condensed"/>
              </a:rPr>
              <a:t>Title</a:t>
            </a:r>
            <a:br>
              <a:rPr lang="en" sz="1500">
                <a:solidFill>
                  <a:srgbClr val="FFFFFF"/>
                </a:solidFill>
                <a:latin typeface="Asap Condensed"/>
                <a:ea typeface="Asap Condensed"/>
                <a:cs typeface="Asap Condensed"/>
                <a:sym typeface="Asap Condensed"/>
              </a:rPr>
            </a:br>
            <a:r>
              <a:rPr lang="en" sz="1200">
                <a:solidFill>
                  <a:srgbClr val="9E9E9E"/>
                </a:solidFill>
                <a:latin typeface="Raleway Medium"/>
                <a:ea typeface="Raleway Medium"/>
                <a:cs typeface="Raleway Medium"/>
                <a:sym typeface="Raleway Medium"/>
              </a:rPr>
              <a:t>Description description description description description description</a:t>
            </a:r>
            <a:r>
              <a:rPr lang="en" sz="1200">
                <a:solidFill>
                  <a:srgbClr val="9E9E9E"/>
                </a:solidFill>
                <a:latin typeface="Raleway"/>
                <a:ea typeface="Raleway"/>
                <a:cs typeface="Raleway"/>
                <a:sym typeface="Raleway"/>
              </a:rPr>
              <a:t> </a:t>
            </a:r>
            <a:endParaRPr sz="1200">
              <a:solidFill>
                <a:srgbClr val="9E9E9E"/>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p:txBody>
      </p:sp>
      <p:sp>
        <p:nvSpPr>
          <p:cNvPr id="66" name="Google Shape;66;p12"/>
          <p:cNvSpPr txBox="1"/>
          <p:nvPr/>
        </p:nvSpPr>
        <p:spPr>
          <a:xfrm>
            <a:off x="4609000" y="1301725"/>
            <a:ext cx="346800" cy="5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86AF15"/>
                </a:solidFill>
                <a:latin typeface="Roboto Condensed"/>
                <a:ea typeface="Roboto Condensed"/>
                <a:cs typeface="Roboto Condensed"/>
                <a:sym typeface="Roboto Condensed"/>
              </a:rPr>
              <a:t>4</a:t>
            </a:r>
            <a:endParaRPr b="1" sz="2400">
              <a:solidFill>
                <a:srgbClr val="86AF15"/>
              </a:solidFill>
              <a:latin typeface="Roboto Condensed"/>
              <a:ea typeface="Roboto Condensed"/>
              <a:cs typeface="Roboto Condensed"/>
              <a:sym typeface="Roboto Condensed"/>
            </a:endParaRPr>
          </a:p>
        </p:txBody>
      </p:sp>
      <p:sp>
        <p:nvSpPr>
          <p:cNvPr id="67" name="Google Shape;67;p12"/>
          <p:cNvSpPr txBox="1"/>
          <p:nvPr/>
        </p:nvSpPr>
        <p:spPr>
          <a:xfrm>
            <a:off x="4609000" y="2421263"/>
            <a:ext cx="346800" cy="5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86AF15"/>
                </a:solidFill>
                <a:latin typeface="Roboto Condensed"/>
                <a:ea typeface="Roboto Condensed"/>
                <a:cs typeface="Roboto Condensed"/>
                <a:sym typeface="Roboto Condensed"/>
              </a:rPr>
              <a:t>5</a:t>
            </a:r>
            <a:endParaRPr b="1" sz="2400">
              <a:solidFill>
                <a:srgbClr val="86AF15"/>
              </a:solidFill>
              <a:latin typeface="Roboto Condensed"/>
              <a:ea typeface="Roboto Condensed"/>
              <a:cs typeface="Roboto Condensed"/>
              <a:sym typeface="Roboto Condensed"/>
            </a:endParaRPr>
          </a:p>
        </p:txBody>
      </p:sp>
      <p:sp>
        <p:nvSpPr>
          <p:cNvPr id="68" name="Google Shape;68;p12"/>
          <p:cNvSpPr txBox="1"/>
          <p:nvPr/>
        </p:nvSpPr>
        <p:spPr>
          <a:xfrm>
            <a:off x="4609000" y="3540825"/>
            <a:ext cx="346800" cy="5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86AF15"/>
                </a:solidFill>
                <a:latin typeface="Roboto Condensed"/>
                <a:ea typeface="Roboto Condensed"/>
                <a:cs typeface="Roboto Condensed"/>
                <a:sym typeface="Roboto Condensed"/>
              </a:rPr>
              <a:t>6</a:t>
            </a:r>
            <a:endParaRPr b="1" sz="2400">
              <a:solidFill>
                <a:srgbClr val="86AF15"/>
              </a:solidFill>
              <a:latin typeface="Roboto Condensed"/>
              <a:ea typeface="Roboto Condensed"/>
              <a:cs typeface="Roboto Condensed"/>
              <a:sym typeface="Roboto Condensed"/>
            </a:endParaRPr>
          </a:p>
        </p:txBody>
      </p:sp>
      <p:sp>
        <p:nvSpPr>
          <p:cNvPr id="69" name="Google Shape;69;p12"/>
          <p:cNvSpPr txBox="1"/>
          <p:nvPr/>
        </p:nvSpPr>
        <p:spPr>
          <a:xfrm>
            <a:off x="561550" y="1301713"/>
            <a:ext cx="346800" cy="5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86AF15"/>
                </a:solidFill>
                <a:latin typeface="Asap Condensed"/>
                <a:ea typeface="Asap Condensed"/>
                <a:cs typeface="Asap Condensed"/>
                <a:sym typeface="Asap Condensed"/>
              </a:rPr>
              <a:t>1</a:t>
            </a:r>
            <a:endParaRPr b="1" sz="2400">
              <a:solidFill>
                <a:srgbClr val="86AF15"/>
              </a:solidFill>
              <a:latin typeface="Asap Condensed"/>
              <a:ea typeface="Asap Condensed"/>
              <a:cs typeface="Asap Condensed"/>
              <a:sym typeface="Asap Condensed"/>
            </a:endParaRPr>
          </a:p>
        </p:txBody>
      </p:sp>
      <p:sp>
        <p:nvSpPr>
          <p:cNvPr id="70" name="Google Shape;70;p12"/>
          <p:cNvSpPr txBox="1"/>
          <p:nvPr/>
        </p:nvSpPr>
        <p:spPr>
          <a:xfrm>
            <a:off x="561550" y="2421263"/>
            <a:ext cx="346800" cy="5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86AF15"/>
                </a:solidFill>
                <a:latin typeface="Asap Condensed"/>
                <a:ea typeface="Asap Condensed"/>
                <a:cs typeface="Asap Condensed"/>
                <a:sym typeface="Asap Condensed"/>
              </a:rPr>
              <a:t>2</a:t>
            </a:r>
            <a:endParaRPr b="1" sz="2400">
              <a:solidFill>
                <a:srgbClr val="86AF15"/>
              </a:solidFill>
              <a:latin typeface="Roboto Condensed"/>
              <a:ea typeface="Roboto Condensed"/>
              <a:cs typeface="Roboto Condensed"/>
              <a:sym typeface="Roboto Condensed"/>
            </a:endParaRPr>
          </a:p>
        </p:txBody>
      </p:sp>
      <p:sp>
        <p:nvSpPr>
          <p:cNvPr id="71" name="Google Shape;71;p12"/>
          <p:cNvSpPr txBox="1"/>
          <p:nvPr/>
        </p:nvSpPr>
        <p:spPr>
          <a:xfrm>
            <a:off x="561550" y="3540813"/>
            <a:ext cx="346800" cy="5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86AF15"/>
                </a:solidFill>
                <a:latin typeface="Asap Condensed"/>
                <a:ea typeface="Asap Condensed"/>
                <a:cs typeface="Asap Condensed"/>
                <a:sym typeface="Asap Condensed"/>
              </a:rPr>
              <a:t>3</a:t>
            </a:r>
            <a:endParaRPr b="1" sz="2400">
              <a:solidFill>
                <a:srgbClr val="86AF15"/>
              </a:solidFill>
              <a:latin typeface="Roboto Condensed"/>
              <a:ea typeface="Roboto Condensed"/>
              <a:cs typeface="Roboto Condensed"/>
              <a:sym typeface="Roboto Condensed"/>
            </a:endParaRPr>
          </a:p>
        </p:txBody>
      </p:sp>
      <p:sp>
        <p:nvSpPr>
          <p:cNvPr id="72" name="Google Shape;72;p12"/>
          <p:cNvSpPr txBox="1"/>
          <p:nvPr/>
        </p:nvSpPr>
        <p:spPr>
          <a:xfrm>
            <a:off x="329250" y="88325"/>
            <a:ext cx="8485500" cy="8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chemeClr val="lt1"/>
                </a:solidFill>
                <a:highlight>
                  <a:srgbClr val="A50A51"/>
                </a:highlight>
                <a:latin typeface="Asap Condensed"/>
                <a:ea typeface="Asap Condensed"/>
                <a:cs typeface="Asap Condensed"/>
                <a:sym typeface="Asap Condensed"/>
              </a:rPr>
              <a:t> Two columns insert title here</a:t>
            </a:r>
            <a:r>
              <a:rPr b="1" lang="en" sz="4000">
                <a:solidFill>
                  <a:srgbClr val="A50A51"/>
                </a:solidFill>
                <a:highlight>
                  <a:srgbClr val="A50A51"/>
                </a:highlight>
                <a:latin typeface="Asap Condensed"/>
                <a:ea typeface="Asap Condensed"/>
                <a:cs typeface="Asap Condensed"/>
                <a:sym typeface="Asap Condensed"/>
              </a:rPr>
              <a:t>.</a:t>
            </a:r>
            <a:endParaRPr b="1" sz="4000">
              <a:solidFill>
                <a:srgbClr val="A50A51"/>
              </a:solidFill>
              <a:highlight>
                <a:srgbClr val="A50A51"/>
              </a:highlight>
              <a:latin typeface="Asap Condensed"/>
              <a:ea typeface="Asap Condensed"/>
              <a:cs typeface="Asap Condensed"/>
              <a:sym typeface="Asap Condensed"/>
            </a:endParaRPr>
          </a:p>
        </p:txBody>
      </p:sp>
      <p:sp>
        <p:nvSpPr>
          <p:cNvPr id="73" name="Google Shape;73;p12"/>
          <p:cNvSpPr txBox="1"/>
          <p:nvPr/>
        </p:nvSpPr>
        <p:spPr>
          <a:xfrm>
            <a:off x="908350" y="2439300"/>
            <a:ext cx="3365700" cy="10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A50A51"/>
                </a:solidFill>
                <a:latin typeface="Asap Condensed"/>
                <a:ea typeface="Asap Condensed"/>
                <a:cs typeface="Asap Condensed"/>
                <a:sym typeface="Asap Condensed"/>
              </a:rPr>
              <a:t>Title</a:t>
            </a:r>
            <a:br>
              <a:rPr lang="en" sz="1500">
                <a:solidFill>
                  <a:srgbClr val="FFFFFF"/>
                </a:solidFill>
                <a:latin typeface="Asap Condensed"/>
                <a:ea typeface="Asap Condensed"/>
                <a:cs typeface="Asap Condensed"/>
                <a:sym typeface="Asap Condensed"/>
              </a:rPr>
            </a:br>
            <a:r>
              <a:rPr lang="en" sz="1200">
                <a:solidFill>
                  <a:srgbClr val="9E9E9E"/>
                </a:solidFill>
                <a:latin typeface="Raleway Medium"/>
                <a:ea typeface="Raleway Medium"/>
                <a:cs typeface="Raleway Medium"/>
                <a:sym typeface="Raleway Medium"/>
              </a:rPr>
              <a:t>Description description description description description description </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p:txBody>
      </p:sp>
      <p:sp>
        <p:nvSpPr>
          <p:cNvPr id="74" name="Google Shape;74;p12"/>
          <p:cNvSpPr txBox="1"/>
          <p:nvPr/>
        </p:nvSpPr>
        <p:spPr>
          <a:xfrm>
            <a:off x="908350" y="3578025"/>
            <a:ext cx="3365700" cy="10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A50A51"/>
                </a:solidFill>
                <a:latin typeface="Asap Condensed"/>
                <a:ea typeface="Asap Condensed"/>
                <a:cs typeface="Asap Condensed"/>
                <a:sym typeface="Asap Condensed"/>
              </a:rPr>
              <a:t>Title</a:t>
            </a:r>
            <a:br>
              <a:rPr lang="en" sz="1500">
                <a:solidFill>
                  <a:srgbClr val="FFFFFF"/>
                </a:solidFill>
                <a:latin typeface="Asap Condensed"/>
                <a:ea typeface="Asap Condensed"/>
                <a:cs typeface="Asap Condensed"/>
                <a:sym typeface="Asap Condensed"/>
              </a:rPr>
            </a:br>
            <a:r>
              <a:rPr lang="en" sz="1200">
                <a:solidFill>
                  <a:srgbClr val="9E9E9E"/>
                </a:solidFill>
                <a:latin typeface="Raleway Medium"/>
                <a:ea typeface="Raleway Medium"/>
                <a:cs typeface="Raleway Medium"/>
                <a:sym typeface="Raleway Medium"/>
              </a:rPr>
              <a:t>Description description description description description description </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p:txBody>
      </p:sp>
      <p:sp>
        <p:nvSpPr>
          <p:cNvPr id="75" name="Google Shape;75;p12"/>
          <p:cNvSpPr txBox="1"/>
          <p:nvPr/>
        </p:nvSpPr>
        <p:spPr>
          <a:xfrm>
            <a:off x="4955800" y="1337775"/>
            <a:ext cx="3365700" cy="10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A50A51"/>
                </a:solidFill>
                <a:latin typeface="Asap Condensed"/>
                <a:ea typeface="Asap Condensed"/>
                <a:cs typeface="Asap Condensed"/>
                <a:sym typeface="Asap Condensed"/>
              </a:rPr>
              <a:t>Title</a:t>
            </a:r>
            <a:br>
              <a:rPr lang="en" sz="1500">
                <a:solidFill>
                  <a:srgbClr val="FFFFFF"/>
                </a:solidFill>
                <a:latin typeface="Asap Condensed"/>
                <a:ea typeface="Asap Condensed"/>
                <a:cs typeface="Asap Condensed"/>
                <a:sym typeface="Asap Condensed"/>
              </a:rPr>
            </a:br>
            <a:r>
              <a:rPr lang="en" sz="1200">
                <a:solidFill>
                  <a:srgbClr val="9E9E9E"/>
                </a:solidFill>
                <a:latin typeface="Raleway Medium"/>
                <a:ea typeface="Raleway Medium"/>
                <a:cs typeface="Raleway Medium"/>
                <a:sym typeface="Raleway Medium"/>
              </a:rPr>
              <a:t>Description description description description description description </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p:txBody>
      </p:sp>
      <p:sp>
        <p:nvSpPr>
          <p:cNvPr id="76" name="Google Shape;76;p12"/>
          <p:cNvSpPr txBox="1"/>
          <p:nvPr/>
        </p:nvSpPr>
        <p:spPr>
          <a:xfrm>
            <a:off x="4955800" y="2439300"/>
            <a:ext cx="3365700" cy="10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A50A51"/>
                </a:solidFill>
                <a:latin typeface="Asap Condensed"/>
                <a:ea typeface="Asap Condensed"/>
                <a:cs typeface="Asap Condensed"/>
                <a:sym typeface="Asap Condensed"/>
              </a:rPr>
              <a:t>Title</a:t>
            </a:r>
            <a:br>
              <a:rPr lang="en" sz="1500">
                <a:solidFill>
                  <a:srgbClr val="FFFFFF"/>
                </a:solidFill>
                <a:latin typeface="Asap Condensed"/>
                <a:ea typeface="Asap Condensed"/>
                <a:cs typeface="Asap Condensed"/>
                <a:sym typeface="Asap Condensed"/>
              </a:rPr>
            </a:br>
            <a:r>
              <a:rPr lang="en" sz="1200">
                <a:solidFill>
                  <a:srgbClr val="9E9E9E"/>
                </a:solidFill>
                <a:latin typeface="Raleway Medium"/>
                <a:ea typeface="Raleway Medium"/>
                <a:cs typeface="Raleway Medium"/>
                <a:sym typeface="Raleway Medium"/>
              </a:rPr>
              <a:t>Description description description description description description </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p:txBody>
      </p:sp>
      <p:sp>
        <p:nvSpPr>
          <p:cNvPr id="77" name="Google Shape;77;p12"/>
          <p:cNvSpPr txBox="1"/>
          <p:nvPr/>
        </p:nvSpPr>
        <p:spPr>
          <a:xfrm>
            <a:off x="4955800" y="3578025"/>
            <a:ext cx="3365700" cy="10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A50A51"/>
                </a:solidFill>
                <a:latin typeface="Asap Condensed"/>
                <a:ea typeface="Asap Condensed"/>
                <a:cs typeface="Asap Condensed"/>
                <a:sym typeface="Asap Condensed"/>
              </a:rPr>
              <a:t>Title</a:t>
            </a:r>
            <a:br>
              <a:rPr lang="en" sz="1500">
                <a:solidFill>
                  <a:srgbClr val="FFFFFF"/>
                </a:solidFill>
                <a:latin typeface="Asap Condensed"/>
                <a:ea typeface="Asap Condensed"/>
                <a:cs typeface="Asap Condensed"/>
                <a:sym typeface="Asap Condensed"/>
              </a:rPr>
            </a:br>
            <a:r>
              <a:rPr lang="en" sz="1200">
                <a:solidFill>
                  <a:srgbClr val="9E9E9E"/>
                </a:solidFill>
                <a:latin typeface="Raleway Medium"/>
                <a:ea typeface="Raleway Medium"/>
                <a:cs typeface="Raleway Medium"/>
                <a:sym typeface="Raleway Medium"/>
              </a:rPr>
              <a:t>Description description description description description description </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nger paragraphs">
  <p:cSld name="TITLE_AND_TWO_COLUMNS_1_1_1">
    <p:bg>
      <p:bgPr>
        <a:solidFill>
          <a:srgbClr val="FFFFFF"/>
        </a:solidFill>
      </p:bgPr>
    </p:bg>
    <p:spTree>
      <p:nvGrpSpPr>
        <p:cNvPr id="78" name="Shape 78"/>
        <p:cNvGrpSpPr/>
        <p:nvPr/>
      </p:nvGrpSpPr>
      <p:grpSpPr>
        <a:xfrm>
          <a:off x="0" y="0"/>
          <a:ext cx="0" cy="0"/>
          <a:chOff x="0" y="0"/>
          <a:chExt cx="0" cy="0"/>
        </a:xfrm>
      </p:grpSpPr>
      <p:sp>
        <p:nvSpPr>
          <p:cNvPr id="79" name="Google Shape;79;p13"/>
          <p:cNvSpPr/>
          <p:nvPr/>
        </p:nvSpPr>
        <p:spPr>
          <a:xfrm>
            <a:off x="0" y="0"/>
            <a:ext cx="9152400" cy="5673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txBox="1"/>
          <p:nvPr/>
        </p:nvSpPr>
        <p:spPr>
          <a:xfrm>
            <a:off x="329250" y="88325"/>
            <a:ext cx="8485500" cy="8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rgbClr val="FFFFFF"/>
                </a:solidFill>
                <a:highlight>
                  <a:srgbClr val="A50A51"/>
                </a:highlight>
                <a:latin typeface="Asap Condensed"/>
                <a:ea typeface="Asap Condensed"/>
                <a:cs typeface="Asap Condensed"/>
                <a:sym typeface="Asap Condensed"/>
              </a:rPr>
              <a:t> Longer paragraphs insert title here</a:t>
            </a:r>
            <a:r>
              <a:rPr b="1" lang="en" sz="4000">
                <a:solidFill>
                  <a:srgbClr val="A50A51"/>
                </a:solidFill>
                <a:highlight>
                  <a:srgbClr val="A50A51"/>
                </a:highlight>
                <a:latin typeface="Asap Condensed"/>
                <a:ea typeface="Asap Condensed"/>
                <a:cs typeface="Asap Condensed"/>
                <a:sym typeface="Asap Condensed"/>
              </a:rPr>
              <a:t>.</a:t>
            </a:r>
            <a:endParaRPr b="1" sz="4000">
              <a:solidFill>
                <a:srgbClr val="A50A51"/>
              </a:solidFill>
              <a:highlight>
                <a:srgbClr val="A50A51"/>
              </a:highlight>
              <a:latin typeface="Asap Condensed"/>
              <a:ea typeface="Asap Condensed"/>
              <a:cs typeface="Asap Condensed"/>
              <a:sym typeface="Asap Condensed"/>
            </a:endParaRPr>
          </a:p>
        </p:txBody>
      </p:sp>
      <p:sp>
        <p:nvSpPr>
          <p:cNvPr id="81" name="Google Shape;81;p13"/>
          <p:cNvSpPr txBox="1"/>
          <p:nvPr/>
        </p:nvSpPr>
        <p:spPr>
          <a:xfrm>
            <a:off x="417050" y="1100075"/>
            <a:ext cx="6825000" cy="364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A50A51"/>
                </a:solidFill>
                <a:latin typeface="Asap Condensed Medium"/>
                <a:ea typeface="Asap Condensed Medium"/>
                <a:cs typeface="Asap Condensed Medium"/>
                <a:sym typeface="Asap Condensed Medium"/>
              </a:rPr>
              <a:t>Participants organize teams, gather data, identify partners, and assess current capabilities in improvement methods and.</a:t>
            </a:r>
            <a:endParaRPr sz="1800">
              <a:solidFill>
                <a:srgbClr val="A50A51"/>
              </a:solidFill>
              <a:latin typeface="Asap Condensed Medium"/>
              <a:ea typeface="Asap Condensed Medium"/>
              <a:cs typeface="Asap Condensed Medium"/>
              <a:sym typeface="Asap Condensed Medium"/>
            </a:endParaRPr>
          </a:p>
          <a:p>
            <a:pPr indent="0" lvl="0" marL="0" rtl="0" algn="l">
              <a:lnSpc>
                <a:spcPct val="115000"/>
              </a:lnSpc>
              <a:spcBef>
                <a:spcPts val="0"/>
              </a:spcBef>
              <a:spcAft>
                <a:spcPts val="0"/>
              </a:spcAft>
              <a:buClr>
                <a:schemeClr val="dk1"/>
              </a:buClr>
              <a:buSzPts val="1100"/>
              <a:buFont typeface="Arial"/>
              <a:buNone/>
            </a:pPr>
            <a:r>
              <a:t/>
            </a:r>
            <a:endParaRPr sz="15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Clr>
                <a:schemeClr val="dk1"/>
              </a:buClr>
              <a:buSzPts val="1100"/>
              <a:buFont typeface="Arial"/>
              <a:buNone/>
            </a:pPr>
            <a:r>
              <a:rPr lang="en" sz="1200">
                <a:solidFill>
                  <a:srgbClr val="9E9E9E"/>
                </a:solidFill>
                <a:latin typeface="Raleway Medium"/>
                <a:ea typeface="Raleway Medium"/>
                <a:cs typeface="Raleway Medium"/>
                <a:sym typeface="Raleway Medium"/>
              </a:rPr>
              <a:t>Participants organize teams, gather data, identify partners, and assess current capabilities in improvement methods and Participants organize teams, gather data, identify partners, and assess current capabilities in improvement methods and. Participants organize teams, gather data, identify partners, and assess current capabilities in improvement methods and.</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Clr>
                <a:schemeClr val="dk1"/>
              </a:buClr>
              <a:buSzPts val="1100"/>
              <a:buFont typeface="Arial"/>
              <a:buNone/>
            </a:pPr>
            <a:r>
              <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Clr>
                <a:schemeClr val="dk1"/>
              </a:buClr>
              <a:buSzPts val="1100"/>
              <a:buFont typeface="Arial"/>
              <a:buNone/>
            </a:pPr>
            <a:r>
              <a:rPr lang="en" sz="1200">
                <a:solidFill>
                  <a:srgbClr val="9E9E9E"/>
                </a:solidFill>
                <a:latin typeface="Raleway Medium"/>
                <a:ea typeface="Raleway Medium"/>
                <a:cs typeface="Raleway Medium"/>
                <a:sym typeface="Raleway Medium"/>
              </a:rPr>
              <a:t>Participants organize teams, gather data, identify partners, and assess current capabilities in improvement methods and Participants organize teams, gather data, identify partners, and assess current capabilities in improvement methods and. Participants organize teams, gather data, identify partners, and assess current capabilities in improvement methods and.</a:t>
            </a:r>
            <a:endParaRPr sz="1200">
              <a:solidFill>
                <a:srgbClr val="9E9E9E"/>
              </a:solidFill>
              <a:latin typeface="Raleway Medium"/>
              <a:ea typeface="Raleway Medium"/>
              <a:cs typeface="Raleway Medium"/>
              <a:sym typeface="Raleway Medium"/>
            </a:endParaRPr>
          </a:p>
          <a:p>
            <a:pPr indent="0" lvl="0" marL="0" rtl="0" algn="l">
              <a:spcBef>
                <a:spcPts val="0"/>
              </a:spcBef>
              <a:spcAft>
                <a:spcPts val="0"/>
              </a:spcAft>
              <a:buClr>
                <a:schemeClr val="dk1"/>
              </a:buClr>
              <a:buSzPts val="1100"/>
              <a:buFont typeface="Arial"/>
              <a:buNone/>
            </a:pPr>
            <a:r>
              <a:t/>
            </a:r>
            <a:endParaRPr sz="1300">
              <a:solidFill>
                <a:srgbClr val="9E9E9E"/>
              </a:solidFill>
              <a:latin typeface="Asap Condensed"/>
              <a:ea typeface="Asap Condensed"/>
              <a:cs typeface="Asap Condensed"/>
              <a:sym typeface="Asap Condensed"/>
            </a:endParaRPr>
          </a:p>
          <a:p>
            <a:pPr indent="0" lvl="0" marL="0" rtl="0" algn="l">
              <a:spcBef>
                <a:spcPts val="0"/>
              </a:spcBef>
              <a:spcAft>
                <a:spcPts val="0"/>
              </a:spcAft>
              <a:buClr>
                <a:schemeClr val="dk1"/>
              </a:buClr>
              <a:buSzPts val="1100"/>
              <a:buFont typeface="Arial"/>
              <a:buNone/>
            </a:pPr>
            <a:r>
              <a:rPr b="1" lang="en" sz="1800">
                <a:solidFill>
                  <a:srgbClr val="86AF15"/>
                </a:solidFill>
                <a:highlight>
                  <a:schemeClr val="lt1"/>
                </a:highlight>
                <a:latin typeface="Asap Condensed"/>
                <a:ea typeface="Asap Condensed"/>
                <a:cs typeface="Asap Condensed"/>
                <a:sym typeface="Asap Condensed"/>
              </a:rPr>
              <a:t> </a:t>
            </a:r>
            <a:endParaRPr sz="1300">
              <a:solidFill>
                <a:srgbClr val="9E9E9E"/>
              </a:solidFill>
              <a:latin typeface="Asap Condensed"/>
              <a:ea typeface="Asap Condensed"/>
              <a:cs typeface="Asap Condensed"/>
              <a:sym typeface="Asap Condensed"/>
            </a:endParaRPr>
          </a:p>
        </p:txBody>
      </p:sp>
      <p:sp>
        <p:nvSpPr>
          <p:cNvPr id="82" name="Google Shape;82;p13"/>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83" name="Google Shape;83;p13"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s">
  <p:cSld name="TITLE_AND_BODY_2_1_1">
    <p:bg>
      <p:bgPr>
        <a:solidFill>
          <a:srgbClr val="FFFFFF"/>
        </a:solidFill>
      </p:bgPr>
    </p:bg>
    <p:spTree>
      <p:nvGrpSpPr>
        <p:cNvPr id="84" name="Shape 84"/>
        <p:cNvGrpSpPr/>
        <p:nvPr/>
      </p:nvGrpSpPr>
      <p:grpSpPr>
        <a:xfrm>
          <a:off x="0" y="0"/>
          <a:ext cx="0" cy="0"/>
          <a:chOff x="0" y="0"/>
          <a:chExt cx="0" cy="0"/>
        </a:xfrm>
      </p:grpSpPr>
      <p:sp>
        <p:nvSpPr>
          <p:cNvPr id="85" name="Google Shape;85;p14"/>
          <p:cNvSpPr/>
          <p:nvPr/>
        </p:nvSpPr>
        <p:spPr>
          <a:xfrm>
            <a:off x="0" y="0"/>
            <a:ext cx="9152400" cy="5673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txBox="1"/>
          <p:nvPr/>
        </p:nvSpPr>
        <p:spPr>
          <a:xfrm>
            <a:off x="329250" y="88325"/>
            <a:ext cx="8485500" cy="8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highlight>
                  <a:srgbClr val="A50A51"/>
                </a:highlight>
                <a:latin typeface="Asap Condensed"/>
                <a:ea typeface="Asap Condensed"/>
                <a:cs typeface="Asap Condensed"/>
                <a:sym typeface="Asap Condensed"/>
              </a:rPr>
              <a:t> </a:t>
            </a:r>
            <a:r>
              <a:rPr b="1" lang="en" sz="4000">
                <a:solidFill>
                  <a:schemeClr val="lt1"/>
                </a:solidFill>
                <a:highlight>
                  <a:srgbClr val="A50A51"/>
                </a:highlight>
                <a:latin typeface="Asap Condensed"/>
                <a:ea typeface="Asap Condensed"/>
                <a:cs typeface="Asap Condensed"/>
                <a:sym typeface="Asap Condensed"/>
              </a:rPr>
              <a:t>Infographics insert title here</a:t>
            </a:r>
            <a:r>
              <a:rPr b="1" lang="en" sz="4000">
                <a:solidFill>
                  <a:srgbClr val="A50A51"/>
                </a:solidFill>
                <a:highlight>
                  <a:srgbClr val="A50A51"/>
                </a:highlight>
                <a:latin typeface="Asap Condensed"/>
                <a:ea typeface="Asap Condensed"/>
                <a:cs typeface="Asap Condensed"/>
                <a:sym typeface="Asap Condensed"/>
              </a:rPr>
              <a:t>.</a:t>
            </a:r>
            <a:endParaRPr b="1" sz="4000">
              <a:solidFill>
                <a:srgbClr val="A50A51"/>
              </a:solidFill>
              <a:highlight>
                <a:srgbClr val="A50A51"/>
              </a:highlight>
              <a:latin typeface="Asap Condensed"/>
              <a:ea typeface="Asap Condensed"/>
              <a:cs typeface="Asap Condensed"/>
              <a:sym typeface="Asap Condensed"/>
            </a:endParaRPr>
          </a:p>
        </p:txBody>
      </p:sp>
      <p:pic>
        <p:nvPicPr>
          <p:cNvPr id="87" name="Google Shape;87;p14"/>
          <p:cNvPicPr preferRelativeResize="0"/>
          <p:nvPr/>
        </p:nvPicPr>
        <p:blipFill>
          <a:blip r:embed="rId2">
            <a:alphaModFix/>
          </a:blip>
          <a:stretch>
            <a:fillRect/>
          </a:stretch>
        </p:blipFill>
        <p:spPr>
          <a:xfrm>
            <a:off x="420625" y="1131725"/>
            <a:ext cx="8258048" cy="3217250"/>
          </a:xfrm>
          <a:prstGeom prst="rect">
            <a:avLst/>
          </a:prstGeom>
          <a:noFill/>
          <a:ln cap="flat" cmpd="sng" w="9525">
            <a:solidFill>
              <a:srgbClr val="0494CB"/>
            </a:solidFill>
            <a:prstDash val="solid"/>
            <a:round/>
            <a:headEnd len="sm" w="sm" type="none"/>
            <a:tailEnd len="sm" w="sm" type="none"/>
          </a:ln>
        </p:spPr>
      </p:pic>
      <p:sp>
        <p:nvSpPr>
          <p:cNvPr id="88" name="Google Shape;88;p14"/>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89" name="Google Shape;89;p14" title="BuiltForZero_CS_logo_rgb_white.jpg"/>
          <p:cNvPicPr preferRelativeResize="0"/>
          <p:nvPr/>
        </p:nvPicPr>
        <p:blipFill>
          <a:blip r:embed="rId3">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0" name="Shape 90"/>
        <p:cNvGrpSpPr/>
        <p:nvPr/>
      </p:nvGrpSpPr>
      <p:grpSpPr>
        <a:xfrm>
          <a:off x="0" y="0"/>
          <a:ext cx="0" cy="0"/>
          <a:chOff x="0" y="0"/>
          <a:chExt cx="0" cy="0"/>
        </a:xfrm>
      </p:grpSpPr>
      <p:sp>
        <p:nvSpPr>
          <p:cNvPr id="91" name="Google Shape;91;p15"/>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a:spcBef>
                <a:spcPts val="0"/>
              </a:spcBef>
              <a:spcAft>
                <a:spcPts val="0"/>
              </a:spcAft>
              <a:buClr>
                <a:srgbClr val="A50A51"/>
              </a:buClr>
              <a:buSzPts val="3200"/>
              <a:buNone/>
              <a:defRPr>
                <a:solidFill>
                  <a:srgbClr val="A50A51"/>
                </a:solidFill>
              </a:defRPr>
            </a:lvl1pPr>
            <a:lvl2pPr lvl="1">
              <a:spcBef>
                <a:spcPts val="0"/>
              </a:spcBef>
              <a:spcAft>
                <a:spcPts val="0"/>
              </a:spcAft>
              <a:buClr>
                <a:srgbClr val="FFFFFF"/>
              </a:buClr>
              <a:buSzPts val="3000"/>
              <a:buNone/>
              <a:defRPr>
                <a:solidFill>
                  <a:srgbClr val="FFFFFF"/>
                </a:solidFill>
              </a:defRPr>
            </a:lvl2pPr>
            <a:lvl3pPr lvl="2">
              <a:spcBef>
                <a:spcPts val="0"/>
              </a:spcBef>
              <a:spcAft>
                <a:spcPts val="0"/>
              </a:spcAft>
              <a:buClr>
                <a:srgbClr val="FFFFFF"/>
              </a:buClr>
              <a:buSzPts val="3000"/>
              <a:buNone/>
              <a:defRPr>
                <a:solidFill>
                  <a:srgbClr val="FFFFFF"/>
                </a:solidFill>
              </a:defRPr>
            </a:lvl3pPr>
            <a:lvl4pPr lvl="3">
              <a:spcBef>
                <a:spcPts val="0"/>
              </a:spcBef>
              <a:spcAft>
                <a:spcPts val="0"/>
              </a:spcAft>
              <a:buClr>
                <a:srgbClr val="FFFFFF"/>
              </a:buClr>
              <a:buSzPts val="3000"/>
              <a:buNone/>
              <a:defRPr>
                <a:solidFill>
                  <a:srgbClr val="FFFFFF"/>
                </a:solidFill>
              </a:defRPr>
            </a:lvl4pPr>
            <a:lvl5pPr lvl="4">
              <a:spcBef>
                <a:spcPts val="0"/>
              </a:spcBef>
              <a:spcAft>
                <a:spcPts val="0"/>
              </a:spcAft>
              <a:buClr>
                <a:srgbClr val="FFFFFF"/>
              </a:buClr>
              <a:buSzPts val="3000"/>
              <a:buNone/>
              <a:defRPr>
                <a:solidFill>
                  <a:srgbClr val="FFFFFF"/>
                </a:solidFill>
              </a:defRPr>
            </a:lvl5pPr>
            <a:lvl6pPr lvl="5">
              <a:spcBef>
                <a:spcPts val="0"/>
              </a:spcBef>
              <a:spcAft>
                <a:spcPts val="0"/>
              </a:spcAft>
              <a:buClr>
                <a:srgbClr val="FFFFFF"/>
              </a:buClr>
              <a:buSzPts val="3000"/>
              <a:buNone/>
              <a:defRPr>
                <a:solidFill>
                  <a:srgbClr val="FFFFFF"/>
                </a:solidFill>
              </a:defRPr>
            </a:lvl6pPr>
            <a:lvl7pPr lvl="6">
              <a:spcBef>
                <a:spcPts val="0"/>
              </a:spcBef>
              <a:spcAft>
                <a:spcPts val="0"/>
              </a:spcAft>
              <a:buClr>
                <a:srgbClr val="FFFFFF"/>
              </a:buClr>
              <a:buSzPts val="3000"/>
              <a:buNone/>
              <a:defRPr>
                <a:solidFill>
                  <a:srgbClr val="FFFFFF"/>
                </a:solidFill>
              </a:defRPr>
            </a:lvl7pPr>
            <a:lvl8pPr lvl="7">
              <a:spcBef>
                <a:spcPts val="0"/>
              </a:spcBef>
              <a:spcAft>
                <a:spcPts val="0"/>
              </a:spcAft>
              <a:buClr>
                <a:srgbClr val="FFFFFF"/>
              </a:buClr>
              <a:buSzPts val="3000"/>
              <a:buNone/>
              <a:defRPr>
                <a:solidFill>
                  <a:srgbClr val="FFFFFF"/>
                </a:solidFill>
              </a:defRPr>
            </a:lvl8pPr>
            <a:lvl9pPr lvl="8">
              <a:spcBef>
                <a:spcPts val="0"/>
              </a:spcBef>
              <a:spcAft>
                <a:spcPts val="0"/>
              </a:spcAft>
              <a:buClr>
                <a:srgbClr val="FFFFFF"/>
              </a:buClr>
              <a:buSzPts val="3000"/>
              <a:buNone/>
              <a:defRPr>
                <a:solidFill>
                  <a:srgbClr val="FFFFFF"/>
                </a:solidFill>
              </a:defRPr>
            </a:lvl9pPr>
          </a:lstStyle>
          <a:p/>
        </p:txBody>
      </p:sp>
      <p:sp>
        <p:nvSpPr>
          <p:cNvPr id="92" name="Google Shape;92;p15"/>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A50A51"/>
              </a:buClr>
              <a:buSzPts val="1200"/>
              <a:buFont typeface="Raleway"/>
              <a:buNone/>
              <a:defRPr sz="1200">
                <a:solidFill>
                  <a:srgbClr val="A50A51"/>
                </a:solidFill>
                <a:latin typeface="Raleway"/>
                <a:ea typeface="Raleway"/>
                <a:cs typeface="Raleway"/>
                <a:sym typeface="Raleway"/>
              </a:defRPr>
            </a:lvl1pPr>
            <a:lvl2pPr lvl="1" rtl="0">
              <a:lnSpc>
                <a:spcPct val="100000"/>
              </a:lnSpc>
              <a:spcBef>
                <a:spcPts val="0"/>
              </a:spcBef>
              <a:spcAft>
                <a:spcPts val="0"/>
              </a:spcAft>
              <a:buClr>
                <a:srgbClr val="A50A51"/>
              </a:buClr>
              <a:buSzPts val="1800"/>
              <a:buNone/>
              <a:defRPr sz="1800">
                <a:solidFill>
                  <a:srgbClr val="A50A51"/>
                </a:solidFill>
              </a:defRPr>
            </a:lvl2pPr>
            <a:lvl3pPr lvl="2" rtl="0">
              <a:lnSpc>
                <a:spcPct val="100000"/>
              </a:lnSpc>
              <a:spcBef>
                <a:spcPts val="0"/>
              </a:spcBef>
              <a:spcAft>
                <a:spcPts val="0"/>
              </a:spcAft>
              <a:buClr>
                <a:srgbClr val="A50A51"/>
              </a:buClr>
              <a:buSzPts val="1800"/>
              <a:buNone/>
              <a:defRPr sz="1800">
                <a:solidFill>
                  <a:srgbClr val="A50A51"/>
                </a:solidFill>
              </a:defRPr>
            </a:lvl3pPr>
            <a:lvl4pPr lvl="3" rtl="0">
              <a:lnSpc>
                <a:spcPct val="100000"/>
              </a:lnSpc>
              <a:spcBef>
                <a:spcPts val="0"/>
              </a:spcBef>
              <a:spcAft>
                <a:spcPts val="0"/>
              </a:spcAft>
              <a:buClr>
                <a:srgbClr val="A50A51"/>
              </a:buClr>
              <a:buSzPts val="1800"/>
              <a:buNone/>
              <a:defRPr sz="1800">
                <a:solidFill>
                  <a:srgbClr val="A50A51"/>
                </a:solidFill>
              </a:defRPr>
            </a:lvl4pPr>
            <a:lvl5pPr lvl="4" rtl="0">
              <a:lnSpc>
                <a:spcPct val="100000"/>
              </a:lnSpc>
              <a:spcBef>
                <a:spcPts val="0"/>
              </a:spcBef>
              <a:spcAft>
                <a:spcPts val="0"/>
              </a:spcAft>
              <a:buClr>
                <a:srgbClr val="A50A51"/>
              </a:buClr>
              <a:buSzPts val="1800"/>
              <a:buNone/>
              <a:defRPr sz="1800">
                <a:solidFill>
                  <a:srgbClr val="A50A51"/>
                </a:solidFill>
              </a:defRPr>
            </a:lvl5pPr>
            <a:lvl6pPr lvl="5" rtl="0">
              <a:lnSpc>
                <a:spcPct val="100000"/>
              </a:lnSpc>
              <a:spcBef>
                <a:spcPts val="0"/>
              </a:spcBef>
              <a:spcAft>
                <a:spcPts val="0"/>
              </a:spcAft>
              <a:buClr>
                <a:srgbClr val="A50A51"/>
              </a:buClr>
              <a:buSzPts val="1800"/>
              <a:buNone/>
              <a:defRPr sz="1800">
                <a:solidFill>
                  <a:srgbClr val="A50A51"/>
                </a:solidFill>
              </a:defRPr>
            </a:lvl6pPr>
            <a:lvl7pPr lvl="6" rtl="0">
              <a:lnSpc>
                <a:spcPct val="100000"/>
              </a:lnSpc>
              <a:spcBef>
                <a:spcPts val="0"/>
              </a:spcBef>
              <a:spcAft>
                <a:spcPts val="0"/>
              </a:spcAft>
              <a:buClr>
                <a:srgbClr val="A50A51"/>
              </a:buClr>
              <a:buSzPts val="1800"/>
              <a:buNone/>
              <a:defRPr sz="1800">
                <a:solidFill>
                  <a:srgbClr val="A50A51"/>
                </a:solidFill>
              </a:defRPr>
            </a:lvl7pPr>
            <a:lvl8pPr lvl="7" rtl="0">
              <a:lnSpc>
                <a:spcPct val="100000"/>
              </a:lnSpc>
              <a:spcBef>
                <a:spcPts val="0"/>
              </a:spcBef>
              <a:spcAft>
                <a:spcPts val="0"/>
              </a:spcAft>
              <a:buClr>
                <a:srgbClr val="A50A51"/>
              </a:buClr>
              <a:buSzPts val="1800"/>
              <a:buNone/>
              <a:defRPr sz="1800">
                <a:solidFill>
                  <a:srgbClr val="A50A51"/>
                </a:solidFill>
              </a:defRPr>
            </a:lvl8pPr>
            <a:lvl9pPr lvl="8" rtl="0">
              <a:lnSpc>
                <a:spcPct val="100000"/>
              </a:lnSpc>
              <a:spcBef>
                <a:spcPts val="0"/>
              </a:spcBef>
              <a:spcAft>
                <a:spcPts val="0"/>
              </a:spcAft>
              <a:buClr>
                <a:srgbClr val="A50A51"/>
              </a:buClr>
              <a:buSzPts val="1800"/>
              <a:buNone/>
              <a:defRPr sz="1800">
                <a:solidFill>
                  <a:srgbClr val="A50A51"/>
                </a:solidFill>
              </a:defRPr>
            </a:lvl9pPr>
          </a:lstStyle>
          <a:p/>
        </p:txBody>
      </p:sp>
      <p:sp>
        <p:nvSpPr>
          <p:cNvPr id="93" name="Google Shape;93;p15"/>
          <p:cNvSpPr txBox="1"/>
          <p:nvPr>
            <p:ph idx="2" type="body"/>
          </p:nvPr>
        </p:nvSpPr>
        <p:spPr>
          <a:xfrm>
            <a:off x="379875" y="1452450"/>
            <a:ext cx="8342100" cy="3040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chemeClr val="lt2"/>
              </a:buClr>
              <a:buSzPts val="1400"/>
              <a:buChar char="●"/>
              <a:defRPr sz="1400">
                <a:solidFill>
                  <a:schemeClr val="lt2"/>
                </a:solidFill>
              </a:defRPr>
            </a:lvl1pPr>
            <a:lvl2pPr indent="-304800" lvl="1" marL="914400">
              <a:spcBef>
                <a:spcPts val="1600"/>
              </a:spcBef>
              <a:spcAft>
                <a:spcPts val="0"/>
              </a:spcAft>
              <a:buClr>
                <a:schemeClr val="lt2"/>
              </a:buClr>
              <a:buSzPts val="1200"/>
              <a:buChar char="○"/>
              <a:defRPr sz="1200">
                <a:solidFill>
                  <a:schemeClr val="lt2"/>
                </a:solidFill>
              </a:defRPr>
            </a:lvl2pPr>
            <a:lvl3pPr indent="-304800" lvl="2" marL="1371600">
              <a:spcBef>
                <a:spcPts val="1600"/>
              </a:spcBef>
              <a:spcAft>
                <a:spcPts val="0"/>
              </a:spcAft>
              <a:buClr>
                <a:schemeClr val="lt2"/>
              </a:buClr>
              <a:buSzPts val="1200"/>
              <a:buChar char="■"/>
              <a:defRPr sz="1200">
                <a:solidFill>
                  <a:schemeClr val="lt2"/>
                </a:solidFill>
              </a:defRPr>
            </a:lvl3pPr>
            <a:lvl4pPr indent="-304800" lvl="3" marL="1828800">
              <a:spcBef>
                <a:spcPts val="1600"/>
              </a:spcBef>
              <a:spcAft>
                <a:spcPts val="0"/>
              </a:spcAft>
              <a:buClr>
                <a:schemeClr val="lt2"/>
              </a:buClr>
              <a:buSzPts val="1200"/>
              <a:buChar char="●"/>
              <a:defRPr sz="1200">
                <a:solidFill>
                  <a:schemeClr val="lt2"/>
                </a:solidFill>
              </a:defRPr>
            </a:lvl4pPr>
            <a:lvl5pPr indent="-304800" lvl="4" marL="2286000">
              <a:spcBef>
                <a:spcPts val="1600"/>
              </a:spcBef>
              <a:spcAft>
                <a:spcPts val="0"/>
              </a:spcAft>
              <a:buClr>
                <a:schemeClr val="lt2"/>
              </a:buClr>
              <a:buSzPts val="1200"/>
              <a:buChar char="○"/>
              <a:defRPr sz="1200">
                <a:solidFill>
                  <a:schemeClr val="lt2"/>
                </a:solidFill>
              </a:defRPr>
            </a:lvl5pPr>
            <a:lvl6pPr indent="-304800" lvl="5" marL="2743200">
              <a:spcBef>
                <a:spcPts val="1600"/>
              </a:spcBef>
              <a:spcAft>
                <a:spcPts val="0"/>
              </a:spcAft>
              <a:buClr>
                <a:schemeClr val="lt2"/>
              </a:buClr>
              <a:buSzPts val="1200"/>
              <a:buChar char="■"/>
              <a:defRPr sz="1200">
                <a:solidFill>
                  <a:schemeClr val="lt2"/>
                </a:solidFill>
              </a:defRPr>
            </a:lvl6pPr>
            <a:lvl7pPr indent="-304800" lvl="6" marL="3200400">
              <a:spcBef>
                <a:spcPts val="1600"/>
              </a:spcBef>
              <a:spcAft>
                <a:spcPts val="0"/>
              </a:spcAft>
              <a:buClr>
                <a:schemeClr val="lt2"/>
              </a:buClr>
              <a:buSzPts val="1200"/>
              <a:buChar char="●"/>
              <a:defRPr sz="1200">
                <a:solidFill>
                  <a:schemeClr val="lt2"/>
                </a:solidFill>
              </a:defRPr>
            </a:lvl7pPr>
            <a:lvl8pPr indent="-304800" lvl="7" marL="3657600">
              <a:spcBef>
                <a:spcPts val="1600"/>
              </a:spcBef>
              <a:spcAft>
                <a:spcPts val="0"/>
              </a:spcAft>
              <a:buClr>
                <a:schemeClr val="lt2"/>
              </a:buClr>
              <a:buSzPts val="1200"/>
              <a:buChar char="○"/>
              <a:defRPr sz="1200">
                <a:solidFill>
                  <a:schemeClr val="lt2"/>
                </a:solidFill>
              </a:defRPr>
            </a:lvl8pPr>
            <a:lvl9pPr indent="-304800" lvl="8" marL="4114800">
              <a:spcBef>
                <a:spcPts val="1600"/>
              </a:spcBef>
              <a:spcAft>
                <a:spcPts val="1600"/>
              </a:spcAft>
              <a:buClr>
                <a:schemeClr val="lt2"/>
              </a:buClr>
              <a:buSzPts val="1200"/>
              <a:buChar char="■"/>
              <a:defRPr sz="1200">
                <a:solidFill>
                  <a:schemeClr val="lt2"/>
                </a:solidFill>
              </a:defRPr>
            </a:lvl9pPr>
          </a:lstStyle>
          <a:p/>
        </p:txBody>
      </p:sp>
      <p:sp>
        <p:nvSpPr>
          <p:cNvPr id="94" name="Google Shape;94;p15"/>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95" name="Google Shape;95;p15"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ke a point">
  <p:cSld name="TITLE_AND_BODY_1">
    <p:spTree>
      <p:nvGrpSpPr>
        <p:cNvPr id="96" name="Shape 96"/>
        <p:cNvGrpSpPr/>
        <p:nvPr/>
      </p:nvGrpSpPr>
      <p:grpSpPr>
        <a:xfrm>
          <a:off x="0" y="0"/>
          <a:ext cx="0" cy="0"/>
          <a:chOff x="0" y="0"/>
          <a:chExt cx="0" cy="0"/>
        </a:xfrm>
      </p:grpSpPr>
      <p:sp>
        <p:nvSpPr>
          <p:cNvPr id="97" name="Google Shape;97;p16"/>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A50A51"/>
              </a:buClr>
              <a:buSzPts val="1000"/>
              <a:buNone/>
              <a:defRPr>
                <a:solidFill>
                  <a:srgbClr val="A50A51"/>
                </a:solidFill>
              </a:defRPr>
            </a:lvl1pPr>
            <a:lvl2pPr lvl="1" rtl="0">
              <a:lnSpc>
                <a:spcPct val="100000"/>
              </a:lnSpc>
              <a:spcBef>
                <a:spcPts val="0"/>
              </a:spcBef>
              <a:spcAft>
                <a:spcPts val="0"/>
              </a:spcAft>
              <a:buClr>
                <a:srgbClr val="A50A51"/>
              </a:buClr>
              <a:buSzPts val="1400"/>
              <a:buNone/>
              <a:defRPr sz="1400">
                <a:solidFill>
                  <a:srgbClr val="A50A51"/>
                </a:solidFill>
              </a:defRPr>
            </a:lvl2pPr>
            <a:lvl3pPr lvl="2" rtl="0">
              <a:lnSpc>
                <a:spcPct val="100000"/>
              </a:lnSpc>
              <a:spcBef>
                <a:spcPts val="0"/>
              </a:spcBef>
              <a:spcAft>
                <a:spcPts val="0"/>
              </a:spcAft>
              <a:buClr>
                <a:srgbClr val="A50A51"/>
              </a:buClr>
              <a:buSzPts val="1400"/>
              <a:buNone/>
              <a:defRPr sz="1400">
                <a:solidFill>
                  <a:srgbClr val="A50A51"/>
                </a:solidFill>
              </a:defRPr>
            </a:lvl3pPr>
            <a:lvl4pPr lvl="3" rtl="0">
              <a:lnSpc>
                <a:spcPct val="100000"/>
              </a:lnSpc>
              <a:spcBef>
                <a:spcPts val="0"/>
              </a:spcBef>
              <a:spcAft>
                <a:spcPts val="0"/>
              </a:spcAft>
              <a:buClr>
                <a:srgbClr val="A50A51"/>
              </a:buClr>
              <a:buSzPts val="1400"/>
              <a:buNone/>
              <a:defRPr sz="1400">
                <a:solidFill>
                  <a:srgbClr val="A50A51"/>
                </a:solidFill>
              </a:defRPr>
            </a:lvl4pPr>
            <a:lvl5pPr lvl="4" rtl="0">
              <a:lnSpc>
                <a:spcPct val="100000"/>
              </a:lnSpc>
              <a:spcBef>
                <a:spcPts val="0"/>
              </a:spcBef>
              <a:spcAft>
                <a:spcPts val="0"/>
              </a:spcAft>
              <a:buClr>
                <a:srgbClr val="A50A51"/>
              </a:buClr>
              <a:buSzPts val="1400"/>
              <a:buNone/>
              <a:defRPr sz="1400">
                <a:solidFill>
                  <a:srgbClr val="A50A51"/>
                </a:solidFill>
              </a:defRPr>
            </a:lvl5pPr>
            <a:lvl6pPr lvl="5" rtl="0">
              <a:lnSpc>
                <a:spcPct val="100000"/>
              </a:lnSpc>
              <a:spcBef>
                <a:spcPts val="0"/>
              </a:spcBef>
              <a:spcAft>
                <a:spcPts val="0"/>
              </a:spcAft>
              <a:buClr>
                <a:srgbClr val="A50A51"/>
              </a:buClr>
              <a:buSzPts val="1400"/>
              <a:buNone/>
              <a:defRPr sz="1400">
                <a:solidFill>
                  <a:srgbClr val="A50A51"/>
                </a:solidFill>
              </a:defRPr>
            </a:lvl6pPr>
            <a:lvl7pPr lvl="6" rtl="0">
              <a:lnSpc>
                <a:spcPct val="100000"/>
              </a:lnSpc>
              <a:spcBef>
                <a:spcPts val="0"/>
              </a:spcBef>
              <a:spcAft>
                <a:spcPts val="0"/>
              </a:spcAft>
              <a:buClr>
                <a:srgbClr val="A50A51"/>
              </a:buClr>
              <a:buSzPts val="1400"/>
              <a:buNone/>
              <a:defRPr sz="1400">
                <a:solidFill>
                  <a:srgbClr val="A50A51"/>
                </a:solidFill>
              </a:defRPr>
            </a:lvl7pPr>
            <a:lvl8pPr lvl="7" rtl="0">
              <a:lnSpc>
                <a:spcPct val="100000"/>
              </a:lnSpc>
              <a:spcBef>
                <a:spcPts val="0"/>
              </a:spcBef>
              <a:spcAft>
                <a:spcPts val="0"/>
              </a:spcAft>
              <a:buClr>
                <a:srgbClr val="A50A51"/>
              </a:buClr>
              <a:buSzPts val="1400"/>
              <a:buNone/>
              <a:defRPr sz="1400">
                <a:solidFill>
                  <a:srgbClr val="A50A51"/>
                </a:solidFill>
              </a:defRPr>
            </a:lvl8pPr>
            <a:lvl9pPr lvl="8" rtl="0">
              <a:lnSpc>
                <a:spcPct val="100000"/>
              </a:lnSpc>
              <a:spcBef>
                <a:spcPts val="0"/>
              </a:spcBef>
              <a:spcAft>
                <a:spcPts val="0"/>
              </a:spcAft>
              <a:buClr>
                <a:srgbClr val="A50A51"/>
              </a:buClr>
              <a:buSzPts val="1400"/>
              <a:buNone/>
              <a:defRPr sz="1400">
                <a:solidFill>
                  <a:srgbClr val="A50A51"/>
                </a:solidFill>
              </a:defRPr>
            </a:lvl9pPr>
          </a:lstStyle>
          <a:p/>
        </p:txBody>
      </p:sp>
      <p:sp>
        <p:nvSpPr>
          <p:cNvPr id="98" name="Google Shape;98;p16"/>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A50A51"/>
              </a:buClr>
              <a:buSzPts val="2400"/>
              <a:buNone/>
              <a:defRPr b="0" sz="2400">
                <a:solidFill>
                  <a:srgbClr val="A50A51"/>
                </a:solidFill>
              </a:defRPr>
            </a:lvl1pPr>
            <a:lvl2pPr lvl="1" rtl="0">
              <a:spcBef>
                <a:spcPts val="0"/>
              </a:spcBef>
              <a:spcAft>
                <a:spcPts val="0"/>
              </a:spcAft>
              <a:buClr>
                <a:srgbClr val="A50A51"/>
              </a:buClr>
              <a:buSzPts val="3600"/>
              <a:buNone/>
              <a:defRPr sz="3600">
                <a:solidFill>
                  <a:srgbClr val="A50A51"/>
                </a:solidFill>
              </a:defRPr>
            </a:lvl2pPr>
            <a:lvl3pPr lvl="2" rtl="0">
              <a:spcBef>
                <a:spcPts val="0"/>
              </a:spcBef>
              <a:spcAft>
                <a:spcPts val="0"/>
              </a:spcAft>
              <a:buClr>
                <a:srgbClr val="A50A51"/>
              </a:buClr>
              <a:buSzPts val="3600"/>
              <a:buNone/>
              <a:defRPr sz="3600">
                <a:solidFill>
                  <a:srgbClr val="A50A51"/>
                </a:solidFill>
              </a:defRPr>
            </a:lvl3pPr>
            <a:lvl4pPr lvl="3" rtl="0">
              <a:spcBef>
                <a:spcPts val="0"/>
              </a:spcBef>
              <a:spcAft>
                <a:spcPts val="0"/>
              </a:spcAft>
              <a:buClr>
                <a:srgbClr val="A50A51"/>
              </a:buClr>
              <a:buSzPts val="3600"/>
              <a:buNone/>
              <a:defRPr sz="3600">
                <a:solidFill>
                  <a:srgbClr val="A50A51"/>
                </a:solidFill>
              </a:defRPr>
            </a:lvl4pPr>
            <a:lvl5pPr lvl="4" rtl="0">
              <a:spcBef>
                <a:spcPts val="0"/>
              </a:spcBef>
              <a:spcAft>
                <a:spcPts val="0"/>
              </a:spcAft>
              <a:buClr>
                <a:srgbClr val="A50A51"/>
              </a:buClr>
              <a:buSzPts val="3600"/>
              <a:buNone/>
              <a:defRPr sz="3600">
                <a:solidFill>
                  <a:srgbClr val="A50A51"/>
                </a:solidFill>
              </a:defRPr>
            </a:lvl5pPr>
            <a:lvl6pPr lvl="5" rtl="0">
              <a:spcBef>
                <a:spcPts val="0"/>
              </a:spcBef>
              <a:spcAft>
                <a:spcPts val="0"/>
              </a:spcAft>
              <a:buClr>
                <a:srgbClr val="A50A51"/>
              </a:buClr>
              <a:buSzPts val="3600"/>
              <a:buNone/>
              <a:defRPr sz="3600">
                <a:solidFill>
                  <a:srgbClr val="A50A51"/>
                </a:solidFill>
              </a:defRPr>
            </a:lvl6pPr>
            <a:lvl7pPr lvl="6" rtl="0">
              <a:spcBef>
                <a:spcPts val="0"/>
              </a:spcBef>
              <a:spcAft>
                <a:spcPts val="0"/>
              </a:spcAft>
              <a:buClr>
                <a:srgbClr val="A50A51"/>
              </a:buClr>
              <a:buSzPts val="3600"/>
              <a:buNone/>
              <a:defRPr sz="3600">
                <a:solidFill>
                  <a:srgbClr val="A50A51"/>
                </a:solidFill>
              </a:defRPr>
            </a:lvl7pPr>
            <a:lvl8pPr lvl="7" rtl="0">
              <a:spcBef>
                <a:spcPts val="0"/>
              </a:spcBef>
              <a:spcAft>
                <a:spcPts val="0"/>
              </a:spcAft>
              <a:buClr>
                <a:srgbClr val="A50A51"/>
              </a:buClr>
              <a:buSzPts val="3600"/>
              <a:buNone/>
              <a:defRPr sz="3600">
                <a:solidFill>
                  <a:srgbClr val="A50A51"/>
                </a:solidFill>
              </a:defRPr>
            </a:lvl8pPr>
            <a:lvl9pPr lvl="8" rtl="0">
              <a:spcBef>
                <a:spcPts val="0"/>
              </a:spcBef>
              <a:spcAft>
                <a:spcPts val="0"/>
              </a:spcAft>
              <a:buClr>
                <a:srgbClr val="A50A51"/>
              </a:buClr>
              <a:buSzPts val="3600"/>
              <a:buNone/>
              <a:defRPr sz="3600">
                <a:solidFill>
                  <a:srgbClr val="A50A51"/>
                </a:solidFill>
              </a:defRPr>
            </a:lvl9pPr>
          </a:lstStyle>
          <a:p/>
        </p:txBody>
      </p:sp>
      <p:sp>
        <p:nvSpPr>
          <p:cNvPr id="99" name="Google Shape;99;p16"/>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100" name="Google Shape;100;p16"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1" name="Shape 101"/>
        <p:cNvGrpSpPr/>
        <p:nvPr/>
      </p:nvGrpSpPr>
      <p:grpSpPr>
        <a:xfrm>
          <a:off x="0" y="0"/>
          <a:ext cx="0" cy="0"/>
          <a:chOff x="0" y="0"/>
          <a:chExt cx="0" cy="0"/>
        </a:xfrm>
      </p:grpSpPr>
      <p:sp>
        <p:nvSpPr>
          <p:cNvPr id="102" name="Google Shape;102;p17"/>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A50A51"/>
              </a:buClr>
              <a:buSzPts val="3200"/>
              <a:buNone/>
              <a:defRPr>
                <a:solidFill>
                  <a:srgbClr val="A50A51"/>
                </a:solidFill>
              </a:defRPr>
            </a:lvl1pPr>
            <a:lvl2pPr lvl="1" rtl="0">
              <a:spcBef>
                <a:spcPts val="0"/>
              </a:spcBef>
              <a:spcAft>
                <a:spcPts val="0"/>
              </a:spcAft>
              <a:buClr>
                <a:srgbClr val="FFFFFF"/>
              </a:buClr>
              <a:buSzPts val="3000"/>
              <a:buNone/>
              <a:defRPr>
                <a:solidFill>
                  <a:srgbClr val="FFFFFF"/>
                </a:solidFill>
              </a:defRPr>
            </a:lvl2pPr>
            <a:lvl3pPr lvl="2" rtl="0">
              <a:spcBef>
                <a:spcPts val="0"/>
              </a:spcBef>
              <a:spcAft>
                <a:spcPts val="0"/>
              </a:spcAft>
              <a:buClr>
                <a:srgbClr val="FFFFFF"/>
              </a:buClr>
              <a:buSzPts val="3000"/>
              <a:buNone/>
              <a:defRPr>
                <a:solidFill>
                  <a:srgbClr val="FFFFFF"/>
                </a:solidFill>
              </a:defRPr>
            </a:lvl3pPr>
            <a:lvl4pPr lvl="3" rtl="0">
              <a:spcBef>
                <a:spcPts val="0"/>
              </a:spcBef>
              <a:spcAft>
                <a:spcPts val="0"/>
              </a:spcAft>
              <a:buClr>
                <a:srgbClr val="FFFFFF"/>
              </a:buClr>
              <a:buSzPts val="3000"/>
              <a:buNone/>
              <a:defRPr>
                <a:solidFill>
                  <a:srgbClr val="FFFFFF"/>
                </a:solidFill>
              </a:defRPr>
            </a:lvl4pPr>
            <a:lvl5pPr lvl="4" rtl="0">
              <a:spcBef>
                <a:spcPts val="0"/>
              </a:spcBef>
              <a:spcAft>
                <a:spcPts val="0"/>
              </a:spcAft>
              <a:buClr>
                <a:srgbClr val="FFFFFF"/>
              </a:buClr>
              <a:buSzPts val="3000"/>
              <a:buNone/>
              <a:defRPr>
                <a:solidFill>
                  <a:srgbClr val="FFFFFF"/>
                </a:solidFill>
              </a:defRPr>
            </a:lvl5pPr>
            <a:lvl6pPr lvl="5" rtl="0">
              <a:spcBef>
                <a:spcPts val="0"/>
              </a:spcBef>
              <a:spcAft>
                <a:spcPts val="0"/>
              </a:spcAft>
              <a:buClr>
                <a:srgbClr val="FFFFFF"/>
              </a:buClr>
              <a:buSzPts val="3000"/>
              <a:buNone/>
              <a:defRPr>
                <a:solidFill>
                  <a:srgbClr val="FFFFFF"/>
                </a:solidFill>
              </a:defRPr>
            </a:lvl6pPr>
            <a:lvl7pPr lvl="6" rtl="0">
              <a:spcBef>
                <a:spcPts val="0"/>
              </a:spcBef>
              <a:spcAft>
                <a:spcPts val="0"/>
              </a:spcAft>
              <a:buClr>
                <a:srgbClr val="FFFFFF"/>
              </a:buClr>
              <a:buSzPts val="3000"/>
              <a:buNone/>
              <a:defRPr>
                <a:solidFill>
                  <a:srgbClr val="FFFFFF"/>
                </a:solidFill>
              </a:defRPr>
            </a:lvl7pPr>
            <a:lvl8pPr lvl="7" rtl="0">
              <a:spcBef>
                <a:spcPts val="0"/>
              </a:spcBef>
              <a:spcAft>
                <a:spcPts val="0"/>
              </a:spcAft>
              <a:buClr>
                <a:srgbClr val="FFFFFF"/>
              </a:buClr>
              <a:buSzPts val="3000"/>
              <a:buNone/>
              <a:defRPr>
                <a:solidFill>
                  <a:srgbClr val="FFFFFF"/>
                </a:solidFill>
              </a:defRPr>
            </a:lvl8pPr>
            <a:lvl9pPr lvl="8" rtl="0">
              <a:spcBef>
                <a:spcPts val="0"/>
              </a:spcBef>
              <a:spcAft>
                <a:spcPts val="0"/>
              </a:spcAft>
              <a:buClr>
                <a:srgbClr val="FFFFFF"/>
              </a:buClr>
              <a:buSzPts val="3000"/>
              <a:buNone/>
              <a:defRPr>
                <a:solidFill>
                  <a:srgbClr val="FFFFFF"/>
                </a:solidFill>
              </a:defRPr>
            </a:lvl9pPr>
          </a:lstStyle>
          <a:p/>
        </p:txBody>
      </p:sp>
      <p:sp>
        <p:nvSpPr>
          <p:cNvPr id="103" name="Google Shape;103;p17"/>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A50A51"/>
              </a:buClr>
              <a:buSzPts val="1200"/>
              <a:buFont typeface="Raleway"/>
              <a:buNone/>
              <a:defRPr sz="1200">
                <a:solidFill>
                  <a:srgbClr val="A50A51"/>
                </a:solidFill>
                <a:latin typeface="Raleway"/>
                <a:ea typeface="Raleway"/>
                <a:cs typeface="Raleway"/>
                <a:sym typeface="Raleway"/>
              </a:defRPr>
            </a:lvl1pPr>
            <a:lvl2pPr lvl="1" rtl="0">
              <a:lnSpc>
                <a:spcPct val="100000"/>
              </a:lnSpc>
              <a:spcBef>
                <a:spcPts val="0"/>
              </a:spcBef>
              <a:spcAft>
                <a:spcPts val="0"/>
              </a:spcAft>
              <a:buClr>
                <a:srgbClr val="A50A51"/>
              </a:buClr>
              <a:buSzPts val="1800"/>
              <a:buNone/>
              <a:defRPr sz="1800">
                <a:solidFill>
                  <a:srgbClr val="A50A51"/>
                </a:solidFill>
              </a:defRPr>
            </a:lvl2pPr>
            <a:lvl3pPr lvl="2" rtl="0">
              <a:lnSpc>
                <a:spcPct val="100000"/>
              </a:lnSpc>
              <a:spcBef>
                <a:spcPts val="0"/>
              </a:spcBef>
              <a:spcAft>
                <a:spcPts val="0"/>
              </a:spcAft>
              <a:buClr>
                <a:srgbClr val="A50A51"/>
              </a:buClr>
              <a:buSzPts val="1800"/>
              <a:buNone/>
              <a:defRPr sz="1800">
                <a:solidFill>
                  <a:srgbClr val="A50A51"/>
                </a:solidFill>
              </a:defRPr>
            </a:lvl3pPr>
            <a:lvl4pPr lvl="3" rtl="0">
              <a:lnSpc>
                <a:spcPct val="100000"/>
              </a:lnSpc>
              <a:spcBef>
                <a:spcPts val="0"/>
              </a:spcBef>
              <a:spcAft>
                <a:spcPts val="0"/>
              </a:spcAft>
              <a:buClr>
                <a:srgbClr val="A50A51"/>
              </a:buClr>
              <a:buSzPts val="1800"/>
              <a:buNone/>
              <a:defRPr sz="1800">
                <a:solidFill>
                  <a:srgbClr val="A50A51"/>
                </a:solidFill>
              </a:defRPr>
            </a:lvl4pPr>
            <a:lvl5pPr lvl="4" rtl="0">
              <a:lnSpc>
                <a:spcPct val="100000"/>
              </a:lnSpc>
              <a:spcBef>
                <a:spcPts val="0"/>
              </a:spcBef>
              <a:spcAft>
                <a:spcPts val="0"/>
              </a:spcAft>
              <a:buClr>
                <a:srgbClr val="A50A51"/>
              </a:buClr>
              <a:buSzPts val="1800"/>
              <a:buNone/>
              <a:defRPr sz="1800">
                <a:solidFill>
                  <a:srgbClr val="A50A51"/>
                </a:solidFill>
              </a:defRPr>
            </a:lvl5pPr>
            <a:lvl6pPr lvl="5" rtl="0">
              <a:lnSpc>
                <a:spcPct val="100000"/>
              </a:lnSpc>
              <a:spcBef>
                <a:spcPts val="0"/>
              </a:spcBef>
              <a:spcAft>
                <a:spcPts val="0"/>
              </a:spcAft>
              <a:buClr>
                <a:srgbClr val="A50A51"/>
              </a:buClr>
              <a:buSzPts val="1800"/>
              <a:buNone/>
              <a:defRPr sz="1800">
                <a:solidFill>
                  <a:srgbClr val="A50A51"/>
                </a:solidFill>
              </a:defRPr>
            </a:lvl6pPr>
            <a:lvl7pPr lvl="6" rtl="0">
              <a:lnSpc>
                <a:spcPct val="100000"/>
              </a:lnSpc>
              <a:spcBef>
                <a:spcPts val="0"/>
              </a:spcBef>
              <a:spcAft>
                <a:spcPts val="0"/>
              </a:spcAft>
              <a:buClr>
                <a:srgbClr val="A50A51"/>
              </a:buClr>
              <a:buSzPts val="1800"/>
              <a:buNone/>
              <a:defRPr sz="1800">
                <a:solidFill>
                  <a:srgbClr val="A50A51"/>
                </a:solidFill>
              </a:defRPr>
            </a:lvl7pPr>
            <a:lvl8pPr lvl="7" rtl="0">
              <a:lnSpc>
                <a:spcPct val="100000"/>
              </a:lnSpc>
              <a:spcBef>
                <a:spcPts val="0"/>
              </a:spcBef>
              <a:spcAft>
                <a:spcPts val="0"/>
              </a:spcAft>
              <a:buClr>
                <a:srgbClr val="A50A51"/>
              </a:buClr>
              <a:buSzPts val="1800"/>
              <a:buNone/>
              <a:defRPr sz="1800">
                <a:solidFill>
                  <a:srgbClr val="A50A51"/>
                </a:solidFill>
              </a:defRPr>
            </a:lvl8pPr>
            <a:lvl9pPr lvl="8" rtl="0">
              <a:lnSpc>
                <a:spcPct val="100000"/>
              </a:lnSpc>
              <a:spcBef>
                <a:spcPts val="0"/>
              </a:spcBef>
              <a:spcAft>
                <a:spcPts val="0"/>
              </a:spcAft>
              <a:buClr>
                <a:srgbClr val="A50A51"/>
              </a:buClr>
              <a:buSzPts val="1800"/>
              <a:buNone/>
              <a:defRPr sz="1800">
                <a:solidFill>
                  <a:srgbClr val="A50A51"/>
                </a:solidFill>
              </a:defRPr>
            </a:lvl9pPr>
          </a:lstStyle>
          <a:p/>
        </p:txBody>
      </p:sp>
      <p:sp>
        <p:nvSpPr>
          <p:cNvPr id="104" name="Google Shape;104;p17"/>
          <p:cNvSpPr txBox="1"/>
          <p:nvPr>
            <p:ph idx="2" type="body"/>
          </p:nvPr>
        </p:nvSpPr>
        <p:spPr>
          <a:xfrm>
            <a:off x="4540550" y="1452450"/>
            <a:ext cx="36981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888888"/>
              </a:buClr>
              <a:buSzPts val="1400"/>
              <a:buChar char="●"/>
              <a:defRPr sz="1400">
                <a:solidFill>
                  <a:srgbClr val="888888"/>
                </a:solidFill>
              </a:defRPr>
            </a:lvl1pPr>
            <a:lvl2pPr indent="-304800" lvl="1" marL="914400" rtl="0">
              <a:spcBef>
                <a:spcPts val="1600"/>
              </a:spcBef>
              <a:spcAft>
                <a:spcPts val="0"/>
              </a:spcAft>
              <a:buClr>
                <a:srgbClr val="888888"/>
              </a:buClr>
              <a:buSzPts val="1200"/>
              <a:buChar char="○"/>
              <a:defRPr sz="1200">
                <a:solidFill>
                  <a:srgbClr val="888888"/>
                </a:solidFill>
              </a:defRPr>
            </a:lvl2pPr>
            <a:lvl3pPr indent="-304800" lvl="2" marL="1371600" rtl="0">
              <a:spcBef>
                <a:spcPts val="1600"/>
              </a:spcBef>
              <a:spcAft>
                <a:spcPts val="0"/>
              </a:spcAft>
              <a:buClr>
                <a:srgbClr val="888888"/>
              </a:buClr>
              <a:buSzPts val="1200"/>
              <a:buChar char="■"/>
              <a:defRPr sz="1200">
                <a:solidFill>
                  <a:srgbClr val="888888"/>
                </a:solidFill>
              </a:defRPr>
            </a:lvl3pPr>
            <a:lvl4pPr indent="-304800" lvl="3" marL="1828800" rtl="0">
              <a:spcBef>
                <a:spcPts val="1600"/>
              </a:spcBef>
              <a:spcAft>
                <a:spcPts val="0"/>
              </a:spcAft>
              <a:buClr>
                <a:srgbClr val="888888"/>
              </a:buClr>
              <a:buSzPts val="1200"/>
              <a:buChar char="●"/>
              <a:defRPr sz="1200">
                <a:solidFill>
                  <a:srgbClr val="888888"/>
                </a:solidFill>
              </a:defRPr>
            </a:lvl4pPr>
            <a:lvl5pPr indent="-304800" lvl="4" marL="2286000" rtl="0">
              <a:spcBef>
                <a:spcPts val="1600"/>
              </a:spcBef>
              <a:spcAft>
                <a:spcPts val="0"/>
              </a:spcAft>
              <a:buClr>
                <a:srgbClr val="888888"/>
              </a:buClr>
              <a:buSzPts val="1200"/>
              <a:buChar char="○"/>
              <a:defRPr sz="1200">
                <a:solidFill>
                  <a:srgbClr val="888888"/>
                </a:solidFill>
              </a:defRPr>
            </a:lvl5pPr>
            <a:lvl6pPr indent="-304800" lvl="5" marL="2743200" rtl="0">
              <a:spcBef>
                <a:spcPts val="1600"/>
              </a:spcBef>
              <a:spcAft>
                <a:spcPts val="0"/>
              </a:spcAft>
              <a:buClr>
                <a:srgbClr val="888888"/>
              </a:buClr>
              <a:buSzPts val="1200"/>
              <a:buChar char="■"/>
              <a:defRPr sz="1200">
                <a:solidFill>
                  <a:srgbClr val="888888"/>
                </a:solidFill>
              </a:defRPr>
            </a:lvl6pPr>
            <a:lvl7pPr indent="-304800" lvl="6" marL="3200400" rtl="0">
              <a:spcBef>
                <a:spcPts val="1600"/>
              </a:spcBef>
              <a:spcAft>
                <a:spcPts val="0"/>
              </a:spcAft>
              <a:buClr>
                <a:srgbClr val="888888"/>
              </a:buClr>
              <a:buSzPts val="1200"/>
              <a:buChar char="●"/>
              <a:defRPr sz="1200">
                <a:solidFill>
                  <a:srgbClr val="888888"/>
                </a:solidFill>
              </a:defRPr>
            </a:lvl7pPr>
            <a:lvl8pPr indent="-304800" lvl="7" marL="3657600" rtl="0">
              <a:spcBef>
                <a:spcPts val="1600"/>
              </a:spcBef>
              <a:spcAft>
                <a:spcPts val="0"/>
              </a:spcAft>
              <a:buClr>
                <a:srgbClr val="888888"/>
              </a:buClr>
              <a:buSzPts val="1200"/>
              <a:buChar char="○"/>
              <a:defRPr sz="1200">
                <a:solidFill>
                  <a:srgbClr val="888888"/>
                </a:solidFill>
              </a:defRPr>
            </a:lvl8pPr>
            <a:lvl9pPr indent="-304800" lvl="8" marL="4114800" rtl="0">
              <a:spcBef>
                <a:spcPts val="1600"/>
              </a:spcBef>
              <a:spcAft>
                <a:spcPts val="1600"/>
              </a:spcAft>
              <a:buClr>
                <a:srgbClr val="888888"/>
              </a:buClr>
              <a:buSzPts val="1200"/>
              <a:buChar char="■"/>
              <a:defRPr sz="1200">
                <a:solidFill>
                  <a:srgbClr val="888888"/>
                </a:solidFill>
              </a:defRPr>
            </a:lvl9pPr>
          </a:lstStyle>
          <a:p/>
        </p:txBody>
      </p:sp>
      <p:sp>
        <p:nvSpPr>
          <p:cNvPr id="105" name="Google Shape;105;p17"/>
          <p:cNvSpPr txBox="1"/>
          <p:nvPr>
            <p:ph idx="3" type="body"/>
          </p:nvPr>
        </p:nvSpPr>
        <p:spPr>
          <a:xfrm>
            <a:off x="379875" y="1452450"/>
            <a:ext cx="36981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06" name="Google Shape;106;p17"/>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107" name="Google Shape;107;p17"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TITLE_AND_TWO_COLUMNS_1">
    <p:spTree>
      <p:nvGrpSpPr>
        <p:cNvPr id="108" name="Shape 108"/>
        <p:cNvGrpSpPr/>
        <p:nvPr/>
      </p:nvGrpSpPr>
      <p:grpSpPr>
        <a:xfrm>
          <a:off x="0" y="0"/>
          <a:ext cx="0" cy="0"/>
          <a:chOff x="0" y="0"/>
          <a:chExt cx="0" cy="0"/>
        </a:xfrm>
      </p:grpSpPr>
      <p:sp>
        <p:nvSpPr>
          <p:cNvPr id="109" name="Google Shape;109;p18"/>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A50A51"/>
              </a:buClr>
              <a:buSzPts val="3200"/>
              <a:buNone/>
              <a:defRPr>
                <a:solidFill>
                  <a:srgbClr val="A50A51"/>
                </a:solidFill>
              </a:defRPr>
            </a:lvl1pPr>
            <a:lvl2pPr lvl="1" rtl="0">
              <a:spcBef>
                <a:spcPts val="0"/>
              </a:spcBef>
              <a:spcAft>
                <a:spcPts val="0"/>
              </a:spcAft>
              <a:buClr>
                <a:srgbClr val="FFFFFF"/>
              </a:buClr>
              <a:buSzPts val="3000"/>
              <a:buNone/>
              <a:defRPr>
                <a:solidFill>
                  <a:srgbClr val="FFFFFF"/>
                </a:solidFill>
              </a:defRPr>
            </a:lvl2pPr>
            <a:lvl3pPr lvl="2" rtl="0">
              <a:spcBef>
                <a:spcPts val="0"/>
              </a:spcBef>
              <a:spcAft>
                <a:spcPts val="0"/>
              </a:spcAft>
              <a:buClr>
                <a:srgbClr val="FFFFFF"/>
              </a:buClr>
              <a:buSzPts val="3000"/>
              <a:buNone/>
              <a:defRPr>
                <a:solidFill>
                  <a:srgbClr val="FFFFFF"/>
                </a:solidFill>
              </a:defRPr>
            </a:lvl3pPr>
            <a:lvl4pPr lvl="3" rtl="0">
              <a:spcBef>
                <a:spcPts val="0"/>
              </a:spcBef>
              <a:spcAft>
                <a:spcPts val="0"/>
              </a:spcAft>
              <a:buClr>
                <a:srgbClr val="FFFFFF"/>
              </a:buClr>
              <a:buSzPts val="3000"/>
              <a:buNone/>
              <a:defRPr>
                <a:solidFill>
                  <a:srgbClr val="FFFFFF"/>
                </a:solidFill>
              </a:defRPr>
            </a:lvl4pPr>
            <a:lvl5pPr lvl="4" rtl="0">
              <a:spcBef>
                <a:spcPts val="0"/>
              </a:spcBef>
              <a:spcAft>
                <a:spcPts val="0"/>
              </a:spcAft>
              <a:buClr>
                <a:srgbClr val="FFFFFF"/>
              </a:buClr>
              <a:buSzPts val="3000"/>
              <a:buNone/>
              <a:defRPr>
                <a:solidFill>
                  <a:srgbClr val="FFFFFF"/>
                </a:solidFill>
              </a:defRPr>
            </a:lvl5pPr>
            <a:lvl6pPr lvl="5" rtl="0">
              <a:spcBef>
                <a:spcPts val="0"/>
              </a:spcBef>
              <a:spcAft>
                <a:spcPts val="0"/>
              </a:spcAft>
              <a:buClr>
                <a:srgbClr val="FFFFFF"/>
              </a:buClr>
              <a:buSzPts val="3000"/>
              <a:buNone/>
              <a:defRPr>
                <a:solidFill>
                  <a:srgbClr val="FFFFFF"/>
                </a:solidFill>
              </a:defRPr>
            </a:lvl6pPr>
            <a:lvl7pPr lvl="6" rtl="0">
              <a:spcBef>
                <a:spcPts val="0"/>
              </a:spcBef>
              <a:spcAft>
                <a:spcPts val="0"/>
              </a:spcAft>
              <a:buClr>
                <a:srgbClr val="FFFFFF"/>
              </a:buClr>
              <a:buSzPts val="3000"/>
              <a:buNone/>
              <a:defRPr>
                <a:solidFill>
                  <a:srgbClr val="FFFFFF"/>
                </a:solidFill>
              </a:defRPr>
            </a:lvl7pPr>
            <a:lvl8pPr lvl="7" rtl="0">
              <a:spcBef>
                <a:spcPts val="0"/>
              </a:spcBef>
              <a:spcAft>
                <a:spcPts val="0"/>
              </a:spcAft>
              <a:buClr>
                <a:srgbClr val="FFFFFF"/>
              </a:buClr>
              <a:buSzPts val="3000"/>
              <a:buNone/>
              <a:defRPr>
                <a:solidFill>
                  <a:srgbClr val="FFFFFF"/>
                </a:solidFill>
              </a:defRPr>
            </a:lvl8pPr>
            <a:lvl9pPr lvl="8" rtl="0">
              <a:spcBef>
                <a:spcPts val="0"/>
              </a:spcBef>
              <a:spcAft>
                <a:spcPts val="0"/>
              </a:spcAft>
              <a:buClr>
                <a:srgbClr val="FFFFFF"/>
              </a:buClr>
              <a:buSzPts val="3000"/>
              <a:buNone/>
              <a:defRPr>
                <a:solidFill>
                  <a:srgbClr val="FFFFFF"/>
                </a:solidFill>
              </a:defRPr>
            </a:lvl9pPr>
          </a:lstStyle>
          <a:p/>
        </p:txBody>
      </p:sp>
      <p:sp>
        <p:nvSpPr>
          <p:cNvPr id="110" name="Google Shape;110;p18"/>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200"/>
              <a:buFont typeface="Raleway"/>
              <a:buNone/>
              <a:defRPr sz="1200">
                <a:solidFill>
                  <a:schemeClr val="lt2"/>
                </a:solidFill>
                <a:latin typeface="Raleway"/>
                <a:ea typeface="Raleway"/>
                <a:cs typeface="Raleway"/>
                <a:sym typeface="Raleway"/>
              </a:defRPr>
            </a:lvl1pPr>
            <a:lvl2pPr lvl="1" rtl="0">
              <a:lnSpc>
                <a:spcPct val="100000"/>
              </a:lnSpc>
              <a:spcBef>
                <a:spcPts val="0"/>
              </a:spcBef>
              <a:spcAft>
                <a:spcPts val="0"/>
              </a:spcAft>
              <a:buClr>
                <a:schemeClr val="lt2"/>
              </a:buClr>
              <a:buSzPts val="1800"/>
              <a:buNone/>
              <a:defRPr sz="1800">
                <a:solidFill>
                  <a:schemeClr val="lt2"/>
                </a:solidFill>
              </a:defRPr>
            </a:lvl2pPr>
            <a:lvl3pPr lvl="2" rtl="0">
              <a:lnSpc>
                <a:spcPct val="100000"/>
              </a:lnSpc>
              <a:spcBef>
                <a:spcPts val="0"/>
              </a:spcBef>
              <a:spcAft>
                <a:spcPts val="0"/>
              </a:spcAft>
              <a:buClr>
                <a:schemeClr val="lt2"/>
              </a:buClr>
              <a:buSzPts val="1800"/>
              <a:buNone/>
              <a:defRPr sz="1800">
                <a:solidFill>
                  <a:schemeClr val="lt2"/>
                </a:solidFill>
              </a:defRPr>
            </a:lvl3pPr>
            <a:lvl4pPr lvl="3" rtl="0">
              <a:lnSpc>
                <a:spcPct val="100000"/>
              </a:lnSpc>
              <a:spcBef>
                <a:spcPts val="0"/>
              </a:spcBef>
              <a:spcAft>
                <a:spcPts val="0"/>
              </a:spcAft>
              <a:buClr>
                <a:schemeClr val="lt2"/>
              </a:buClr>
              <a:buSzPts val="1800"/>
              <a:buNone/>
              <a:defRPr sz="1800">
                <a:solidFill>
                  <a:schemeClr val="lt2"/>
                </a:solidFill>
              </a:defRPr>
            </a:lvl4pPr>
            <a:lvl5pPr lvl="4" rtl="0">
              <a:lnSpc>
                <a:spcPct val="100000"/>
              </a:lnSpc>
              <a:spcBef>
                <a:spcPts val="0"/>
              </a:spcBef>
              <a:spcAft>
                <a:spcPts val="0"/>
              </a:spcAft>
              <a:buClr>
                <a:schemeClr val="lt2"/>
              </a:buClr>
              <a:buSzPts val="1800"/>
              <a:buNone/>
              <a:defRPr sz="1800">
                <a:solidFill>
                  <a:schemeClr val="lt2"/>
                </a:solidFill>
              </a:defRPr>
            </a:lvl5pPr>
            <a:lvl6pPr lvl="5" rtl="0">
              <a:lnSpc>
                <a:spcPct val="100000"/>
              </a:lnSpc>
              <a:spcBef>
                <a:spcPts val="0"/>
              </a:spcBef>
              <a:spcAft>
                <a:spcPts val="0"/>
              </a:spcAft>
              <a:buClr>
                <a:schemeClr val="lt2"/>
              </a:buClr>
              <a:buSzPts val="1800"/>
              <a:buNone/>
              <a:defRPr sz="1800">
                <a:solidFill>
                  <a:schemeClr val="lt2"/>
                </a:solidFill>
              </a:defRPr>
            </a:lvl6pPr>
            <a:lvl7pPr lvl="6" rtl="0">
              <a:lnSpc>
                <a:spcPct val="100000"/>
              </a:lnSpc>
              <a:spcBef>
                <a:spcPts val="0"/>
              </a:spcBef>
              <a:spcAft>
                <a:spcPts val="0"/>
              </a:spcAft>
              <a:buClr>
                <a:schemeClr val="lt2"/>
              </a:buClr>
              <a:buSzPts val="1800"/>
              <a:buNone/>
              <a:defRPr sz="1800">
                <a:solidFill>
                  <a:schemeClr val="lt2"/>
                </a:solidFill>
              </a:defRPr>
            </a:lvl7pPr>
            <a:lvl8pPr lvl="7" rtl="0">
              <a:lnSpc>
                <a:spcPct val="100000"/>
              </a:lnSpc>
              <a:spcBef>
                <a:spcPts val="0"/>
              </a:spcBef>
              <a:spcAft>
                <a:spcPts val="0"/>
              </a:spcAft>
              <a:buClr>
                <a:schemeClr val="lt2"/>
              </a:buClr>
              <a:buSzPts val="1800"/>
              <a:buNone/>
              <a:defRPr sz="1800">
                <a:solidFill>
                  <a:schemeClr val="lt2"/>
                </a:solidFill>
              </a:defRPr>
            </a:lvl8pPr>
            <a:lvl9pPr lvl="8" rtl="0">
              <a:lnSpc>
                <a:spcPct val="100000"/>
              </a:lnSpc>
              <a:spcBef>
                <a:spcPts val="0"/>
              </a:spcBef>
              <a:spcAft>
                <a:spcPts val="0"/>
              </a:spcAft>
              <a:buClr>
                <a:schemeClr val="lt2"/>
              </a:buClr>
              <a:buSzPts val="1800"/>
              <a:buNone/>
              <a:defRPr sz="1800">
                <a:solidFill>
                  <a:schemeClr val="lt2"/>
                </a:solidFill>
              </a:defRPr>
            </a:lvl9pPr>
          </a:lstStyle>
          <a:p/>
        </p:txBody>
      </p:sp>
      <p:sp>
        <p:nvSpPr>
          <p:cNvPr id="111" name="Google Shape;111;p18"/>
          <p:cNvSpPr txBox="1"/>
          <p:nvPr>
            <p:ph idx="2" type="body"/>
          </p:nvPr>
        </p:nvSpPr>
        <p:spPr>
          <a:xfrm>
            <a:off x="379875" y="1452450"/>
            <a:ext cx="24669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12" name="Google Shape;112;p18"/>
          <p:cNvSpPr txBox="1"/>
          <p:nvPr>
            <p:ph idx="3" type="body"/>
          </p:nvPr>
        </p:nvSpPr>
        <p:spPr>
          <a:xfrm>
            <a:off x="3163175" y="1452450"/>
            <a:ext cx="24669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13" name="Google Shape;113;p18"/>
          <p:cNvSpPr txBox="1"/>
          <p:nvPr>
            <p:ph idx="4" type="body"/>
          </p:nvPr>
        </p:nvSpPr>
        <p:spPr>
          <a:xfrm>
            <a:off x="5953950" y="1452450"/>
            <a:ext cx="24669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14" name="Google Shape;114;p18"/>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115" name="Google Shape;115;p18"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TITLE_AND_TWO_COLUMNS_1_1">
    <p:spTree>
      <p:nvGrpSpPr>
        <p:cNvPr id="116" name="Shape 116"/>
        <p:cNvGrpSpPr/>
        <p:nvPr/>
      </p:nvGrpSpPr>
      <p:grpSpPr>
        <a:xfrm>
          <a:off x="0" y="0"/>
          <a:ext cx="0" cy="0"/>
          <a:chOff x="0" y="0"/>
          <a:chExt cx="0" cy="0"/>
        </a:xfrm>
      </p:grpSpPr>
      <p:sp>
        <p:nvSpPr>
          <p:cNvPr id="117" name="Google Shape;117;p19"/>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A50A51"/>
              </a:buClr>
              <a:buSzPts val="3200"/>
              <a:buNone/>
              <a:defRPr>
                <a:solidFill>
                  <a:srgbClr val="A50A51"/>
                </a:solidFill>
              </a:defRPr>
            </a:lvl1pPr>
            <a:lvl2pPr lvl="1" rtl="0">
              <a:spcBef>
                <a:spcPts val="0"/>
              </a:spcBef>
              <a:spcAft>
                <a:spcPts val="0"/>
              </a:spcAft>
              <a:buClr>
                <a:srgbClr val="FFFFFF"/>
              </a:buClr>
              <a:buSzPts val="3000"/>
              <a:buNone/>
              <a:defRPr>
                <a:solidFill>
                  <a:srgbClr val="FFFFFF"/>
                </a:solidFill>
              </a:defRPr>
            </a:lvl2pPr>
            <a:lvl3pPr lvl="2" rtl="0">
              <a:spcBef>
                <a:spcPts val="0"/>
              </a:spcBef>
              <a:spcAft>
                <a:spcPts val="0"/>
              </a:spcAft>
              <a:buClr>
                <a:srgbClr val="FFFFFF"/>
              </a:buClr>
              <a:buSzPts val="3000"/>
              <a:buNone/>
              <a:defRPr>
                <a:solidFill>
                  <a:srgbClr val="FFFFFF"/>
                </a:solidFill>
              </a:defRPr>
            </a:lvl3pPr>
            <a:lvl4pPr lvl="3" rtl="0">
              <a:spcBef>
                <a:spcPts val="0"/>
              </a:spcBef>
              <a:spcAft>
                <a:spcPts val="0"/>
              </a:spcAft>
              <a:buClr>
                <a:srgbClr val="FFFFFF"/>
              </a:buClr>
              <a:buSzPts val="3000"/>
              <a:buNone/>
              <a:defRPr>
                <a:solidFill>
                  <a:srgbClr val="FFFFFF"/>
                </a:solidFill>
              </a:defRPr>
            </a:lvl4pPr>
            <a:lvl5pPr lvl="4" rtl="0">
              <a:spcBef>
                <a:spcPts val="0"/>
              </a:spcBef>
              <a:spcAft>
                <a:spcPts val="0"/>
              </a:spcAft>
              <a:buClr>
                <a:srgbClr val="FFFFFF"/>
              </a:buClr>
              <a:buSzPts val="3000"/>
              <a:buNone/>
              <a:defRPr>
                <a:solidFill>
                  <a:srgbClr val="FFFFFF"/>
                </a:solidFill>
              </a:defRPr>
            </a:lvl5pPr>
            <a:lvl6pPr lvl="5" rtl="0">
              <a:spcBef>
                <a:spcPts val="0"/>
              </a:spcBef>
              <a:spcAft>
                <a:spcPts val="0"/>
              </a:spcAft>
              <a:buClr>
                <a:srgbClr val="FFFFFF"/>
              </a:buClr>
              <a:buSzPts val="3000"/>
              <a:buNone/>
              <a:defRPr>
                <a:solidFill>
                  <a:srgbClr val="FFFFFF"/>
                </a:solidFill>
              </a:defRPr>
            </a:lvl6pPr>
            <a:lvl7pPr lvl="6" rtl="0">
              <a:spcBef>
                <a:spcPts val="0"/>
              </a:spcBef>
              <a:spcAft>
                <a:spcPts val="0"/>
              </a:spcAft>
              <a:buClr>
                <a:srgbClr val="FFFFFF"/>
              </a:buClr>
              <a:buSzPts val="3000"/>
              <a:buNone/>
              <a:defRPr>
                <a:solidFill>
                  <a:srgbClr val="FFFFFF"/>
                </a:solidFill>
              </a:defRPr>
            </a:lvl7pPr>
            <a:lvl8pPr lvl="7" rtl="0">
              <a:spcBef>
                <a:spcPts val="0"/>
              </a:spcBef>
              <a:spcAft>
                <a:spcPts val="0"/>
              </a:spcAft>
              <a:buClr>
                <a:srgbClr val="FFFFFF"/>
              </a:buClr>
              <a:buSzPts val="3000"/>
              <a:buNone/>
              <a:defRPr>
                <a:solidFill>
                  <a:srgbClr val="FFFFFF"/>
                </a:solidFill>
              </a:defRPr>
            </a:lvl8pPr>
            <a:lvl9pPr lvl="8" rtl="0">
              <a:spcBef>
                <a:spcPts val="0"/>
              </a:spcBef>
              <a:spcAft>
                <a:spcPts val="0"/>
              </a:spcAft>
              <a:buClr>
                <a:srgbClr val="FFFFFF"/>
              </a:buClr>
              <a:buSzPts val="3000"/>
              <a:buNone/>
              <a:defRPr>
                <a:solidFill>
                  <a:srgbClr val="FFFFFF"/>
                </a:solidFill>
              </a:defRPr>
            </a:lvl9pPr>
          </a:lstStyle>
          <a:p/>
        </p:txBody>
      </p:sp>
      <p:sp>
        <p:nvSpPr>
          <p:cNvPr id="118" name="Google Shape;118;p19"/>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200"/>
              <a:buFont typeface="Raleway"/>
              <a:buNone/>
              <a:defRPr sz="1200">
                <a:solidFill>
                  <a:schemeClr val="lt2"/>
                </a:solidFill>
                <a:latin typeface="Raleway"/>
                <a:ea typeface="Raleway"/>
                <a:cs typeface="Raleway"/>
                <a:sym typeface="Raleway"/>
              </a:defRPr>
            </a:lvl1pPr>
            <a:lvl2pPr lvl="1" rtl="0">
              <a:lnSpc>
                <a:spcPct val="100000"/>
              </a:lnSpc>
              <a:spcBef>
                <a:spcPts val="0"/>
              </a:spcBef>
              <a:spcAft>
                <a:spcPts val="0"/>
              </a:spcAft>
              <a:buClr>
                <a:schemeClr val="lt2"/>
              </a:buClr>
              <a:buSzPts val="1800"/>
              <a:buNone/>
              <a:defRPr sz="1800">
                <a:solidFill>
                  <a:schemeClr val="lt2"/>
                </a:solidFill>
              </a:defRPr>
            </a:lvl2pPr>
            <a:lvl3pPr lvl="2" rtl="0">
              <a:lnSpc>
                <a:spcPct val="100000"/>
              </a:lnSpc>
              <a:spcBef>
                <a:spcPts val="0"/>
              </a:spcBef>
              <a:spcAft>
                <a:spcPts val="0"/>
              </a:spcAft>
              <a:buClr>
                <a:schemeClr val="lt2"/>
              </a:buClr>
              <a:buSzPts val="1800"/>
              <a:buNone/>
              <a:defRPr sz="1800">
                <a:solidFill>
                  <a:schemeClr val="lt2"/>
                </a:solidFill>
              </a:defRPr>
            </a:lvl3pPr>
            <a:lvl4pPr lvl="3" rtl="0">
              <a:lnSpc>
                <a:spcPct val="100000"/>
              </a:lnSpc>
              <a:spcBef>
                <a:spcPts val="0"/>
              </a:spcBef>
              <a:spcAft>
                <a:spcPts val="0"/>
              </a:spcAft>
              <a:buClr>
                <a:schemeClr val="lt2"/>
              </a:buClr>
              <a:buSzPts val="1800"/>
              <a:buNone/>
              <a:defRPr sz="1800">
                <a:solidFill>
                  <a:schemeClr val="lt2"/>
                </a:solidFill>
              </a:defRPr>
            </a:lvl4pPr>
            <a:lvl5pPr lvl="4" rtl="0">
              <a:lnSpc>
                <a:spcPct val="100000"/>
              </a:lnSpc>
              <a:spcBef>
                <a:spcPts val="0"/>
              </a:spcBef>
              <a:spcAft>
                <a:spcPts val="0"/>
              </a:spcAft>
              <a:buClr>
                <a:schemeClr val="lt2"/>
              </a:buClr>
              <a:buSzPts val="1800"/>
              <a:buNone/>
              <a:defRPr sz="1800">
                <a:solidFill>
                  <a:schemeClr val="lt2"/>
                </a:solidFill>
              </a:defRPr>
            </a:lvl5pPr>
            <a:lvl6pPr lvl="5" rtl="0">
              <a:lnSpc>
                <a:spcPct val="100000"/>
              </a:lnSpc>
              <a:spcBef>
                <a:spcPts val="0"/>
              </a:spcBef>
              <a:spcAft>
                <a:spcPts val="0"/>
              </a:spcAft>
              <a:buClr>
                <a:schemeClr val="lt2"/>
              </a:buClr>
              <a:buSzPts val="1800"/>
              <a:buNone/>
              <a:defRPr sz="1800">
                <a:solidFill>
                  <a:schemeClr val="lt2"/>
                </a:solidFill>
              </a:defRPr>
            </a:lvl6pPr>
            <a:lvl7pPr lvl="6" rtl="0">
              <a:lnSpc>
                <a:spcPct val="100000"/>
              </a:lnSpc>
              <a:spcBef>
                <a:spcPts val="0"/>
              </a:spcBef>
              <a:spcAft>
                <a:spcPts val="0"/>
              </a:spcAft>
              <a:buClr>
                <a:schemeClr val="lt2"/>
              </a:buClr>
              <a:buSzPts val="1800"/>
              <a:buNone/>
              <a:defRPr sz="1800">
                <a:solidFill>
                  <a:schemeClr val="lt2"/>
                </a:solidFill>
              </a:defRPr>
            </a:lvl7pPr>
            <a:lvl8pPr lvl="7" rtl="0">
              <a:lnSpc>
                <a:spcPct val="100000"/>
              </a:lnSpc>
              <a:spcBef>
                <a:spcPts val="0"/>
              </a:spcBef>
              <a:spcAft>
                <a:spcPts val="0"/>
              </a:spcAft>
              <a:buClr>
                <a:schemeClr val="lt2"/>
              </a:buClr>
              <a:buSzPts val="1800"/>
              <a:buNone/>
              <a:defRPr sz="1800">
                <a:solidFill>
                  <a:schemeClr val="lt2"/>
                </a:solidFill>
              </a:defRPr>
            </a:lvl8pPr>
            <a:lvl9pPr lvl="8" rtl="0">
              <a:lnSpc>
                <a:spcPct val="100000"/>
              </a:lnSpc>
              <a:spcBef>
                <a:spcPts val="0"/>
              </a:spcBef>
              <a:spcAft>
                <a:spcPts val="0"/>
              </a:spcAft>
              <a:buClr>
                <a:schemeClr val="lt2"/>
              </a:buClr>
              <a:buSzPts val="1800"/>
              <a:buNone/>
              <a:defRPr sz="1800">
                <a:solidFill>
                  <a:schemeClr val="lt2"/>
                </a:solidFill>
              </a:defRPr>
            </a:lvl9pPr>
          </a:lstStyle>
          <a:p/>
        </p:txBody>
      </p:sp>
      <p:sp>
        <p:nvSpPr>
          <p:cNvPr id="119" name="Google Shape;119;p19"/>
          <p:cNvSpPr txBox="1"/>
          <p:nvPr>
            <p:ph idx="2" type="body"/>
          </p:nvPr>
        </p:nvSpPr>
        <p:spPr>
          <a:xfrm>
            <a:off x="37987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20" name="Google Shape;120;p19"/>
          <p:cNvSpPr txBox="1"/>
          <p:nvPr>
            <p:ph idx="3" type="body"/>
          </p:nvPr>
        </p:nvSpPr>
        <p:spPr>
          <a:xfrm>
            <a:off x="251302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21" name="Google Shape;121;p19"/>
          <p:cNvSpPr txBox="1"/>
          <p:nvPr>
            <p:ph idx="4" type="body"/>
          </p:nvPr>
        </p:nvSpPr>
        <p:spPr>
          <a:xfrm>
            <a:off x="465952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22" name="Google Shape;122;p19"/>
          <p:cNvSpPr txBox="1"/>
          <p:nvPr>
            <p:ph idx="5" type="body"/>
          </p:nvPr>
        </p:nvSpPr>
        <p:spPr>
          <a:xfrm>
            <a:off x="679267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23" name="Google Shape;123;p19"/>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124" name="Google Shape;124;p19"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5" name="Shape 125"/>
        <p:cNvGrpSpPr/>
        <p:nvPr/>
      </p:nvGrpSpPr>
      <p:grpSpPr>
        <a:xfrm>
          <a:off x="0" y="0"/>
          <a:ext cx="0" cy="0"/>
          <a:chOff x="0" y="0"/>
          <a:chExt cx="0" cy="0"/>
        </a:xfrm>
      </p:grpSpPr>
      <p:sp>
        <p:nvSpPr>
          <p:cNvPr id="126" name="Google Shape;126;p20"/>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A50A51"/>
              </a:buClr>
              <a:buSzPts val="3200"/>
              <a:buNone/>
              <a:defRPr>
                <a:solidFill>
                  <a:srgbClr val="A50A51"/>
                </a:solidFill>
              </a:defRPr>
            </a:lvl1pPr>
            <a:lvl2pPr lvl="1" rtl="0">
              <a:spcBef>
                <a:spcPts val="0"/>
              </a:spcBef>
              <a:spcAft>
                <a:spcPts val="0"/>
              </a:spcAft>
              <a:buClr>
                <a:srgbClr val="A50A51"/>
              </a:buClr>
              <a:buSzPts val="3000"/>
              <a:buNone/>
              <a:defRPr>
                <a:solidFill>
                  <a:srgbClr val="A50A51"/>
                </a:solidFill>
              </a:defRPr>
            </a:lvl2pPr>
            <a:lvl3pPr lvl="2" rtl="0">
              <a:spcBef>
                <a:spcPts val="0"/>
              </a:spcBef>
              <a:spcAft>
                <a:spcPts val="0"/>
              </a:spcAft>
              <a:buClr>
                <a:srgbClr val="A50A51"/>
              </a:buClr>
              <a:buSzPts val="3000"/>
              <a:buNone/>
              <a:defRPr>
                <a:solidFill>
                  <a:srgbClr val="A50A51"/>
                </a:solidFill>
              </a:defRPr>
            </a:lvl3pPr>
            <a:lvl4pPr lvl="3" rtl="0">
              <a:spcBef>
                <a:spcPts val="0"/>
              </a:spcBef>
              <a:spcAft>
                <a:spcPts val="0"/>
              </a:spcAft>
              <a:buClr>
                <a:srgbClr val="A50A51"/>
              </a:buClr>
              <a:buSzPts val="3000"/>
              <a:buNone/>
              <a:defRPr>
                <a:solidFill>
                  <a:srgbClr val="A50A51"/>
                </a:solidFill>
              </a:defRPr>
            </a:lvl4pPr>
            <a:lvl5pPr lvl="4" rtl="0">
              <a:spcBef>
                <a:spcPts val="0"/>
              </a:spcBef>
              <a:spcAft>
                <a:spcPts val="0"/>
              </a:spcAft>
              <a:buClr>
                <a:srgbClr val="A50A51"/>
              </a:buClr>
              <a:buSzPts val="3000"/>
              <a:buNone/>
              <a:defRPr>
                <a:solidFill>
                  <a:srgbClr val="A50A51"/>
                </a:solidFill>
              </a:defRPr>
            </a:lvl5pPr>
            <a:lvl6pPr lvl="5" rtl="0">
              <a:spcBef>
                <a:spcPts val="0"/>
              </a:spcBef>
              <a:spcAft>
                <a:spcPts val="0"/>
              </a:spcAft>
              <a:buClr>
                <a:srgbClr val="A50A51"/>
              </a:buClr>
              <a:buSzPts val="3000"/>
              <a:buNone/>
              <a:defRPr>
                <a:solidFill>
                  <a:srgbClr val="A50A51"/>
                </a:solidFill>
              </a:defRPr>
            </a:lvl6pPr>
            <a:lvl7pPr lvl="6" rtl="0">
              <a:spcBef>
                <a:spcPts val="0"/>
              </a:spcBef>
              <a:spcAft>
                <a:spcPts val="0"/>
              </a:spcAft>
              <a:buClr>
                <a:srgbClr val="A50A51"/>
              </a:buClr>
              <a:buSzPts val="3000"/>
              <a:buNone/>
              <a:defRPr>
                <a:solidFill>
                  <a:srgbClr val="A50A51"/>
                </a:solidFill>
              </a:defRPr>
            </a:lvl7pPr>
            <a:lvl8pPr lvl="7" rtl="0">
              <a:spcBef>
                <a:spcPts val="0"/>
              </a:spcBef>
              <a:spcAft>
                <a:spcPts val="0"/>
              </a:spcAft>
              <a:buClr>
                <a:srgbClr val="A50A51"/>
              </a:buClr>
              <a:buSzPts val="3000"/>
              <a:buNone/>
              <a:defRPr>
                <a:solidFill>
                  <a:srgbClr val="A50A51"/>
                </a:solidFill>
              </a:defRPr>
            </a:lvl8pPr>
            <a:lvl9pPr lvl="8" rtl="0">
              <a:spcBef>
                <a:spcPts val="0"/>
              </a:spcBef>
              <a:spcAft>
                <a:spcPts val="0"/>
              </a:spcAft>
              <a:buClr>
                <a:srgbClr val="A50A51"/>
              </a:buClr>
              <a:buSzPts val="3000"/>
              <a:buNone/>
              <a:defRPr>
                <a:solidFill>
                  <a:srgbClr val="A50A51"/>
                </a:solidFill>
              </a:defRPr>
            </a:lvl9pPr>
          </a:lstStyle>
          <a:p/>
        </p:txBody>
      </p:sp>
      <p:sp>
        <p:nvSpPr>
          <p:cNvPr id="127" name="Google Shape;127;p20"/>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A50A51"/>
              </a:buClr>
              <a:buSzPts val="1200"/>
              <a:buFont typeface="Raleway"/>
              <a:buNone/>
              <a:defRPr sz="1200">
                <a:solidFill>
                  <a:srgbClr val="A50A51"/>
                </a:solidFill>
                <a:latin typeface="Raleway"/>
                <a:ea typeface="Raleway"/>
                <a:cs typeface="Raleway"/>
                <a:sym typeface="Raleway"/>
              </a:defRPr>
            </a:lvl1pPr>
            <a:lvl2pPr lvl="1" rtl="0">
              <a:lnSpc>
                <a:spcPct val="100000"/>
              </a:lnSpc>
              <a:spcBef>
                <a:spcPts val="0"/>
              </a:spcBef>
              <a:spcAft>
                <a:spcPts val="0"/>
              </a:spcAft>
              <a:buClr>
                <a:srgbClr val="A50A51"/>
              </a:buClr>
              <a:buSzPts val="1800"/>
              <a:buNone/>
              <a:defRPr sz="1800">
                <a:solidFill>
                  <a:srgbClr val="A50A51"/>
                </a:solidFill>
              </a:defRPr>
            </a:lvl2pPr>
            <a:lvl3pPr lvl="2" rtl="0">
              <a:lnSpc>
                <a:spcPct val="100000"/>
              </a:lnSpc>
              <a:spcBef>
                <a:spcPts val="0"/>
              </a:spcBef>
              <a:spcAft>
                <a:spcPts val="0"/>
              </a:spcAft>
              <a:buClr>
                <a:srgbClr val="A50A51"/>
              </a:buClr>
              <a:buSzPts val="1800"/>
              <a:buNone/>
              <a:defRPr sz="1800">
                <a:solidFill>
                  <a:srgbClr val="A50A51"/>
                </a:solidFill>
              </a:defRPr>
            </a:lvl3pPr>
            <a:lvl4pPr lvl="3" rtl="0">
              <a:lnSpc>
                <a:spcPct val="100000"/>
              </a:lnSpc>
              <a:spcBef>
                <a:spcPts val="0"/>
              </a:spcBef>
              <a:spcAft>
                <a:spcPts val="0"/>
              </a:spcAft>
              <a:buClr>
                <a:srgbClr val="A50A51"/>
              </a:buClr>
              <a:buSzPts val="1800"/>
              <a:buNone/>
              <a:defRPr sz="1800">
                <a:solidFill>
                  <a:srgbClr val="A50A51"/>
                </a:solidFill>
              </a:defRPr>
            </a:lvl4pPr>
            <a:lvl5pPr lvl="4" rtl="0">
              <a:lnSpc>
                <a:spcPct val="100000"/>
              </a:lnSpc>
              <a:spcBef>
                <a:spcPts val="0"/>
              </a:spcBef>
              <a:spcAft>
                <a:spcPts val="0"/>
              </a:spcAft>
              <a:buClr>
                <a:srgbClr val="A50A51"/>
              </a:buClr>
              <a:buSzPts val="1800"/>
              <a:buNone/>
              <a:defRPr sz="1800">
                <a:solidFill>
                  <a:srgbClr val="A50A51"/>
                </a:solidFill>
              </a:defRPr>
            </a:lvl5pPr>
            <a:lvl6pPr lvl="5" rtl="0">
              <a:lnSpc>
                <a:spcPct val="100000"/>
              </a:lnSpc>
              <a:spcBef>
                <a:spcPts val="0"/>
              </a:spcBef>
              <a:spcAft>
                <a:spcPts val="0"/>
              </a:spcAft>
              <a:buClr>
                <a:srgbClr val="A50A51"/>
              </a:buClr>
              <a:buSzPts val="1800"/>
              <a:buNone/>
              <a:defRPr sz="1800">
                <a:solidFill>
                  <a:srgbClr val="A50A51"/>
                </a:solidFill>
              </a:defRPr>
            </a:lvl6pPr>
            <a:lvl7pPr lvl="6" rtl="0">
              <a:lnSpc>
                <a:spcPct val="100000"/>
              </a:lnSpc>
              <a:spcBef>
                <a:spcPts val="0"/>
              </a:spcBef>
              <a:spcAft>
                <a:spcPts val="0"/>
              </a:spcAft>
              <a:buClr>
                <a:srgbClr val="A50A51"/>
              </a:buClr>
              <a:buSzPts val="1800"/>
              <a:buNone/>
              <a:defRPr sz="1800">
                <a:solidFill>
                  <a:srgbClr val="A50A51"/>
                </a:solidFill>
              </a:defRPr>
            </a:lvl7pPr>
            <a:lvl8pPr lvl="7" rtl="0">
              <a:lnSpc>
                <a:spcPct val="100000"/>
              </a:lnSpc>
              <a:spcBef>
                <a:spcPts val="0"/>
              </a:spcBef>
              <a:spcAft>
                <a:spcPts val="0"/>
              </a:spcAft>
              <a:buClr>
                <a:srgbClr val="A50A51"/>
              </a:buClr>
              <a:buSzPts val="1800"/>
              <a:buNone/>
              <a:defRPr sz="1800">
                <a:solidFill>
                  <a:srgbClr val="A50A51"/>
                </a:solidFill>
              </a:defRPr>
            </a:lvl8pPr>
            <a:lvl9pPr lvl="8" rtl="0">
              <a:lnSpc>
                <a:spcPct val="100000"/>
              </a:lnSpc>
              <a:spcBef>
                <a:spcPts val="0"/>
              </a:spcBef>
              <a:spcAft>
                <a:spcPts val="0"/>
              </a:spcAft>
              <a:buClr>
                <a:srgbClr val="A50A51"/>
              </a:buClr>
              <a:buSzPts val="1800"/>
              <a:buNone/>
              <a:defRPr sz="1800">
                <a:solidFill>
                  <a:srgbClr val="A50A51"/>
                </a:solidFill>
              </a:defRPr>
            </a:lvl9pPr>
          </a:lstStyle>
          <a:p/>
        </p:txBody>
      </p:sp>
      <p:sp>
        <p:nvSpPr>
          <p:cNvPr id="128" name="Google Shape;128;p20"/>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129" name="Google Shape;129;p20"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17" name="Shape 17"/>
        <p:cNvGrpSpPr/>
        <p:nvPr/>
      </p:nvGrpSpPr>
      <p:grpSpPr>
        <a:xfrm>
          <a:off x="0" y="0"/>
          <a:ext cx="0" cy="0"/>
          <a:chOff x="0" y="0"/>
          <a:chExt cx="0" cy="0"/>
        </a:xfrm>
      </p:grpSpPr>
      <p:sp>
        <p:nvSpPr>
          <p:cNvPr id="18" name="Google Shape;18;p3"/>
          <p:cNvSpPr txBox="1"/>
          <p:nvPr>
            <p:ph type="title"/>
          </p:nvPr>
        </p:nvSpPr>
        <p:spPr>
          <a:xfrm>
            <a:off x="379875" y="209600"/>
            <a:ext cx="8342100" cy="6354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pic>
        <p:nvPicPr>
          <p:cNvPr id="19" name="Google Shape;19;p3" title="Screen Shot 2025-08-07 at 4.22.35 AM.png"/>
          <p:cNvPicPr preferRelativeResize="0"/>
          <p:nvPr/>
        </p:nvPicPr>
        <p:blipFill rotWithShape="1">
          <a:blip r:embed="rId2">
            <a:alphaModFix/>
          </a:blip>
          <a:srcRect b="0" l="3372" r="0" t="14733"/>
          <a:stretch/>
        </p:blipFill>
        <p:spPr>
          <a:xfrm>
            <a:off x="0" y="0"/>
            <a:ext cx="9144003" cy="4514725"/>
          </a:xfrm>
          <a:prstGeom prst="rect">
            <a:avLst/>
          </a:prstGeom>
          <a:noFill/>
          <a:ln>
            <a:noFill/>
          </a:ln>
        </p:spPr>
      </p:pic>
      <p:sp>
        <p:nvSpPr>
          <p:cNvPr id="20" name="Google Shape;20;p3"/>
          <p:cNvSpPr txBox="1"/>
          <p:nvPr/>
        </p:nvSpPr>
        <p:spPr>
          <a:xfrm>
            <a:off x="406425" y="2645650"/>
            <a:ext cx="8296800" cy="67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4000">
                <a:solidFill>
                  <a:schemeClr val="lt1"/>
                </a:solidFill>
                <a:highlight>
                  <a:srgbClr val="A50A51"/>
                </a:highlight>
              </a:rPr>
              <a:t> </a:t>
            </a:r>
            <a:r>
              <a:rPr lang="en" sz="4000">
                <a:solidFill>
                  <a:schemeClr val="lt1"/>
                </a:solidFill>
                <a:highlight>
                  <a:srgbClr val="A50A51"/>
                </a:highlight>
                <a:latin typeface="Raleway ExtraBold"/>
                <a:ea typeface="Raleway ExtraBold"/>
                <a:cs typeface="Raleway ExtraBold"/>
                <a:sym typeface="Raleway ExtraBold"/>
              </a:rPr>
              <a:t>SESSION TITLE</a:t>
            </a:r>
            <a:br>
              <a:rPr lang="en" sz="4000">
                <a:solidFill>
                  <a:schemeClr val="lt1"/>
                </a:solidFill>
                <a:highlight>
                  <a:srgbClr val="A50A51"/>
                </a:highlight>
                <a:latin typeface="Raleway ExtraBold"/>
                <a:ea typeface="Raleway ExtraBold"/>
                <a:cs typeface="Raleway ExtraBold"/>
                <a:sym typeface="Raleway ExtraBold"/>
              </a:rPr>
            </a:br>
            <a:r>
              <a:rPr lang="en" sz="4000">
                <a:solidFill>
                  <a:schemeClr val="lt1"/>
                </a:solidFill>
                <a:highlight>
                  <a:srgbClr val="A50A51"/>
                </a:highlight>
              </a:rPr>
              <a:t> ADDITIONAL INFORMATION</a:t>
            </a:r>
            <a:endParaRPr sz="4000">
              <a:solidFill>
                <a:schemeClr val="lt1"/>
              </a:solidFill>
              <a:highlight>
                <a:srgbClr val="A50A51"/>
              </a:highlight>
              <a:latin typeface="Raleway ExtraBold"/>
              <a:ea typeface="Raleway ExtraBold"/>
              <a:cs typeface="Raleway ExtraBold"/>
              <a:sym typeface="Raleway ExtraBold"/>
            </a:endParaRPr>
          </a:p>
        </p:txBody>
      </p:sp>
      <p:sp>
        <p:nvSpPr>
          <p:cNvPr id="21" name="Google Shape;21;p3"/>
          <p:cNvSpPr/>
          <p:nvPr/>
        </p:nvSpPr>
        <p:spPr>
          <a:xfrm>
            <a:off x="0" y="2379100"/>
            <a:ext cx="430500" cy="12099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50A51"/>
              </a:solidFill>
            </a:endParaRPr>
          </a:p>
        </p:txBody>
      </p:sp>
      <p:sp>
        <p:nvSpPr>
          <p:cNvPr id="22" name="Google Shape;22;p3"/>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23" name="Google Shape;23;p3" title="BuiltForZero_CS_logo_rgb_white.jpg"/>
          <p:cNvPicPr preferRelativeResize="0"/>
          <p:nvPr/>
        </p:nvPicPr>
        <p:blipFill>
          <a:blip r:embed="rId3">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0" name="Shape 130"/>
        <p:cNvGrpSpPr/>
        <p:nvPr/>
      </p:nvGrpSpPr>
      <p:grpSpPr>
        <a:xfrm>
          <a:off x="0" y="0"/>
          <a:ext cx="0" cy="0"/>
          <a:chOff x="0" y="0"/>
          <a:chExt cx="0" cy="0"/>
        </a:xfrm>
      </p:grpSpPr>
      <p:sp>
        <p:nvSpPr>
          <p:cNvPr id="131" name="Google Shape;131;p2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A50A51"/>
              </a:buClr>
              <a:buSzPts val="9600"/>
              <a:buFont typeface="Lato"/>
              <a:buNone/>
              <a:defRPr sz="9600">
                <a:solidFill>
                  <a:srgbClr val="A50A51"/>
                </a:solidFill>
                <a:latin typeface="Lato"/>
                <a:ea typeface="Lato"/>
                <a:cs typeface="Lato"/>
                <a:sym typeface="Lato"/>
              </a:defRPr>
            </a:lvl1pPr>
            <a:lvl2pPr lvl="1"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2pPr>
            <a:lvl3pPr lvl="2"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3pPr>
            <a:lvl4pPr lvl="3"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4pPr>
            <a:lvl5pPr lvl="4"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5pPr>
            <a:lvl6pPr lvl="5"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6pPr>
            <a:lvl7pPr lvl="6"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7pPr>
            <a:lvl8pPr lvl="7"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8pPr>
            <a:lvl9pPr lvl="8"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9pPr>
          </a:lstStyle>
          <a:p>
            <a:r>
              <a:t>xx%</a:t>
            </a:r>
          </a:p>
        </p:txBody>
      </p:sp>
      <p:sp>
        <p:nvSpPr>
          <p:cNvPr id="132" name="Google Shape;132;p2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Clr>
                <a:schemeClr val="lt2"/>
              </a:buClr>
              <a:buSzPts val="1400"/>
              <a:buChar char="●"/>
              <a:defRPr>
                <a:solidFill>
                  <a:schemeClr val="lt2"/>
                </a:solidFill>
              </a:defRPr>
            </a:lvl1pPr>
            <a:lvl2pPr indent="-304800" lvl="1" marL="914400" algn="ctr">
              <a:spcBef>
                <a:spcPts val="1600"/>
              </a:spcBef>
              <a:spcAft>
                <a:spcPts val="0"/>
              </a:spcAft>
              <a:buClr>
                <a:schemeClr val="lt2"/>
              </a:buClr>
              <a:buSzPts val="1200"/>
              <a:buChar char="○"/>
              <a:defRPr>
                <a:solidFill>
                  <a:schemeClr val="lt2"/>
                </a:solidFill>
              </a:defRPr>
            </a:lvl2pPr>
            <a:lvl3pPr indent="-304800" lvl="2" marL="1371600" algn="ctr">
              <a:spcBef>
                <a:spcPts val="1600"/>
              </a:spcBef>
              <a:spcAft>
                <a:spcPts val="0"/>
              </a:spcAft>
              <a:buClr>
                <a:schemeClr val="lt2"/>
              </a:buClr>
              <a:buSzPts val="1200"/>
              <a:buChar char="■"/>
              <a:defRPr>
                <a:solidFill>
                  <a:schemeClr val="lt2"/>
                </a:solidFill>
              </a:defRPr>
            </a:lvl3pPr>
            <a:lvl4pPr indent="-304800" lvl="3" marL="1828800" algn="ctr">
              <a:spcBef>
                <a:spcPts val="1600"/>
              </a:spcBef>
              <a:spcAft>
                <a:spcPts val="0"/>
              </a:spcAft>
              <a:buClr>
                <a:schemeClr val="lt2"/>
              </a:buClr>
              <a:buSzPts val="1200"/>
              <a:buChar char="●"/>
              <a:defRPr>
                <a:solidFill>
                  <a:schemeClr val="lt2"/>
                </a:solidFill>
              </a:defRPr>
            </a:lvl4pPr>
            <a:lvl5pPr indent="-304800" lvl="4" marL="2286000" algn="ctr">
              <a:spcBef>
                <a:spcPts val="1600"/>
              </a:spcBef>
              <a:spcAft>
                <a:spcPts val="0"/>
              </a:spcAft>
              <a:buClr>
                <a:schemeClr val="lt2"/>
              </a:buClr>
              <a:buSzPts val="1200"/>
              <a:buChar char="○"/>
              <a:defRPr>
                <a:solidFill>
                  <a:schemeClr val="lt2"/>
                </a:solidFill>
              </a:defRPr>
            </a:lvl5pPr>
            <a:lvl6pPr indent="-304800" lvl="5" marL="2743200" algn="ctr">
              <a:spcBef>
                <a:spcPts val="1600"/>
              </a:spcBef>
              <a:spcAft>
                <a:spcPts val="0"/>
              </a:spcAft>
              <a:buClr>
                <a:schemeClr val="lt2"/>
              </a:buClr>
              <a:buSzPts val="1200"/>
              <a:buChar char="■"/>
              <a:defRPr>
                <a:solidFill>
                  <a:schemeClr val="lt2"/>
                </a:solidFill>
              </a:defRPr>
            </a:lvl6pPr>
            <a:lvl7pPr indent="-304800" lvl="6" marL="3200400" algn="ctr">
              <a:spcBef>
                <a:spcPts val="1600"/>
              </a:spcBef>
              <a:spcAft>
                <a:spcPts val="0"/>
              </a:spcAft>
              <a:buClr>
                <a:schemeClr val="lt2"/>
              </a:buClr>
              <a:buSzPts val="1200"/>
              <a:buChar char="●"/>
              <a:defRPr>
                <a:solidFill>
                  <a:schemeClr val="lt2"/>
                </a:solidFill>
              </a:defRPr>
            </a:lvl7pPr>
            <a:lvl8pPr indent="-304800" lvl="7" marL="3657600" algn="ctr">
              <a:spcBef>
                <a:spcPts val="1600"/>
              </a:spcBef>
              <a:spcAft>
                <a:spcPts val="0"/>
              </a:spcAft>
              <a:buClr>
                <a:schemeClr val="lt2"/>
              </a:buClr>
              <a:buSzPts val="1200"/>
              <a:buChar char="○"/>
              <a:defRPr>
                <a:solidFill>
                  <a:schemeClr val="lt2"/>
                </a:solidFill>
              </a:defRPr>
            </a:lvl8pPr>
            <a:lvl9pPr indent="-304800" lvl="8" marL="4114800" algn="ctr">
              <a:spcBef>
                <a:spcPts val="1600"/>
              </a:spcBef>
              <a:spcAft>
                <a:spcPts val="1600"/>
              </a:spcAft>
              <a:buClr>
                <a:schemeClr val="lt2"/>
              </a:buClr>
              <a:buSzPts val="1200"/>
              <a:buChar char="■"/>
              <a:defRPr>
                <a:solidFill>
                  <a:schemeClr val="lt2"/>
                </a:solidFill>
              </a:defRPr>
            </a:lvl9pPr>
          </a:lstStyle>
          <a:p/>
        </p:txBody>
      </p:sp>
      <p:sp>
        <p:nvSpPr>
          <p:cNvPr id="133" name="Google Shape;133;p21"/>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134" name="Google Shape;134;p21"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24" name="Shape 24"/>
        <p:cNvGrpSpPr/>
        <p:nvPr/>
      </p:nvGrpSpPr>
      <p:grpSpPr>
        <a:xfrm>
          <a:off x="0" y="0"/>
          <a:ext cx="0" cy="0"/>
          <a:chOff x="0" y="0"/>
          <a:chExt cx="0" cy="0"/>
        </a:xfrm>
      </p:grpSpPr>
      <p:sp>
        <p:nvSpPr>
          <p:cNvPr id="25" name="Google Shape;25;p4"/>
          <p:cNvSpPr txBox="1"/>
          <p:nvPr>
            <p:ph type="title"/>
          </p:nvPr>
        </p:nvSpPr>
        <p:spPr>
          <a:xfrm>
            <a:off x="379875" y="209600"/>
            <a:ext cx="8342100" cy="6354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27" name="Google Shape;27;p4"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28" name="Shape 28"/>
        <p:cNvGrpSpPr/>
        <p:nvPr/>
      </p:nvGrpSpPr>
      <p:grpSpPr>
        <a:xfrm>
          <a:off x="0" y="0"/>
          <a:ext cx="0" cy="0"/>
          <a:chOff x="0" y="0"/>
          <a:chExt cx="0" cy="0"/>
        </a:xfrm>
      </p:grpSpPr>
      <p:sp>
        <p:nvSpPr>
          <p:cNvPr id="29" name="Google Shape;29;p5"/>
          <p:cNvSpPr txBox="1"/>
          <p:nvPr>
            <p:ph type="title"/>
          </p:nvPr>
        </p:nvSpPr>
        <p:spPr>
          <a:xfrm>
            <a:off x="379875" y="209600"/>
            <a:ext cx="8342100" cy="635400"/>
          </a:xfrm>
          <a:prstGeom prst="rect">
            <a:avLst/>
          </a:prstGeom>
        </p:spPr>
        <p:txBody>
          <a:bodyPr anchorCtr="0" anchor="t" bIns="91425" lIns="91425" spcFirstLastPara="1" rIns="91425" wrap="square" tIns="91425">
            <a:noAutofit/>
          </a:bodyPr>
          <a:lstStyle>
            <a:lvl1pPr lvl="0">
              <a:spcBef>
                <a:spcPts val="0"/>
              </a:spcBef>
              <a:spcAft>
                <a:spcPts val="0"/>
              </a:spcAft>
              <a:buClr>
                <a:srgbClr val="A50A51"/>
              </a:buClr>
              <a:buSzPts val="3200"/>
              <a:buNone/>
              <a:defRPr>
                <a:solidFill>
                  <a:srgbClr val="A50A5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5"/>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31" name="Google Shape;31;p5"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purple">
  <p:cSld name="TITLE_1_2">
    <p:bg>
      <p:bgPr>
        <a:solidFill>
          <a:srgbClr val="A50A51"/>
        </a:solidFill>
      </p:bgPr>
    </p:bg>
    <p:spTree>
      <p:nvGrpSpPr>
        <p:cNvPr id="32" name="Shape 32"/>
        <p:cNvGrpSpPr/>
        <p:nvPr/>
      </p:nvGrpSpPr>
      <p:grpSpPr>
        <a:xfrm>
          <a:off x="0" y="0"/>
          <a:ext cx="0" cy="0"/>
          <a:chOff x="0" y="0"/>
          <a:chExt cx="0" cy="0"/>
        </a:xfrm>
      </p:grpSpPr>
      <p:sp>
        <p:nvSpPr>
          <p:cNvPr id="33" name="Google Shape;33;p6"/>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34" name="Google Shape;34;p6"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blue">
  <p:cSld name="TITLE_1_1">
    <p:bg>
      <p:bgPr>
        <a:solidFill>
          <a:srgbClr val="12B5EA"/>
        </a:solidFill>
      </p:bgPr>
    </p:bg>
    <p:spTree>
      <p:nvGrpSpPr>
        <p:cNvPr id="35" name="Shape 35"/>
        <p:cNvGrpSpPr/>
        <p:nvPr/>
      </p:nvGrpSpPr>
      <p:grpSpPr>
        <a:xfrm>
          <a:off x="0" y="0"/>
          <a:ext cx="0" cy="0"/>
          <a:chOff x="0" y="0"/>
          <a:chExt cx="0" cy="0"/>
        </a:xfrm>
      </p:grpSpPr>
      <p:sp>
        <p:nvSpPr>
          <p:cNvPr id="36" name="Google Shape;36;p7"/>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A50A51"/>
              </a:buClr>
              <a:buSzPts val="1400"/>
              <a:buNone/>
              <a:defRPr sz="1400">
                <a:solidFill>
                  <a:srgbClr val="A50A51"/>
                </a:solidFill>
              </a:defRPr>
            </a:lvl1pPr>
            <a:lvl2pPr lvl="1" rtl="0">
              <a:lnSpc>
                <a:spcPct val="100000"/>
              </a:lnSpc>
              <a:spcBef>
                <a:spcPts val="0"/>
              </a:spcBef>
              <a:spcAft>
                <a:spcPts val="0"/>
              </a:spcAft>
              <a:buClr>
                <a:srgbClr val="12B5EA"/>
              </a:buClr>
              <a:buSzPts val="1400"/>
              <a:buNone/>
              <a:defRPr sz="1400">
                <a:solidFill>
                  <a:srgbClr val="12B5EA"/>
                </a:solidFill>
              </a:defRPr>
            </a:lvl2pPr>
            <a:lvl3pPr lvl="2" rtl="0">
              <a:lnSpc>
                <a:spcPct val="100000"/>
              </a:lnSpc>
              <a:spcBef>
                <a:spcPts val="0"/>
              </a:spcBef>
              <a:spcAft>
                <a:spcPts val="0"/>
              </a:spcAft>
              <a:buClr>
                <a:srgbClr val="12B5EA"/>
              </a:buClr>
              <a:buSzPts val="1400"/>
              <a:buNone/>
              <a:defRPr sz="1400">
                <a:solidFill>
                  <a:srgbClr val="12B5EA"/>
                </a:solidFill>
              </a:defRPr>
            </a:lvl3pPr>
            <a:lvl4pPr lvl="3" rtl="0">
              <a:lnSpc>
                <a:spcPct val="100000"/>
              </a:lnSpc>
              <a:spcBef>
                <a:spcPts val="0"/>
              </a:spcBef>
              <a:spcAft>
                <a:spcPts val="0"/>
              </a:spcAft>
              <a:buClr>
                <a:srgbClr val="12B5EA"/>
              </a:buClr>
              <a:buSzPts val="1400"/>
              <a:buNone/>
              <a:defRPr sz="1400">
                <a:solidFill>
                  <a:srgbClr val="12B5EA"/>
                </a:solidFill>
              </a:defRPr>
            </a:lvl4pPr>
            <a:lvl5pPr lvl="4" rtl="0">
              <a:lnSpc>
                <a:spcPct val="100000"/>
              </a:lnSpc>
              <a:spcBef>
                <a:spcPts val="0"/>
              </a:spcBef>
              <a:spcAft>
                <a:spcPts val="0"/>
              </a:spcAft>
              <a:buClr>
                <a:srgbClr val="12B5EA"/>
              </a:buClr>
              <a:buSzPts val="1400"/>
              <a:buNone/>
              <a:defRPr sz="1400">
                <a:solidFill>
                  <a:srgbClr val="12B5EA"/>
                </a:solidFill>
              </a:defRPr>
            </a:lvl5pPr>
            <a:lvl6pPr lvl="5" rtl="0">
              <a:lnSpc>
                <a:spcPct val="100000"/>
              </a:lnSpc>
              <a:spcBef>
                <a:spcPts val="0"/>
              </a:spcBef>
              <a:spcAft>
                <a:spcPts val="0"/>
              </a:spcAft>
              <a:buClr>
                <a:srgbClr val="12B5EA"/>
              </a:buClr>
              <a:buSzPts val="1400"/>
              <a:buNone/>
              <a:defRPr sz="1400">
                <a:solidFill>
                  <a:srgbClr val="12B5EA"/>
                </a:solidFill>
              </a:defRPr>
            </a:lvl6pPr>
            <a:lvl7pPr lvl="6" rtl="0">
              <a:lnSpc>
                <a:spcPct val="100000"/>
              </a:lnSpc>
              <a:spcBef>
                <a:spcPts val="0"/>
              </a:spcBef>
              <a:spcAft>
                <a:spcPts val="0"/>
              </a:spcAft>
              <a:buClr>
                <a:srgbClr val="12B5EA"/>
              </a:buClr>
              <a:buSzPts val="1400"/>
              <a:buNone/>
              <a:defRPr sz="1400">
                <a:solidFill>
                  <a:srgbClr val="12B5EA"/>
                </a:solidFill>
              </a:defRPr>
            </a:lvl7pPr>
            <a:lvl8pPr lvl="7" rtl="0">
              <a:lnSpc>
                <a:spcPct val="100000"/>
              </a:lnSpc>
              <a:spcBef>
                <a:spcPts val="0"/>
              </a:spcBef>
              <a:spcAft>
                <a:spcPts val="0"/>
              </a:spcAft>
              <a:buClr>
                <a:srgbClr val="12B5EA"/>
              </a:buClr>
              <a:buSzPts val="1400"/>
              <a:buNone/>
              <a:defRPr sz="1400">
                <a:solidFill>
                  <a:srgbClr val="12B5EA"/>
                </a:solidFill>
              </a:defRPr>
            </a:lvl8pPr>
            <a:lvl9pPr lvl="8" rtl="0">
              <a:lnSpc>
                <a:spcPct val="100000"/>
              </a:lnSpc>
              <a:spcBef>
                <a:spcPts val="0"/>
              </a:spcBef>
              <a:spcAft>
                <a:spcPts val="0"/>
              </a:spcAft>
              <a:buClr>
                <a:srgbClr val="12B5EA"/>
              </a:buClr>
              <a:buSzPts val="1400"/>
              <a:buNone/>
              <a:defRPr sz="1400">
                <a:solidFill>
                  <a:srgbClr val="12B5EA"/>
                </a:solidFill>
              </a:defRPr>
            </a:lvl9pPr>
          </a:lstStyle>
          <a:p/>
        </p:txBody>
      </p:sp>
      <p:sp>
        <p:nvSpPr>
          <p:cNvPr id="37" name="Google Shape;37;p7"/>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A50A51"/>
              </a:buClr>
              <a:buSzPts val="3600"/>
              <a:buNone/>
              <a:defRPr sz="3600">
                <a:solidFill>
                  <a:srgbClr val="A50A5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pic>
        <p:nvPicPr>
          <p:cNvPr id="38" name="Google Shape;38;p7"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
        <p:nvSpPr>
          <p:cNvPr id="39" name="Google Shape;39;p7"/>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green">
  <p:cSld name="SECTION_HEADER_1">
    <p:bg>
      <p:bgPr>
        <a:solidFill>
          <a:srgbClr val="86AF15"/>
        </a:solidFill>
      </p:bgPr>
    </p:bg>
    <p:spTree>
      <p:nvGrpSpPr>
        <p:cNvPr id="40" name="Shape 40"/>
        <p:cNvGrpSpPr/>
        <p:nvPr/>
      </p:nvGrpSpPr>
      <p:grpSpPr>
        <a:xfrm>
          <a:off x="0" y="0"/>
          <a:ext cx="0" cy="0"/>
          <a:chOff x="0" y="0"/>
          <a:chExt cx="0" cy="0"/>
        </a:xfrm>
      </p:grpSpPr>
      <p:sp>
        <p:nvSpPr>
          <p:cNvPr id="41" name="Google Shape;41;p8"/>
          <p:cNvSpPr txBox="1"/>
          <p:nvPr>
            <p:ph type="title"/>
          </p:nvPr>
        </p:nvSpPr>
        <p:spPr>
          <a:xfrm>
            <a:off x="406425" y="2117650"/>
            <a:ext cx="8296800" cy="676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A50A51"/>
              </a:buClr>
              <a:buSzPts val="3600"/>
              <a:buNone/>
              <a:defRPr sz="3600">
                <a:solidFill>
                  <a:srgbClr val="A50A5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42" name="Google Shape;42;p8"/>
          <p:cNvSpPr txBox="1"/>
          <p:nvPr>
            <p:ph idx="1" type="subTitle"/>
          </p:nvPr>
        </p:nvSpPr>
        <p:spPr>
          <a:xfrm>
            <a:off x="456075" y="2698325"/>
            <a:ext cx="82470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43" name="Google Shape;43;p8"/>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44" name="Google Shape;44;p8"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p:cSld name="TITLE_ONLY_1">
    <p:bg>
      <p:bgPr>
        <a:solidFill>
          <a:schemeClr val="lt1"/>
        </a:solidFill>
      </p:bgPr>
    </p:bg>
    <p:spTree>
      <p:nvGrpSpPr>
        <p:cNvPr id="45" name="Shape 45"/>
        <p:cNvGrpSpPr/>
        <p:nvPr/>
      </p:nvGrpSpPr>
      <p:grpSpPr>
        <a:xfrm>
          <a:off x="0" y="0"/>
          <a:ext cx="0" cy="0"/>
          <a:chOff x="0" y="0"/>
          <a:chExt cx="0" cy="0"/>
        </a:xfrm>
      </p:grpSpPr>
      <p:sp>
        <p:nvSpPr>
          <p:cNvPr id="46" name="Google Shape;46;p9"/>
          <p:cNvSpPr/>
          <p:nvPr/>
        </p:nvSpPr>
        <p:spPr>
          <a:xfrm>
            <a:off x="0" y="0"/>
            <a:ext cx="9152400" cy="5673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txBox="1"/>
          <p:nvPr/>
        </p:nvSpPr>
        <p:spPr>
          <a:xfrm>
            <a:off x="329250" y="88325"/>
            <a:ext cx="8485500" cy="8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rgbClr val="FFFFFF"/>
                </a:solidFill>
                <a:highlight>
                  <a:srgbClr val="A50A51"/>
                </a:highlight>
                <a:latin typeface="Asap Condensed"/>
                <a:ea typeface="Asap Condensed"/>
                <a:cs typeface="Asap Condensed"/>
                <a:sym typeface="Asap Condensed"/>
              </a:rPr>
              <a:t> Bullet points insert title here </a:t>
            </a:r>
            <a:r>
              <a:rPr b="1" lang="en" sz="4000">
                <a:solidFill>
                  <a:srgbClr val="A50A51"/>
                </a:solidFill>
                <a:highlight>
                  <a:srgbClr val="A50A51"/>
                </a:highlight>
                <a:latin typeface="Asap Condensed"/>
                <a:ea typeface="Asap Condensed"/>
                <a:cs typeface="Asap Condensed"/>
                <a:sym typeface="Asap Condensed"/>
              </a:rPr>
              <a:t>.</a:t>
            </a:r>
            <a:endParaRPr b="1" sz="4000">
              <a:solidFill>
                <a:srgbClr val="A50A51"/>
              </a:solidFill>
              <a:highlight>
                <a:srgbClr val="A50A51"/>
              </a:highlight>
              <a:latin typeface="Asap Condensed"/>
              <a:ea typeface="Asap Condensed"/>
              <a:cs typeface="Asap Condensed"/>
              <a:sym typeface="Asap Condensed"/>
            </a:endParaRPr>
          </a:p>
        </p:txBody>
      </p:sp>
      <p:sp>
        <p:nvSpPr>
          <p:cNvPr id="48" name="Google Shape;48;p9"/>
          <p:cNvSpPr txBox="1"/>
          <p:nvPr/>
        </p:nvSpPr>
        <p:spPr>
          <a:xfrm>
            <a:off x="417050" y="1100075"/>
            <a:ext cx="6825000" cy="36465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Logo listed on our website for every year that they contribute</a:t>
            </a:r>
            <a:endParaRPr sz="1800">
              <a:solidFill>
                <a:srgbClr val="888888"/>
              </a:solidFill>
              <a:latin typeface="Asap Condensed"/>
              <a:ea typeface="Asap Condensed"/>
              <a:cs typeface="Asap Condensed"/>
              <a:sym typeface="Asap Condensed"/>
            </a:endParaRPr>
          </a:p>
          <a:p>
            <a:pPr indent="-342900" lvl="0" marL="4572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At least one acknowledgement in CS-produced content (including social media and blog posts), if desired.</a:t>
            </a:r>
            <a:endParaRPr sz="1800">
              <a:solidFill>
                <a:srgbClr val="888888"/>
              </a:solidFill>
              <a:latin typeface="Asap Condensed"/>
              <a:ea typeface="Asap Condensed"/>
              <a:cs typeface="Asap Condensed"/>
              <a:sym typeface="Asap Condensed"/>
            </a:endParaRPr>
          </a:p>
          <a:p>
            <a:pPr indent="-342900" lvl="1" marL="9144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Sub bullet</a:t>
            </a:r>
            <a:endParaRPr sz="1800">
              <a:solidFill>
                <a:srgbClr val="888888"/>
              </a:solidFill>
              <a:latin typeface="Asap Condensed"/>
              <a:ea typeface="Asap Condensed"/>
              <a:cs typeface="Asap Condensed"/>
              <a:sym typeface="Asap Condensed"/>
            </a:endParaRPr>
          </a:p>
          <a:p>
            <a:pPr indent="-342900" lvl="2" marL="13716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Third level bullet</a:t>
            </a:r>
            <a:endParaRPr sz="1800">
              <a:solidFill>
                <a:srgbClr val="888888"/>
              </a:solidFill>
              <a:latin typeface="Asap Condensed"/>
              <a:ea typeface="Asap Condensed"/>
              <a:cs typeface="Asap Condensed"/>
              <a:sym typeface="Asap Condensed"/>
            </a:endParaRPr>
          </a:p>
          <a:p>
            <a:pPr indent="-342900" lvl="0" marL="4572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An update on our work every six months in the form of a webinar or call.</a:t>
            </a:r>
            <a:endParaRPr sz="1800">
              <a:solidFill>
                <a:srgbClr val="888888"/>
              </a:solidFill>
              <a:latin typeface="Asap Condensed"/>
              <a:ea typeface="Asap Condensed"/>
              <a:cs typeface="Asap Condensed"/>
              <a:sym typeface="Asap Condensed"/>
            </a:endParaRPr>
          </a:p>
          <a:p>
            <a:pPr indent="-342900" lvl="0" marL="4572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Availability of a CS team member to engage corporation staff in-person.</a:t>
            </a:r>
            <a:endParaRPr sz="1800">
              <a:solidFill>
                <a:srgbClr val="888888"/>
              </a:solidFill>
              <a:latin typeface="Asap Condensed"/>
              <a:ea typeface="Asap Condensed"/>
              <a:cs typeface="Asap Condensed"/>
              <a:sym typeface="Asap Condensed"/>
            </a:endParaRPr>
          </a:p>
          <a:p>
            <a:pPr indent="-342900" lvl="0" marL="4572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Acknowledgement in annual report.</a:t>
            </a:r>
            <a:endParaRPr sz="1800">
              <a:solidFill>
                <a:srgbClr val="888888"/>
              </a:solidFill>
              <a:latin typeface="Asap Condensed"/>
              <a:ea typeface="Asap Condensed"/>
              <a:cs typeface="Asap Condensed"/>
              <a:sym typeface="Asap Condensed"/>
            </a:endParaRPr>
          </a:p>
        </p:txBody>
      </p:sp>
      <p:sp>
        <p:nvSpPr>
          <p:cNvPr id="49" name="Google Shape;49;p9"/>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50" name="Google Shape;50;p9"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s">
  <p:cSld name="SECTION_TITLE_AND_DESCRIPTION_1">
    <p:bg>
      <p:bgPr>
        <a:solidFill>
          <a:schemeClr val="lt1"/>
        </a:solidFill>
      </p:bgPr>
    </p:bg>
    <p:spTree>
      <p:nvGrpSpPr>
        <p:cNvPr id="51" name="Shape 51"/>
        <p:cNvGrpSpPr/>
        <p:nvPr/>
      </p:nvGrpSpPr>
      <p:grpSpPr>
        <a:xfrm>
          <a:off x="0" y="0"/>
          <a:ext cx="0" cy="0"/>
          <a:chOff x="0" y="0"/>
          <a:chExt cx="0" cy="0"/>
        </a:xfrm>
      </p:grpSpPr>
      <p:sp>
        <p:nvSpPr>
          <p:cNvPr id="52" name="Google Shape;52;p10"/>
          <p:cNvSpPr/>
          <p:nvPr/>
        </p:nvSpPr>
        <p:spPr>
          <a:xfrm>
            <a:off x="0" y="0"/>
            <a:ext cx="9152400" cy="5673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0"/>
          <p:cNvSpPr txBox="1"/>
          <p:nvPr/>
        </p:nvSpPr>
        <p:spPr>
          <a:xfrm>
            <a:off x="329250" y="88325"/>
            <a:ext cx="8485500" cy="8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rgbClr val="FFFFFF"/>
                </a:solidFill>
                <a:highlight>
                  <a:srgbClr val="A50A51"/>
                </a:highlight>
                <a:latin typeface="Asap Condensed"/>
                <a:ea typeface="Asap Condensed"/>
                <a:cs typeface="Asap Condensed"/>
                <a:sym typeface="Asap Condensed"/>
              </a:rPr>
              <a:t> Paragraphs insert title here</a:t>
            </a:r>
            <a:r>
              <a:rPr b="1" lang="en" sz="4000">
                <a:solidFill>
                  <a:srgbClr val="A50A51"/>
                </a:solidFill>
                <a:highlight>
                  <a:srgbClr val="A50A51"/>
                </a:highlight>
                <a:latin typeface="Asap Condensed"/>
                <a:ea typeface="Asap Condensed"/>
                <a:cs typeface="Asap Condensed"/>
                <a:sym typeface="Asap Condensed"/>
              </a:rPr>
              <a:t>.</a:t>
            </a:r>
            <a:endParaRPr b="1" sz="4000">
              <a:solidFill>
                <a:srgbClr val="A50A51"/>
              </a:solidFill>
              <a:highlight>
                <a:srgbClr val="A50A51"/>
              </a:highlight>
              <a:latin typeface="Asap Condensed"/>
              <a:ea typeface="Asap Condensed"/>
              <a:cs typeface="Asap Condensed"/>
              <a:sym typeface="Asap Condensed"/>
            </a:endParaRPr>
          </a:p>
        </p:txBody>
      </p:sp>
      <p:sp>
        <p:nvSpPr>
          <p:cNvPr id="54" name="Google Shape;54;p10"/>
          <p:cNvSpPr txBox="1"/>
          <p:nvPr/>
        </p:nvSpPr>
        <p:spPr>
          <a:xfrm>
            <a:off x="417050" y="1100075"/>
            <a:ext cx="6825000" cy="3646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800">
                <a:solidFill>
                  <a:srgbClr val="888888"/>
                </a:solidFill>
                <a:latin typeface="Asap Condensed"/>
                <a:ea typeface="Asap Condensed"/>
                <a:cs typeface="Asap Condensed"/>
                <a:sym typeface="Asap Condensed"/>
              </a:rPr>
              <a:t>Logo listed on our website for every year that they contribute At least one acknowledgment six months in the form of a webinar or call. Availability of a CS team member to engage corporation staff in-person. Acknowledgement in annual report.</a:t>
            </a:r>
            <a:endParaRPr sz="1800">
              <a:solidFill>
                <a:srgbClr val="888888"/>
              </a:solidFill>
              <a:latin typeface="Asap Condensed"/>
              <a:ea typeface="Asap Condensed"/>
              <a:cs typeface="Asap Condensed"/>
              <a:sym typeface="Asap Condensed"/>
            </a:endParaRPr>
          </a:p>
          <a:p>
            <a:pPr indent="0" lvl="0" marL="0" marR="0" rtl="0" algn="l">
              <a:lnSpc>
                <a:spcPct val="115000"/>
              </a:lnSpc>
              <a:spcBef>
                <a:spcPts val="0"/>
              </a:spcBef>
              <a:spcAft>
                <a:spcPts val="0"/>
              </a:spcAft>
              <a:buNone/>
            </a:pPr>
            <a:r>
              <a:t/>
            </a:r>
            <a:endParaRPr sz="1800">
              <a:solidFill>
                <a:srgbClr val="888888"/>
              </a:solidFill>
              <a:latin typeface="Asap Condensed"/>
              <a:ea typeface="Asap Condensed"/>
              <a:cs typeface="Asap Condensed"/>
              <a:sym typeface="Asap Condensed"/>
            </a:endParaRPr>
          </a:p>
          <a:p>
            <a:pPr indent="0" lvl="0" marL="0" rtl="0" algn="l">
              <a:lnSpc>
                <a:spcPct val="115000"/>
              </a:lnSpc>
              <a:spcBef>
                <a:spcPts val="0"/>
              </a:spcBef>
              <a:spcAft>
                <a:spcPts val="0"/>
              </a:spcAft>
              <a:buClr>
                <a:schemeClr val="dk1"/>
              </a:buClr>
              <a:buSzPts val="1100"/>
              <a:buFont typeface="Arial"/>
              <a:buNone/>
            </a:pPr>
            <a:r>
              <a:rPr lang="en" sz="1800">
                <a:solidFill>
                  <a:srgbClr val="888888"/>
                </a:solidFill>
                <a:latin typeface="Asap Condensed"/>
                <a:ea typeface="Asap Condensed"/>
                <a:cs typeface="Asap Condensed"/>
                <a:sym typeface="Asap Condensed"/>
              </a:rPr>
              <a:t>An update on our work every six months in the form of a webinar or call. Availability of a CS team member to engage corporation staff in-person. Acknowledgement in annual report. member to engage corporation staff in-person. Acknowledgement in annual report.</a:t>
            </a:r>
            <a:endParaRPr sz="1800">
              <a:solidFill>
                <a:srgbClr val="888888"/>
              </a:solidFill>
              <a:latin typeface="Asap Condensed"/>
              <a:ea typeface="Asap Condensed"/>
              <a:cs typeface="Asap Condensed"/>
              <a:sym typeface="Asap Condensed"/>
            </a:endParaRPr>
          </a:p>
        </p:txBody>
      </p:sp>
      <p:sp>
        <p:nvSpPr>
          <p:cNvPr id="55" name="Google Shape;55;p10"/>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56" name="Google Shape;56;p10"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theme" Target="../theme/theme2.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rgbClr val="12B5EA"/>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89600" y="1449600"/>
            <a:ext cx="8342100" cy="3148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rgbClr val="FFFFFF"/>
              </a:buClr>
              <a:buSzPts val="1400"/>
              <a:buFont typeface="Raleway"/>
              <a:buChar char="●"/>
              <a:defRPr>
                <a:solidFill>
                  <a:srgbClr val="FFFFFF"/>
                </a:solidFill>
                <a:latin typeface="Raleway"/>
                <a:ea typeface="Raleway"/>
                <a:cs typeface="Raleway"/>
                <a:sym typeface="Raleway"/>
              </a:defRPr>
            </a:lvl1pPr>
            <a:lvl2pPr indent="-304800" lvl="1" marL="9144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2pPr>
            <a:lvl3pPr indent="-304800" lvl="2" marL="13716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3pPr>
            <a:lvl4pPr indent="-304800" lvl="3" marL="18288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4pPr>
            <a:lvl5pPr indent="-304800" lvl="4" marL="22860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5pPr>
            <a:lvl6pPr indent="-304800" lvl="5" marL="27432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6pPr>
            <a:lvl7pPr indent="-304800" lvl="6" marL="32004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7pPr>
            <a:lvl8pPr indent="-304800" lvl="7" marL="36576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8pPr>
            <a:lvl9pPr indent="-304800" lvl="8" marL="4114800">
              <a:lnSpc>
                <a:spcPct val="115000"/>
              </a:lnSpc>
              <a:spcBef>
                <a:spcPts val="1600"/>
              </a:spcBef>
              <a:spcAft>
                <a:spcPts val="1600"/>
              </a:spcAft>
              <a:buClr>
                <a:srgbClr val="FFFFFF"/>
              </a:buClr>
              <a:buSzPts val="1200"/>
              <a:buFont typeface="Raleway"/>
              <a:buChar char="■"/>
              <a:defRPr sz="1200">
                <a:solidFill>
                  <a:srgbClr val="FFFFFF"/>
                </a:solidFill>
                <a:latin typeface="Raleway"/>
                <a:ea typeface="Raleway"/>
                <a:cs typeface="Raleway"/>
                <a:sym typeface="Raleway"/>
              </a:defRPr>
            </a:lvl9pPr>
          </a:lstStyle>
          <a:p/>
        </p:txBody>
      </p:sp>
      <p:sp>
        <p:nvSpPr>
          <p:cNvPr id="7" name="Google Shape;7;p1"/>
          <p:cNvSpPr txBox="1"/>
          <p:nvPr>
            <p:ph type="title"/>
          </p:nvPr>
        </p:nvSpPr>
        <p:spPr>
          <a:xfrm>
            <a:off x="379875" y="209600"/>
            <a:ext cx="83421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3200"/>
              <a:buFont typeface="Raleway Light"/>
              <a:buNone/>
              <a:defRPr sz="3200">
                <a:solidFill>
                  <a:srgbClr val="FFFFFF"/>
                </a:solidFill>
                <a:latin typeface="Raleway Light"/>
                <a:ea typeface="Raleway Light"/>
                <a:cs typeface="Raleway Light"/>
                <a:sym typeface="Raleway Light"/>
              </a:defRPr>
            </a:lvl1pPr>
            <a:lvl2pPr lvl="1"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2pPr>
            <a:lvl3pPr lvl="2"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3pPr>
            <a:lvl4pPr lvl="3"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4pPr>
            <a:lvl5pPr lvl="4"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5pPr>
            <a:lvl6pPr lvl="5"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6pPr>
            <a:lvl7pPr lvl="6"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7pPr>
            <a:lvl8pPr lvl="7"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8pPr>
            <a:lvl9pPr lvl="8"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9pPr>
          </a:lstStyle>
          <a:p/>
        </p:txBody>
      </p:sp>
      <p:pic>
        <p:nvPicPr>
          <p:cNvPr id="8" name="Google Shape;8;p1" title="Background (5).png"/>
          <p:cNvPicPr preferRelativeResize="0"/>
          <p:nvPr/>
        </p:nvPicPr>
        <p:blipFill>
          <a:blip r:embed="rId1">
            <a:alphaModFix/>
          </a:blip>
          <a:stretch>
            <a:fillRect/>
          </a:stretch>
        </p:blipFill>
        <p:spPr>
          <a:xfrm>
            <a:off x="0" y="0"/>
            <a:ext cx="9144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hyperlink" Target="mailto:epritchett@community.solutions" TargetMode="External"/><Relationship Id="rId4" Type="http://schemas.openxmlformats.org/officeDocument/2006/relationships/hyperlink" Target="mailto:liz@systemchangepartners.com" TargetMode="External"/><Relationship Id="rId5" Type="http://schemas.openxmlformats.org/officeDocument/2006/relationships/hyperlink" Target="mailto:garrett@systemchangepartners.com" TargetMode="External"/><Relationship Id="rId6" Type="http://schemas.openxmlformats.org/officeDocument/2006/relationships/hyperlink" Target="mailto:aanten@hwmuw.org" TargetMode="External"/><Relationship Id="rId7" Type="http://schemas.openxmlformats.org/officeDocument/2006/relationships/hyperlink" Target="mailto:brobach@hwmuw.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21.png"/><Relationship Id="rId7"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0A51"/>
        </a:solidFill>
      </p:bgPr>
    </p:bg>
    <p:spTree>
      <p:nvGrpSpPr>
        <p:cNvPr id="138" name="Shape 138"/>
        <p:cNvGrpSpPr/>
        <p:nvPr/>
      </p:nvGrpSpPr>
      <p:grpSpPr>
        <a:xfrm>
          <a:off x="0" y="0"/>
          <a:ext cx="0" cy="0"/>
          <a:chOff x="0" y="0"/>
          <a:chExt cx="0" cy="0"/>
        </a:xfrm>
      </p:grpSpPr>
      <p:pic>
        <p:nvPicPr>
          <p:cNvPr id="139" name="Google Shape;139;p22" title="Screen Shot 2025-08-07 at 4.22.35 AM.png"/>
          <p:cNvPicPr preferRelativeResize="0"/>
          <p:nvPr/>
        </p:nvPicPr>
        <p:blipFill rotWithShape="1">
          <a:blip r:embed="rId3">
            <a:alphaModFix/>
          </a:blip>
          <a:srcRect b="0" l="3372" r="0" t="14733"/>
          <a:stretch/>
        </p:blipFill>
        <p:spPr>
          <a:xfrm>
            <a:off x="-266350" y="-89800"/>
            <a:ext cx="9144003" cy="4514725"/>
          </a:xfrm>
          <a:prstGeom prst="rect">
            <a:avLst/>
          </a:prstGeom>
          <a:noFill/>
          <a:ln>
            <a:noFill/>
          </a:ln>
        </p:spPr>
      </p:pic>
      <p:sp>
        <p:nvSpPr>
          <p:cNvPr id="140" name="Google Shape;140;p22"/>
          <p:cNvSpPr txBox="1"/>
          <p:nvPr>
            <p:ph type="title"/>
          </p:nvPr>
        </p:nvSpPr>
        <p:spPr>
          <a:xfrm>
            <a:off x="400950" y="2666350"/>
            <a:ext cx="8342100" cy="635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solidFill>
                  <a:schemeClr val="lt1"/>
                </a:solidFill>
                <a:highlight>
                  <a:srgbClr val="A50A51"/>
                </a:highlight>
              </a:rPr>
              <a:t> </a:t>
            </a:r>
            <a:r>
              <a:rPr lang="en" sz="4000">
                <a:solidFill>
                  <a:schemeClr val="lt1"/>
                </a:solidFill>
                <a:highlight>
                  <a:srgbClr val="A50A51"/>
                </a:highlight>
                <a:latin typeface="Raleway ExtraBold"/>
                <a:ea typeface="Raleway ExtraBold"/>
                <a:cs typeface="Raleway ExtraBold"/>
                <a:sym typeface="Raleway ExtraBold"/>
              </a:rPr>
              <a:t>Scaling Your System for Youth</a:t>
            </a:r>
            <a:br>
              <a:rPr lang="en" sz="4000">
                <a:solidFill>
                  <a:schemeClr val="lt1"/>
                </a:solidFill>
                <a:highlight>
                  <a:srgbClr val="A50A51"/>
                </a:highlight>
                <a:latin typeface="Raleway ExtraBold"/>
                <a:ea typeface="Raleway ExtraBold"/>
                <a:cs typeface="Raleway ExtraBold"/>
                <a:sym typeface="Raleway ExtraBold"/>
              </a:rPr>
            </a:br>
            <a:endParaRPr sz="4000">
              <a:solidFill>
                <a:schemeClr val="lt1"/>
              </a:solidFill>
              <a:highlight>
                <a:srgbClr val="A50A51"/>
              </a:highlight>
            </a:endParaRPr>
          </a:p>
        </p:txBody>
      </p:sp>
      <p:sp>
        <p:nvSpPr>
          <p:cNvPr id="141" name="Google Shape;141;p22"/>
          <p:cNvSpPr/>
          <p:nvPr/>
        </p:nvSpPr>
        <p:spPr>
          <a:xfrm>
            <a:off x="0" y="2379100"/>
            <a:ext cx="430500" cy="12099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50A51"/>
              </a:solidFill>
            </a:endParaRPr>
          </a:p>
        </p:txBody>
      </p:sp>
      <p:pic>
        <p:nvPicPr>
          <p:cNvPr id="142" name="Google Shape;142;p22" title="BFZ Learning Session 2025 (2).png"/>
          <p:cNvPicPr preferRelativeResize="0"/>
          <p:nvPr/>
        </p:nvPicPr>
        <p:blipFill rotWithShape="1">
          <a:blip r:embed="rId4">
            <a:alphaModFix/>
          </a:blip>
          <a:srcRect b="17754" l="67079" r="19904" t="53135"/>
          <a:stretch/>
        </p:blipFill>
        <p:spPr>
          <a:xfrm>
            <a:off x="8157600" y="257437"/>
            <a:ext cx="720050" cy="9072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1"/>
          <p:cNvSpPr txBox="1"/>
          <p:nvPr>
            <p:ph type="title"/>
          </p:nvPr>
        </p:nvSpPr>
        <p:spPr>
          <a:xfrm>
            <a:off x="245150" y="156050"/>
            <a:ext cx="8342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t>Youth-specific Considerations</a:t>
            </a:r>
            <a:endParaRPr/>
          </a:p>
        </p:txBody>
      </p:sp>
      <p:sp>
        <p:nvSpPr>
          <p:cNvPr id="234" name="Google Shape;234;p31"/>
          <p:cNvSpPr/>
          <p:nvPr/>
        </p:nvSpPr>
        <p:spPr>
          <a:xfrm>
            <a:off x="0" y="1029450"/>
            <a:ext cx="9144000" cy="3542100"/>
          </a:xfrm>
          <a:prstGeom prst="rect">
            <a:avLst/>
          </a:prstGeom>
          <a:solidFill>
            <a:srgbClr val="A50A5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235" name="Google Shape;235;p31"/>
          <p:cNvSpPr txBox="1"/>
          <p:nvPr>
            <p:ph idx="2" type="body"/>
          </p:nvPr>
        </p:nvSpPr>
        <p:spPr>
          <a:xfrm>
            <a:off x="0" y="2930925"/>
            <a:ext cx="2262000" cy="1458900"/>
          </a:xfrm>
          <a:prstGeom prst="rect">
            <a:avLst/>
          </a:prstGeom>
        </p:spPr>
        <p:txBody>
          <a:bodyPr anchorCtr="0" anchor="t" bIns="91425" lIns="91425" spcFirstLastPara="1" rIns="91425" wrap="square" tIns="91425">
            <a:noAutofit/>
          </a:bodyPr>
          <a:lstStyle/>
          <a:p>
            <a:pPr indent="-285750" lvl="0" marL="457200" rtl="0" algn="l">
              <a:spcBef>
                <a:spcPts val="0"/>
              </a:spcBef>
              <a:spcAft>
                <a:spcPts val="0"/>
              </a:spcAft>
              <a:buClr>
                <a:schemeClr val="lt1"/>
              </a:buClr>
              <a:buSzPts val="900"/>
              <a:buChar char="●"/>
            </a:pPr>
            <a:r>
              <a:rPr lang="en" sz="900">
                <a:solidFill>
                  <a:schemeClr val="lt1"/>
                </a:solidFill>
              </a:rPr>
              <a:t>YYA w/ lived experience guide system design &amp; priorities</a:t>
            </a:r>
            <a:endParaRPr sz="900">
              <a:solidFill>
                <a:schemeClr val="lt1"/>
              </a:solidFill>
            </a:endParaRPr>
          </a:p>
          <a:p>
            <a:pPr indent="-285750" lvl="0" marL="457200" rtl="0" algn="l">
              <a:spcBef>
                <a:spcPts val="0"/>
              </a:spcBef>
              <a:spcAft>
                <a:spcPts val="0"/>
              </a:spcAft>
              <a:buClr>
                <a:schemeClr val="lt1"/>
              </a:buClr>
              <a:buSzPts val="900"/>
              <a:buChar char="●"/>
            </a:pPr>
            <a:r>
              <a:rPr lang="en" sz="900">
                <a:solidFill>
                  <a:schemeClr val="lt1"/>
                </a:solidFill>
              </a:rPr>
              <a:t>Shift from </a:t>
            </a:r>
            <a:r>
              <a:rPr i="1" lang="en" sz="900">
                <a:solidFill>
                  <a:schemeClr val="lt1"/>
                </a:solidFill>
              </a:rPr>
              <a:t>doing for</a:t>
            </a:r>
            <a:r>
              <a:rPr lang="en" sz="900">
                <a:solidFill>
                  <a:schemeClr val="lt1"/>
                </a:solidFill>
              </a:rPr>
              <a:t> youth to </a:t>
            </a:r>
            <a:r>
              <a:rPr i="1" lang="en" sz="900">
                <a:solidFill>
                  <a:schemeClr val="lt1"/>
                </a:solidFill>
              </a:rPr>
              <a:t>building with </a:t>
            </a:r>
            <a:r>
              <a:rPr lang="en" sz="900">
                <a:solidFill>
                  <a:schemeClr val="lt1"/>
                </a:solidFill>
              </a:rPr>
              <a:t>youth</a:t>
            </a:r>
            <a:endParaRPr sz="900">
              <a:solidFill>
                <a:schemeClr val="lt1"/>
              </a:solidFill>
            </a:endParaRPr>
          </a:p>
          <a:p>
            <a:pPr indent="-285750" lvl="0" marL="457200" rtl="0" algn="l">
              <a:spcBef>
                <a:spcPts val="0"/>
              </a:spcBef>
              <a:spcAft>
                <a:spcPts val="0"/>
              </a:spcAft>
              <a:buClr>
                <a:schemeClr val="lt1"/>
              </a:buClr>
              <a:buSzPts val="900"/>
              <a:buChar char="●"/>
            </a:pPr>
            <a:r>
              <a:rPr lang="en" sz="900">
                <a:solidFill>
                  <a:schemeClr val="lt1"/>
                </a:solidFill>
              </a:rPr>
              <a:t>Leads to more relevant, effective, and </a:t>
            </a:r>
            <a:r>
              <a:rPr lang="en" sz="900">
                <a:solidFill>
                  <a:schemeClr val="lt1"/>
                </a:solidFill>
              </a:rPr>
              <a:t>equitable programs</a:t>
            </a:r>
            <a:endParaRPr sz="900">
              <a:solidFill>
                <a:schemeClr val="lt1"/>
              </a:solidFill>
            </a:endParaRPr>
          </a:p>
        </p:txBody>
      </p:sp>
      <p:pic>
        <p:nvPicPr>
          <p:cNvPr id="236" name="Google Shape;236;p31" title="Untitled design (5).png"/>
          <p:cNvPicPr preferRelativeResize="0"/>
          <p:nvPr/>
        </p:nvPicPr>
        <p:blipFill rotWithShape="1">
          <a:blip r:embed="rId3">
            <a:alphaModFix/>
          </a:blip>
          <a:srcRect b="49541" l="30799" r="58069" t="30224"/>
          <a:stretch/>
        </p:blipFill>
        <p:spPr>
          <a:xfrm>
            <a:off x="587075" y="1029450"/>
            <a:ext cx="1254048" cy="1282349"/>
          </a:xfrm>
          <a:prstGeom prst="rect">
            <a:avLst/>
          </a:prstGeom>
          <a:solidFill>
            <a:srgbClr val="A50A51"/>
          </a:solidFill>
          <a:ln>
            <a:noFill/>
          </a:ln>
        </p:spPr>
      </p:pic>
      <p:pic>
        <p:nvPicPr>
          <p:cNvPr id="237" name="Google Shape;237;p31" title="Untitled design (5).png"/>
          <p:cNvPicPr preferRelativeResize="0"/>
          <p:nvPr/>
        </p:nvPicPr>
        <p:blipFill rotWithShape="1">
          <a:blip r:embed="rId3">
            <a:alphaModFix/>
          </a:blip>
          <a:srcRect b="51401" l="44648" r="44751" t="31284"/>
          <a:stretch/>
        </p:blipFill>
        <p:spPr>
          <a:xfrm>
            <a:off x="2922053" y="1030738"/>
            <a:ext cx="1287206" cy="1182600"/>
          </a:xfrm>
          <a:prstGeom prst="rect">
            <a:avLst/>
          </a:prstGeom>
          <a:solidFill>
            <a:srgbClr val="A50A51"/>
          </a:solidFill>
          <a:ln>
            <a:noFill/>
          </a:ln>
        </p:spPr>
      </p:pic>
      <p:pic>
        <p:nvPicPr>
          <p:cNvPr id="238" name="Google Shape;238;p31" title="Untitled design (5).png"/>
          <p:cNvPicPr preferRelativeResize="0"/>
          <p:nvPr/>
        </p:nvPicPr>
        <p:blipFill rotWithShape="1">
          <a:blip r:embed="rId3">
            <a:alphaModFix/>
          </a:blip>
          <a:srcRect b="51048" l="58495" r="30373" t="31641"/>
          <a:stretch/>
        </p:blipFill>
        <p:spPr>
          <a:xfrm>
            <a:off x="5246025" y="1047050"/>
            <a:ext cx="1314648" cy="1150000"/>
          </a:xfrm>
          <a:prstGeom prst="rect">
            <a:avLst/>
          </a:prstGeom>
          <a:noFill/>
          <a:ln>
            <a:noFill/>
          </a:ln>
        </p:spPr>
      </p:pic>
      <p:pic>
        <p:nvPicPr>
          <p:cNvPr id="239" name="Google Shape;239;p31" title="Untitled design (5).png"/>
          <p:cNvPicPr preferRelativeResize="0"/>
          <p:nvPr/>
        </p:nvPicPr>
        <p:blipFill rotWithShape="1">
          <a:blip r:embed="rId3">
            <a:alphaModFix/>
          </a:blip>
          <a:srcRect b="30436" l="30801" r="58464" t="50457"/>
          <a:stretch/>
        </p:blipFill>
        <p:spPr>
          <a:xfrm>
            <a:off x="7438750" y="1161800"/>
            <a:ext cx="1148491" cy="1150000"/>
          </a:xfrm>
          <a:prstGeom prst="rect">
            <a:avLst/>
          </a:prstGeom>
          <a:solidFill>
            <a:srgbClr val="A50A51"/>
          </a:solidFill>
          <a:ln>
            <a:noFill/>
          </a:ln>
        </p:spPr>
      </p:pic>
      <p:sp>
        <p:nvSpPr>
          <p:cNvPr id="240" name="Google Shape;240;p31"/>
          <p:cNvSpPr txBox="1"/>
          <p:nvPr/>
        </p:nvSpPr>
        <p:spPr>
          <a:xfrm>
            <a:off x="205350" y="2177875"/>
            <a:ext cx="2017500" cy="58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Raleway"/>
                <a:ea typeface="Raleway"/>
                <a:cs typeface="Raleway"/>
                <a:sym typeface="Raleway"/>
              </a:rPr>
              <a:t>Youth Engagement &amp; Youth Action Boards (YABs)</a:t>
            </a:r>
            <a:endParaRPr b="1" sz="1200">
              <a:solidFill>
                <a:srgbClr val="FFFFFF"/>
              </a:solidFill>
              <a:latin typeface="Raleway"/>
              <a:ea typeface="Raleway"/>
              <a:cs typeface="Raleway"/>
              <a:sym typeface="Raleway"/>
            </a:endParaRPr>
          </a:p>
        </p:txBody>
      </p:sp>
      <p:sp>
        <p:nvSpPr>
          <p:cNvPr id="241" name="Google Shape;241;p31"/>
          <p:cNvSpPr txBox="1"/>
          <p:nvPr>
            <p:ph idx="2" type="body"/>
          </p:nvPr>
        </p:nvSpPr>
        <p:spPr>
          <a:xfrm>
            <a:off x="2262000" y="2893350"/>
            <a:ext cx="2262000" cy="1458900"/>
          </a:xfrm>
          <a:prstGeom prst="rect">
            <a:avLst/>
          </a:prstGeom>
        </p:spPr>
        <p:txBody>
          <a:bodyPr anchorCtr="0" anchor="t" bIns="91425" lIns="91425" spcFirstLastPara="1" rIns="91425" wrap="square" tIns="91425">
            <a:noAutofit/>
          </a:bodyPr>
          <a:lstStyle/>
          <a:p>
            <a:pPr indent="-285750" lvl="0" marL="457200" rtl="0" algn="l">
              <a:spcBef>
                <a:spcPts val="0"/>
              </a:spcBef>
              <a:spcAft>
                <a:spcPts val="0"/>
              </a:spcAft>
              <a:buClr>
                <a:schemeClr val="lt1"/>
              </a:buClr>
              <a:buSzPts val="900"/>
              <a:buChar char="●"/>
            </a:pPr>
            <a:r>
              <a:rPr lang="en" sz="900">
                <a:solidFill>
                  <a:schemeClr val="lt1"/>
                </a:solidFill>
              </a:rPr>
              <a:t>Youth homelessness is deeply connected to other systems (child welfare, juvenile justice, and school systems)</a:t>
            </a:r>
            <a:endParaRPr sz="900">
              <a:solidFill>
                <a:schemeClr val="lt1"/>
              </a:solidFill>
            </a:endParaRPr>
          </a:p>
          <a:p>
            <a:pPr indent="-285750" lvl="0" marL="457200" rtl="0" algn="l">
              <a:spcBef>
                <a:spcPts val="0"/>
              </a:spcBef>
              <a:spcAft>
                <a:spcPts val="0"/>
              </a:spcAft>
              <a:buClr>
                <a:schemeClr val="lt1"/>
              </a:buClr>
              <a:buSzPts val="900"/>
              <a:buChar char="●"/>
            </a:pPr>
            <a:r>
              <a:rPr lang="en" sz="900">
                <a:solidFill>
                  <a:schemeClr val="lt1"/>
                </a:solidFill>
              </a:rPr>
              <a:t>Coordination </a:t>
            </a:r>
            <a:r>
              <a:rPr lang="en" sz="900">
                <a:solidFill>
                  <a:schemeClr val="lt1"/>
                </a:solidFill>
              </a:rPr>
              <a:t>between</a:t>
            </a:r>
            <a:r>
              <a:rPr lang="en" sz="900">
                <a:solidFill>
                  <a:schemeClr val="lt1"/>
                </a:solidFill>
              </a:rPr>
              <a:t> systems prevent youth from “aging into” homelessness</a:t>
            </a:r>
            <a:endParaRPr sz="900">
              <a:solidFill>
                <a:schemeClr val="lt1"/>
              </a:solidFill>
            </a:endParaRPr>
          </a:p>
          <a:p>
            <a:pPr indent="-285750" lvl="0" marL="457200" rtl="0" algn="l">
              <a:spcBef>
                <a:spcPts val="0"/>
              </a:spcBef>
              <a:spcAft>
                <a:spcPts val="0"/>
              </a:spcAft>
              <a:buClr>
                <a:schemeClr val="lt1"/>
              </a:buClr>
              <a:buSzPts val="900"/>
              <a:buChar char="●"/>
            </a:pPr>
            <a:r>
              <a:rPr lang="en" sz="900">
                <a:solidFill>
                  <a:schemeClr val="lt1"/>
                </a:solidFill>
              </a:rPr>
              <a:t>Shared responsibility creates earlier pathways to stability</a:t>
            </a:r>
            <a:endParaRPr sz="900">
              <a:solidFill>
                <a:schemeClr val="lt1"/>
              </a:solidFill>
            </a:endParaRPr>
          </a:p>
        </p:txBody>
      </p:sp>
      <p:sp>
        <p:nvSpPr>
          <p:cNvPr id="242" name="Google Shape;242;p31"/>
          <p:cNvSpPr txBox="1"/>
          <p:nvPr/>
        </p:nvSpPr>
        <p:spPr>
          <a:xfrm>
            <a:off x="2472100" y="2177875"/>
            <a:ext cx="2017500" cy="58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Raleway"/>
                <a:ea typeface="Raleway"/>
                <a:cs typeface="Raleway"/>
                <a:sym typeface="Raleway"/>
              </a:rPr>
              <a:t>Adjacent Systems &amp; Provider Participation</a:t>
            </a:r>
            <a:endParaRPr b="1" sz="1200">
              <a:solidFill>
                <a:srgbClr val="FFFFFF"/>
              </a:solidFill>
              <a:latin typeface="Raleway"/>
              <a:ea typeface="Raleway"/>
              <a:cs typeface="Raleway"/>
              <a:sym typeface="Raleway"/>
            </a:endParaRPr>
          </a:p>
        </p:txBody>
      </p:sp>
      <p:sp>
        <p:nvSpPr>
          <p:cNvPr id="243" name="Google Shape;243;p31"/>
          <p:cNvSpPr txBox="1"/>
          <p:nvPr/>
        </p:nvSpPr>
        <p:spPr>
          <a:xfrm>
            <a:off x="4886000" y="2254350"/>
            <a:ext cx="1889400" cy="58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Raleway"/>
                <a:ea typeface="Raleway"/>
                <a:cs typeface="Raleway"/>
                <a:sym typeface="Raleway"/>
              </a:rPr>
              <a:t>Youth Assessment Tools</a:t>
            </a:r>
            <a:endParaRPr b="1" sz="1200">
              <a:solidFill>
                <a:srgbClr val="FFFFFF"/>
              </a:solidFill>
              <a:latin typeface="Raleway"/>
              <a:ea typeface="Raleway"/>
              <a:cs typeface="Raleway"/>
              <a:sym typeface="Raleway"/>
            </a:endParaRPr>
          </a:p>
        </p:txBody>
      </p:sp>
      <p:sp>
        <p:nvSpPr>
          <p:cNvPr id="244" name="Google Shape;244;p31"/>
          <p:cNvSpPr txBox="1"/>
          <p:nvPr/>
        </p:nvSpPr>
        <p:spPr>
          <a:xfrm>
            <a:off x="7171800" y="2213350"/>
            <a:ext cx="1682400" cy="58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Raleway"/>
                <a:ea typeface="Raleway"/>
                <a:cs typeface="Raleway"/>
                <a:sym typeface="Raleway"/>
              </a:rPr>
              <a:t>Minor-specific</a:t>
            </a:r>
            <a:r>
              <a:rPr b="1" lang="en" sz="1200">
                <a:solidFill>
                  <a:srgbClr val="FFFFFF"/>
                </a:solidFill>
                <a:latin typeface="Raleway"/>
                <a:ea typeface="Raleway"/>
                <a:cs typeface="Raleway"/>
                <a:sym typeface="Raleway"/>
              </a:rPr>
              <a:t> Services</a:t>
            </a:r>
            <a:endParaRPr b="1" sz="1200">
              <a:solidFill>
                <a:srgbClr val="FFFFFF"/>
              </a:solidFill>
              <a:latin typeface="Raleway"/>
              <a:ea typeface="Raleway"/>
              <a:cs typeface="Raleway"/>
              <a:sym typeface="Raleway"/>
            </a:endParaRPr>
          </a:p>
        </p:txBody>
      </p:sp>
      <p:sp>
        <p:nvSpPr>
          <p:cNvPr id="245" name="Google Shape;245;p31"/>
          <p:cNvSpPr txBox="1"/>
          <p:nvPr>
            <p:ph idx="2" type="body"/>
          </p:nvPr>
        </p:nvSpPr>
        <p:spPr>
          <a:xfrm>
            <a:off x="4712500" y="2893350"/>
            <a:ext cx="2262000" cy="1458900"/>
          </a:xfrm>
          <a:prstGeom prst="rect">
            <a:avLst/>
          </a:prstGeom>
        </p:spPr>
        <p:txBody>
          <a:bodyPr anchorCtr="0" anchor="t" bIns="91425" lIns="91425" spcFirstLastPara="1" rIns="91425" wrap="square" tIns="91425">
            <a:noAutofit/>
          </a:bodyPr>
          <a:lstStyle/>
          <a:p>
            <a:pPr indent="-285750" lvl="0" marL="457200" rtl="0" algn="l">
              <a:spcBef>
                <a:spcPts val="0"/>
              </a:spcBef>
              <a:spcAft>
                <a:spcPts val="0"/>
              </a:spcAft>
              <a:buClr>
                <a:schemeClr val="lt1"/>
              </a:buClr>
              <a:buSzPts val="900"/>
              <a:buChar char="●"/>
            </a:pPr>
            <a:r>
              <a:rPr lang="en" sz="900">
                <a:solidFill>
                  <a:schemeClr val="lt1"/>
                </a:solidFill>
              </a:rPr>
              <a:t>Adult-focused tools often under-identify youth and over-prioritize adults</a:t>
            </a:r>
            <a:endParaRPr sz="900">
              <a:solidFill>
                <a:schemeClr val="lt1"/>
              </a:solidFill>
            </a:endParaRPr>
          </a:p>
          <a:p>
            <a:pPr indent="-285750" lvl="0" marL="457200" rtl="0" algn="l">
              <a:spcBef>
                <a:spcPts val="0"/>
              </a:spcBef>
              <a:spcAft>
                <a:spcPts val="0"/>
              </a:spcAft>
              <a:buClr>
                <a:schemeClr val="lt1"/>
              </a:buClr>
              <a:buSzPts val="900"/>
              <a:buChar char="●"/>
            </a:pPr>
            <a:r>
              <a:rPr lang="en" sz="900">
                <a:solidFill>
                  <a:schemeClr val="lt1"/>
                </a:solidFill>
              </a:rPr>
              <a:t>Youth-tailored tools focus on safety, strengths, and supports</a:t>
            </a:r>
            <a:endParaRPr sz="900">
              <a:solidFill>
                <a:schemeClr val="lt1"/>
              </a:solidFill>
            </a:endParaRPr>
          </a:p>
          <a:p>
            <a:pPr indent="-285750" lvl="0" marL="457200" rtl="0" algn="l">
              <a:spcBef>
                <a:spcPts val="0"/>
              </a:spcBef>
              <a:spcAft>
                <a:spcPts val="0"/>
              </a:spcAft>
              <a:buClr>
                <a:schemeClr val="lt1"/>
              </a:buClr>
              <a:buSzPts val="900"/>
              <a:buChar char="●"/>
            </a:pPr>
            <a:r>
              <a:rPr lang="en" sz="900">
                <a:solidFill>
                  <a:schemeClr val="lt1"/>
                </a:solidFill>
              </a:rPr>
              <a:t>Leads to more equitable access to housing and services</a:t>
            </a:r>
            <a:endParaRPr sz="900">
              <a:solidFill>
                <a:schemeClr val="lt1"/>
              </a:solidFill>
            </a:endParaRPr>
          </a:p>
        </p:txBody>
      </p:sp>
      <p:sp>
        <p:nvSpPr>
          <p:cNvPr id="246" name="Google Shape;246;p31"/>
          <p:cNvSpPr txBox="1"/>
          <p:nvPr>
            <p:ph idx="2" type="body"/>
          </p:nvPr>
        </p:nvSpPr>
        <p:spPr>
          <a:xfrm>
            <a:off x="6882000" y="2893350"/>
            <a:ext cx="2262000" cy="1458900"/>
          </a:xfrm>
          <a:prstGeom prst="rect">
            <a:avLst/>
          </a:prstGeom>
        </p:spPr>
        <p:txBody>
          <a:bodyPr anchorCtr="0" anchor="t" bIns="91425" lIns="91425" spcFirstLastPara="1" rIns="91425" wrap="square" tIns="91425">
            <a:noAutofit/>
          </a:bodyPr>
          <a:lstStyle/>
          <a:p>
            <a:pPr indent="-285750" lvl="0" marL="457200" rtl="0" algn="l">
              <a:spcBef>
                <a:spcPts val="0"/>
              </a:spcBef>
              <a:spcAft>
                <a:spcPts val="0"/>
              </a:spcAft>
              <a:buClr>
                <a:schemeClr val="lt1"/>
              </a:buClr>
              <a:buSzPts val="900"/>
              <a:buChar char="●"/>
            </a:pPr>
            <a:r>
              <a:rPr lang="en" sz="900">
                <a:solidFill>
                  <a:schemeClr val="lt1"/>
                </a:solidFill>
              </a:rPr>
              <a:t>Minors face unique legal and consent barriers</a:t>
            </a:r>
            <a:endParaRPr sz="900">
              <a:solidFill>
                <a:schemeClr val="lt1"/>
              </a:solidFill>
            </a:endParaRPr>
          </a:p>
          <a:p>
            <a:pPr indent="-285750" lvl="0" marL="457200" rtl="0" algn="l">
              <a:spcBef>
                <a:spcPts val="0"/>
              </a:spcBef>
              <a:spcAft>
                <a:spcPts val="0"/>
              </a:spcAft>
              <a:buClr>
                <a:schemeClr val="lt1"/>
              </a:buClr>
              <a:buSzPts val="900"/>
              <a:buChar char="●"/>
            </a:pPr>
            <a:r>
              <a:rPr lang="en" sz="900">
                <a:solidFill>
                  <a:schemeClr val="lt1"/>
                </a:solidFill>
              </a:rPr>
              <a:t>Few dedicated shelters or programs exist for under-18 youth</a:t>
            </a:r>
            <a:endParaRPr sz="900">
              <a:solidFill>
                <a:schemeClr val="lt1"/>
              </a:solidFill>
            </a:endParaRPr>
          </a:p>
          <a:p>
            <a:pPr indent="-285750" lvl="0" marL="457200" rtl="0" algn="l">
              <a:spcBef>
                <a:spcPts val="0"/>
              </a:spcBef>
              <a:spcAft>
                <a:spcPts val="0"/>
              </a:spcAft>
              <a:buClr>
                <a:schemeClr val="lt1"/>
              </a:buClr>
              <a:buSzPts val="900"/>
              <a:buChar char="●"/>
            </a:pPr>
            <a:r>
              <a:rPr lang="en" sz="900">
                <a:solidFill>
                  <a:schemeClr val="lt1"/>
                </a:solidFill>
              </a:rPr>
              <a:t>Specialized spaces ensure safety and early intervention</a:t>
            </a:r>
            <a:endParaRPr sz="900">
              <a:solidFill>
                <a:schemeClr val="lt1"/>
              </a:solidFill>
            </a:endParaRPr>
          </a:p>
        </p:txBody>
      </p:sp>
      <p:cxnSp>
        <p:nvCxnSpPr>
          <p:cNvPr id="247" name="Google Shape;247;p31"/>
          <p:cNvCxnSpPr/>
          <p:nvPr/>
        </p:nvCxnSpPr>
        <p:spPr>
          <a:xfrm>
            <a:off x="2259125" y="1275875"/>
            <a:ext cx="6000" cy="3241200"/>
          </a:xfrm>
          <a:prstGeom prst="straightConnector1">
            <a:avLst/>
          </a:prstGeom>
          <a:noFill/>
          <a:ln cap="flat" cmpd="sng" w="9525">
            <a:solidFill>
              <a:schemeClr val="lt1"/>
            </a:solidFill>
            <a:prstDash val="solid"/>
            <a:round/>
            <a:headEnd len="med" w="med" type="none"/>
            <a:tailEnd len="med" w="med" type="none"/>
          </a:ln>
        </p:spPr>
      </p:cxnSp>
      <p:cxnSp>
        <p:nvCxnSpPr>
          <p:cNvPr id="248" name="Google Shape;248;p31"/>
          <p:cNvCxnSpPr/>
          <p:nvPr/>
        </p:nvCxnSpPr>
        <p:spPr>
          <a:xfrm>
            <a:off x="7009025" y="1275875"/>
            <a:ext cx="6000" cy="3241200"/>
          </a:xfrm>
          <a:prstGeom prst="straightConnector1">
            <a:avLst/>
          </a:prstGeom>
          <a:noFill/>
          <a:ln cap="flat" cmpd="sng" w="9525">
            <a:solidFill>
              <a:schemeClr val="lt1"/>
            </a:solidFill>
            <a:prstDash val="solid"/>
            <a:round/>
            <a:headEnd len="med" w="med" type="none"/>
            <a:tailEnd len="med" w="med" type="none"/>
          </a:ln>
        </p:spPr>
      </p:cxnSp>
      <p:cxnSp>
        <p:nvCxnSpPr>
          <p:cNvPr id="249" name="Google Shape;249;p31"/>
          <p:cNvCxnSpPr/>
          <p:nvPr/>
        </p:nvCxnSpPr>
        <p:spPr>
          <a:xfrm>
            <a:off x="4791663" y="1275875"/>
            <a:ext cx="6000" cy="324120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2"/>
          <p:cNvSpPr/>
          <p:nvPr/>
        </p:nvSpPr>
        <p:spPr>
          <a:xfrm>
            <a:off x="0" y="1619325"/>
            <a:ext cx="7081200" cy="26649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2"/>
          <p:cNvSpPr txBox="1"/>
          <p:nvPr>
            <p:ph type="title"/>
          </p:nvPr>
        </p:nvSpPr>
        <p:spPr>
          <a:xfrm>
            <a:off x="773525" y="1404225"/>
            <a:ext cx="4857000" cy="50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highlight>
                  <a:schemeClr val="lt1"/>
                </a:highlight>
                <a:latin typeface="Raleway"/>
                <a:ea typeface="Raleway"/>
                <a:cs typeface="Raleway"/>
                <a:sym typeface="Raleway"/>
              </a:rPr>
              <a:t>Youth System &amp; Other Systems</a:t>
            </a:r>
            <a:r>
              <a:rPr b="1" lang="en" sz="1800">
                <a:solidFill>
                  <a:srgbClr val="FFFFFF"/>
                </a:solidFill>
                <a:highlight>
                  <a:schemeClr val="lt1"/>
                </a:highlight>
                <a:latin typeface="Raleway"/>
                <a:ea typeface="Raleway"/>
                <a:cs typeface="Raleway"/>
                <a:sym typeface="Raleway"/>
              </a:rPr>
              <a:t>;</a:t>
            </a:r>
            <a:r>
              <a:rPr b="1" lang="en" sz="1800">
                <a:solidFill>
                  <a:srgbClr val="A50A51"/>
                </a:solidFill>
                <a:highlight>
                  <a:schemeClr val="lt1"/>
                </a:highlight>
                <a:latin typeface="Raleway"/>
                <a:ea typeface="Raleway"/>
                <a:cs typeface="Raleway"/>
                <a:sym typeface="Raleway"/>
              </a:rPr>
              <a:t> </a:t>
            </a:r>
            <a:endParaRPr b="1" sz="1800">
              <a:solidFill>
                <a:srgbClr val="A50A51"/>
              </a:solidFill>
              <a:highlight>
                <a:schemeClr val="lt1"/>
              </a:highlight>
              <a:latin typeface="Raleway"/>
              <a:ea typeface="Raleway"/>
              <a:cs typeface="Raleway"/>
              <a:sym typeface="Raleway"/>
            </a:endParaRPr>
          </a:p>
        </p:txBody>
      </p:sp>
      <p:sp>
        <p:nvSpPr>
          <p:cNvPr id="256" name="Google Shape;256;p32"/>
          <p:cNvSpPr txBox="1"/>
          <p:nvPr/>
        </p:nvSpPr>
        <p:spPr>
          <a:xfrm>
            <a:off x="665425" y="1907925"/>
            <a:ext cx="5654700" cy="2276700"/>
          </a:xfrm>
          <a:prstGeom prst="rect">
            <a:avLst/>
          </a:prstGeom>
          <a:noFill/>
          <a:ln>
            <a:noFill/>
          </a:ln>
        </p:spPr>
        <p:txBody>
          <a:bodyPr anchorCtr="0" anchor="t" bIns="91425" lIns="91425" spcFirstLastPara="1" rIns="91425" wrap="square" tIns="91425">
            <a:noAutofit/>
          </a:bodyPr>
          <a:lstStyle/>
          <a:p>
            <a:pPr indent="-304800" lvl="0" marL="457200" rtl="0" algn="l">
              <a:lnSpc>
                <a:spcPct val="200000"/>
              </a:lnSpc>
              <a:spcBef>
                <a:spcPts val="0"/>
              </a:spcBef>
              <a:spcAft>
                <a:spcPts val="0"/>
              </a:spcAft>
              <a:buClr>
                <a:srgbClr val="FFFFFF"/>
              </a:buClr>
              <a:buSzPts val="1200"/>
              <a:buFont typeface="Raleway"/>
              <a:buChar char="●"/>
            </a:pPr>
            <a:r>
              <a:rPr lang="en" sz="1200">
                <a:solidFill>
                  <a:srgbClr val="FFFFFF"/>
                </a:solidFill>
                <a:latin typeface="Raleway"/>
                <a:ea typeface="Raleway"/>
                <a:cs typeface="Raleway"/>
                <a:sym typeface="Raleway"/>
              </a:rPr>
              <a:t>Improvement Team</a:t>
            </a:r>
            <a:endParaRPr sz="1200">
              <a:solidFill>
                <a:srgbClr val="FFFFFF"/>
              </a:solidFill>
              <a:latin typeface="Raleway"/>
              <a:ea typeface="Raleway"/>
              <a:cs typeface="Raleway"/>
              <a:sym typeface="Raleway"/>
            </a:endParaRPr>
          </a:p>
          <a:p>
            <a:pPr indent="-304800" lvl="0" marL="457200" rtl="0" algn="l">
              <a:lnSpc>
                <a:spcPct val="200000"/>
              </a:lnSpc>
              <a:spcBef>
                <a:spcPts val="0"/>
              </a:spcBef>
              <a:spcAft>
                <a:spcPts val="0"/>
              </a:spcAft>
              <a:buClr>
                <a:srgbClr val="FFFFFF"/>
              </a:buClr>
              <a:buSzPts val="1200"/>
              <a:buFont typeface="Raleway"/>
              <a:buChar char="●"/>
            </a:pPr>
            <a:r>
              <a:rPr lang="en" sz="1200">
                <a:solidFill>
                  <a:srgbClr val="FFFFFF"/>
                </a:solidFill>
                <a:latin typeface="Raleway"/>
                <a:ea typeface="Raleway"/>
                <a:cs typeface="Raleway"/>
                <a:sym typeface="Raleway"/>
              </a:rPr>
              <a:t>Coordinated Entry</a:t>
            </a:r>
            <a:endParaRPr sz="1200">
              <a:solidFill>
                <a:srgbClr val="FFFFFF"/>
              </a:solidFill>
              <a:latin typeface="Raleway"/>
              <a:ea typeface="Raleway"/>
              <a:cs typeface="Raleway"/>
              <a:sym typeface="Raleway"/>
            </a:endParaRPr>
          </a:p>
          <a:p>
            <a:pPr indent="-304800" lvl="0" marL="457200" rtl="0" algn="l">
              <a:lnSpc>
                <a:spcPct val="200000"/>
              </a:lnSpc>
              <a:spcBef>
                <a:spcPts val="0"/>
              </a:spcBef>
              <a:spcAft>
                <a:spcPts val="0"/>
              </a:spcAft>
              <a:buClr>
                <a:srgbClr val="FFFFFF"/>
              </a:buClr>
              <a:buSzPts val="1200"/>
              <a:buFont typeface="Raleway"/>
              <a:buChar char="●"/>
            </a:pPr>
            <a:r>
              <a:rPr lang="en" sz="1200">
                <a:solidFill>
                  <a:srgbClr val="FFFFFF"/>
                </a:solidFill>
                <a:latin typeface="Raleway"/>
                <a:ea typeface="Raleway"/>
                <a:cs typeface="Raleway"/>
                <a:sym typeface="Raleway"/>
              </a:rPr>
              <a:t>Outreach Coordination</a:t>
            </a:r>
            <a:endParaRPr sz="1200">
              <a:solidFill>
                <a:srgbClr val="FFFFFF"/>
              </a:solidFill>
              <a:latin typeface="Raleway"/>
              <a:ea typeface="Raleway"/>
              <a:cs typeface="Raleway"/>
              <a:sym typeface="Raleway"/>
            </a:endParaRPr>
          </a:p>
          <a:p>
            <a:pPr indent="-304800" lvl="0" marL="457200" rtl="0" algn="l">
              <a:lnSpc>
                <a:spcPct val="200000"/>
              </a:lnSpc>
              <a:spcBef>
                <a:spcPts val="0"/>
              </a:spcBef>
              <a:spcAft>
                <a:spcPts val="0"/>
              </a:spcAft>
              <a:buClr>
                <a:srgbClr val="FFFFFF"/>
              </a:buClr>
              <a:buSzPts val="1200"/>
              <a:buFont typeface="Raleway"/>
              <a:buChar char="●"/>
            </a:pPr>
            <a:r>
              <a:rPr lang="en" sz="1200">
                <a:solidFill>
                  <a:srgbClr val="FFFFFF"/>
                </a:solidFill>
                <a:latin typeface="Raleway"/>
                <a:ea typeface="Raleway"/>
                <a:cs typeface="Raleway"/>
                <a:sym typeface="Raleway"/>
              </a:rPr>
              <a:t>Policies &amp; Procedures</a:t>
            </a:r>
            <a:endParaRPr sz="1200">
              <a:solidFill>
                <a:srgbClr val="FFFFFF"/>
              </a:solidFill>
              <a:latin typeface="Raleway"/>
              <a:ea typeface="Raleway"/>
              <a:cs typeface="Raleway"/>
              <a:sym typeface="Raleway"/>
            </a:endParaRPr>
          </a:p>
          <a:p>
            <a:pPr indent="-304800" lvl="0" marL="457200" rtl="0" algn="l">
              <a:lnSpc>
                <a:spcPct val="200000"/>
              </a:lnSpc>
              <a:spcBef>
                <a:spcPts val="0"/>
              </a:spcBef>
              <a:spcAft>
                <a:spcPts val="0"/>
              </a:spcAft>
              <a:buClr>
                <a:srgbClr val="FFFFFF"/>
              </a:buClr>
              <a:buSzPts val="1200"/>
              <a:buFont typeface="Raleway"/>
              <a:buChar char="●"/>
            </a:pPr>
            <a:r>
              <a:rPr lang="en" sz="1200">
                <a:solidFill>
                  <a:srgbClr val="FFFFFF"/>
                </a:solidFill>
                <a:latin typeface="Raleway"/>
                <a:ea typeface="Raleway"/>
                <a:cs typeface="Raleway"/>
                <a:sym typeface="Raleway"/>
              </a:rPr>
              <a:t>By-name Data Infrastructure:</a:t>
            </a:r>
            <a:endParaRPr sz="1200">
              <a:solidFill>
                <a:srgbClr val="FFFFFF"/>
              </a:solidFill>
              <a:latin typeface="Raleway"/>
              <a:ea typeface="Raleway"/>
              <a:cs typeface="Raleway"/>
              <a:sym typeface="Raleway"/>
            </a:endParaRPr>
          </a:p>
          <a:p>
            <a:pPr indent="-304800" lvl="1" marL="914400" rtl="0" algn="l">
              <a:lnSpc>
                <a:spcPct val="200000"/>
              </a:lnSpc>
              <a:spcBef>
                <a:spcPts val="0"/>
              </a:spcBef>
              <a:spcAft>
                <a:spcPts val="0"/>
              </a:spcAft>
              <a:buClr>
                <a:srgbClr val="FFFFFF"/>
              </a:buClr>
              <a:buSzPts val="1200"/>
              <a:buFont typeface="Raleway"/>
              <a:buChar char="○"/>
            </a:pPr>
            <a:r>
              <a:rPr lang="en" sz="1200">
                <a:solidFill>
                  <a:srgbClr val="FFFFFF"/>
                </a:solidFill>
                <a:latin typeface="Raleway"/>
                <a:ea typeface="Raleway"/>
                <a:cs typeface="Raleway"/>
                <a:sym typeface="Raleway"/>
              </a:rPr>
              <a:t>Report Structure, Wellsky Report, Reporting Definitions</a:t>
            </a:r>
            <a:endParaRPr sz="1200">
              <a:solidFill>
                <a:srgbClr val="FFFFFF"/>
              </a:solidFill>
              <a:latin typeface="Raleway"/>
              <a:ea typeface="Raleway"/>
              <a:cs typeface="Raleway"/>
              <a:sym typeface="Raleway"/>
            </a:endParaRPr>
          </a:p>
        </p:txBody>
      </p:sp>
      <p:sp>
        <p:nvSpPr>
          <p:cNvPr id="257" name="Google Shape;257;p32"/>
          <p:cNvSpPr txBox="1"/>
          <p:nvPr>
            <p:ph type="title"/>
          </p:nvPr>
        </p:nvSpPr>
        <p:spPr>
          <a:xfrm>
            <a:off x="379875" y="271150"/>
            <a:ext cx="5796600" cy="8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Parallels Across Systems</a:t>
            </a:r>
            <a:endParaRPr sz="3200">
              <a:solidFill>
                <a:srgbClr val="A50A5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3"/>
          <p:cNvSpPr txBox="1"/>
          <p:nvPr>
            <p:ph type="title"/>
          </p:nvPr>
        </p:nvSpPr>
        <p:spPr>
          <a:xfrm>
            <a:off x="245150" y="156050"/>
            <a:ext cx="8342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Parallels Across Systems</a:t>
            </a:r>
            <a:endParaRPr/>
          </a:p>
        </p:txBody>
      </p:sp>
      <p:sp>
        <p:nvSpPr>
          <p:cNvPr id="263" name="Google Shape;263;p33"/>
          <p:cNvSpPr/>
          <p:nvPr/>
        </p:nvSpPr>
        <p:spPr>
          <a:xfrm>
            <a:off x="0" y="1029450"/>
            <a:ext cx="9144000" cy="3542100"/>
          </a:xfrm>
          <a:prstGeom prst="rect">
            <a:avLst/>
          </a:prstGeom>
          <a:solidFill>
            <a:srgbClr val="A50A5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264" name="Google Shape;264;p33"/>
          <p:cNvSpPr txBox="1"/>
          <p:nvPr>
            <p:ph idx="2" type="body"/>
          </p:nvPr>
        </p:nvSpPr>
        <p:spPr>
          <a:xfrm>
            <a:off x="-182350" y="2758700"/>
            <a:ext cx="2061600" cy="1458900"/>
          </a:xfrm>
          <a:prstGeom prst="rect">
            <a:avLst/>
          </a:prstGeom>
        </p:spPr>
        <p:txBody>
          <a:bodyPr anchorCtr="0" anchor="t" bIns="91425" lIns="91425" spcFirstLastPara="1" rIns="91425" wrap="square" tIns="91425">
            <a:noAutofit/>
          </a:bodyPr>
          <a:lstStyle/>
          <a:p>
            <a:pPr indent="-285750" lvl="0" marL="457200" rtl="0" algn="l">
              <a:spcBef>
                <a:spcPts val="0"/>
              </a:spcBef>
              <a:spcAft>
                <a:spcPts val="0"/>
              </a:spcAft>
              <a:buClr>
                <a:schemeClr val="lt1"/>
              </a:buClr>
              <a:buSzPts val="900"/>
              <a:buChar char="●"/>
            </a:pPr>
            <a:r>
              <a:rPr lang="en" sz="900">
                <a:solidFill>
                  <a:schemeClr val="lt1"/>
                </a:solidFill>
              </a:rPr>
              <a:t>Use existing improvement team structures </a:t>
            </a:r>
            <a:endParaRPr sz="900">
              <a:solidFill>
                <a:schemeClr val="lt1"/>
              </a:solidFill>
            </a:endParaRPr>
          </a:p>
          <a:p>
            <a:pPr indent="-285750" lvl="0" marL="457200" rtl="0" algn="l">
              <a:spcBef>
                <a:spcPts val="0"/>
              </a:spcBef>
              <a:spcAft>
                <a:spcPts val="0"/>
              </a:spcAft>
              <a:buClr>
                <a:schemeClr val="lt1"/>
              </a:buClr>
              <a:buSzPts val="900"/>
              <a:buChar char="●"/>
            </a:pPr>
            <a:r>
              <a:rPr lang="en" sz="900">
                <a:solidFill>
                  <a:schemeClr val="lt1"/>
                </a:solidFill>
              </a:rPr>
              <a:t>Embed youth-specific metrics &amp; voices within improvement cycles</a:t>
            </a:r>
            <a:endParaRPr sz="900">
              <a:solidFill>
                <a:schemeClr val="lt1"/>
              </a:solidFill>
            </a:endParaRPr>
          </a:p>
          <a:p>
            <a:pPr indent="-285750" lvl="0" marL="457200" rtl="0" algn="l">
              <a:spcBef>
                <a:spcPts val="0"/>
              </a:spcBef>
              <a:spcAft>
                <a:spcPts val="0"/>
              </a:spcAft>
              <a:buClr>
                <a:schemeClr val="lt1"/>
              </a:buClr>
              <a:buSzPts val="900"/>
              <a:buChar char="●"/>
            </a:pPr>
            <a:r>
              <a:rPr lang="en" sz="900">
                <a:solidFill>
                  <a:schemeClr val="lt1"/>
                </a:solidFill>
              </a:rPr>
              <a:t>Shared learning across systems</a:t>
            </a:r>
            <a:endParaRPr sz="900">
              <a:solidFill>
                <a:schemeClr val="lt1"/>
              </a:solidFill>
            </a:endParaRPr>
          </a:p>
          <a:p>
            <a:pPr indent="-285750" lvl="0" marL="457200" rtl="0" algn="l">
              <a:spcBef>
                <a:spcPts val="0"/>
              </a:spcBef>
              <a:spcAft>
                <a:spcPts val="0"/>
              </a:spcAft>
              <a:buClr>
                <a:schemeClr val="lt1"/>
              </a:buClr>
              <a:buSzPts val="900"/>
              <a:buChar char="●"/>
            </a:pPr>
            <a:r>
              <a:rPr lang="en" sz="900">
                <a:solidFill>
                  <a:schemeClr val="lt1"/>
                </a:solidFill>
              </a:rPr>
              <a:t>Alighs homelessness efforts across populations</a:t>
            </a:r>
            <a:endParaRPr sz="900">
              <a:solidFill>
                <a:schemeClr val="lt1"/>
              </a:solidFill>
            </a:endParaRPr>
          </a:p>
        </p:txBody>
      </p:sp>
      <p:sp>
        <p:nvSpPr>
          <p:cNvPr id="265" name="Google Shape;265;p33"/>
          <p:cNvSpPr txBox="1"/>
          <p:nvPr/>
        </p:nvSpPr>
        <p:spPr>
          <a:xfrm>
            <a:off x="197825" y="2177000"/>
            <a:ext cx="1460100" cy="58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Raleway"/>
                <a:ea typeface="Raleway"/>
                <a:cs typeface="Raleway"/>
                <a:sym typeface="Raleway"/>
              </a:rPr>
              <a:t>Improvement Team</a:t>
            </a:r>
            <a:endParaRPr b="1" sz="1200">
              <a:solidFill>
                <a:srgbClr val="FFFFFF"/>
              </a:solidFill>
              <a:latin typeface="Raleway"/>
              <a:ea typeface="Raleway"/>
              <a:cs typeface="Raleway"/>
              <a:sym typeface="Raleway"/>
            </a:endParaRPr>
          </a:p>
        </p:txBody>
      </p:sp>
      <p:sp>
        <p:nvSpPr>
          <p:cNvPr id="266" name="Google Shape;266;p33"/>
          <p:cNvSpPr txBox="1"/>
          <p:nvPr>
            <p:ph idx="2" type="body"/>
          </p:nvPr>
        </p:nvSpPr>
        <p:spPr>
          <a:xfrm>
            <a:off x="1823077" y="2758700"/>
            <a:ext cx="1955100" cy="1458900"/>
          </a:xfrm>
          <a:prstGeom prst="rect">
            <a:avLst/>
          </a:prstGeom>
        </p:spPr>
        <p:txBody>
          <a:bodyPr anchorCtr="0" anchor="t" bIns="91425" lIns="91425" spcFirstLastPara="1" rIns="91425" wrap="square" tIns="91425">
            <a:noAutofit/>
          </a:bodyPr>
          <a:lstStyle/>
          <a:p>
            <a:pPr indent="-285750" lvl="0" marL="457200" rtl="0" algn="l">
              <a:spcBef>
                <a:spcPts val="0"/>
              </a:spcBef>
              <a:spcAft>
                <a:spcPts val="0"/>
              </a:spcAft>
              <a:buClr>
                <a:schemeClr val="lt1"/>
              </a:buClr>
              <a:buSzPts val="900"/>
              <a:buChar char="●"/>
            </a:pPr>
            <a:r>
              <a:rPr lang="en" sz="900">
                <a:solidFill>
                  <a:schemeClr val="lt1"/>
                </a:solidFill>
              </a:rPr>
              <a:t>Apply CE framework, but adapt for youth consent considerations</a:t>
            </a:r>
            <a:endParaRPr sz="900">
              <a:solidFill>
                <a:schemeClr val="lt1"/>
              </a:solidFill>
            </a:endParaRPr>
          </a:p>
          <a:p>
            <a:pPr indent="-285750" lvl="0" marL="457200" rtl="0" algn="l">
              <a:spcBef>
                <a:spcPts val="0"/>
              </a:spcBef>
              <a:spcAft>
                <a:spcPts val="0"/>
              </a:spcAft>
              <a:buClr>
                <a:schemeClr val="lt1"/>
              </a:buClr>
              <a:buSzPts val="900"/>
              <a:buChar char="●"/>
            </a:pPr>
            <a:r>
              <a:rPr lang="en" sz="900">
                <a:solidFill>
                  <a:schemeClr val="lt1"/>
                </a:solidFill>
              </a:rPr>
              <a:t>Ensure youth-specific access points are included</a:t>
            </a:r>
            <a:endParaRPr sz="900">
              <a:solidFill>
                <a:schemeClr val="lt1"/>
              </a:solidFill>
            </a:endParaRPr>
          </a:p>
          <a:p>
            <a:pPr indent="-285750" lvl="0" marL="457200" rtl="0" algn="l">
              <a:spcBef>
                <a:spcPts val="0"/>
              </a:spcBef>
              <a:spcAft>
                <a:spcPts val="0"/>
              </a:spcAft>
              <a:buClr>
                <a:schemeClr val="lt1"/>
              </a:buClr>
              <a:buSzPts val="900"/>
              <a:buChar char="●"/>
            </a:pPr>
            <a:r>
              <a:rPr lang="en" sz="900">
                <a:solidFill>
                  <a:schemeClr val="lt1"/>
                </a:solidFill>
              </a:rPr>
              <a:t>Align prioritization rules with adult CE</a:t>
            </a:r>
            <a:endParaRPr sz="900">
              <a:solidFill>
                <a:schemeClr val="lt1"/>
              </a:solidFill>
            </a:endParaRPr>
          </a:p>
        </p:txBody>
      </p:sp>
      <p:sp>
        <p:nvSpPr>
          <p:cNvPr id="267" name="Google Shape;267;p33"/>
          <p:cNvSpPr txBox="1"/>
          <p:nvPr/>
        </p:nvSpPr>
        <p:spPr>
          <a:xfrm>
            <a:off x="2124313" y="2177000"/>
            <a:ext cx="1460100" cy="58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Raleway"/>
                <a:ea typeface="Raleway"/>
                <a:cs typeface="Raleway"/>
                <a:sym typeface="Raleway"/>
              </a:rPr>
              <a:t>Coordinated Entry</a:t>
            </a:r>
            <a:endParaRPr b="1" sz="1200">
              <a:solidFill>
                <a:srgbClr val="FFFFFF"/>
              </a:solidFill>
              <a:latin typeface="Raleway"/>
              <a:ea typeface="Raleway"/>
              <a:cs typeface="Raleway"/>
              <a:sym typeface="Raleway"/>
            </a:endParaRPr>
          </a:p>
        </p:txBody>
      </p:sp>
      <p:sp>
        <p:nvSpPr>
          <p:cNvPr id="268" name="Google Shape;268;p33"/>
          <p:cNvSpPr txBox="1"/>
          <p:nvPr/>
        </p:nvSpPr>
        <p:spPr>
          <a:xfrm>
            <a:off x="4002663" y="2177000"/>
            <a:ext cx="1157100" cy="58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Raleway"/>
                <a:ea typeface="Raleway"/>
                <a:cs typeface="Raleway"/>
                <a:sym typeface="Raleway"/>
              </a:rPr>
              <a:t>Outreach Coordination</a:t>
            </a:r>
            <a:endParaRPr b="1" sz="1200">
              <a:solidFill>
                <a:srgbClr val="FFFFFF"/>
              </a:solidFill>
              <a:latin typeface="Raleway"/>
              <a:ea typeface="Raleway"/>
              <a:cs typeface="Raleway"/>
              <a:sym typeface="Raleway"/>
            </a:endParaRPr>
          </a:p>
        </p:txBody>
      </p:sp>
      <p:sp>
        <p:nvSpPr>
          <p:cNvPr id="269" name="Google Shape;269;p33"/>
          <p:cNvSpPr txBox="1"/>
          <p:nvPr/>
        </p:nvSpPr>
        <p:spPr>
          <a:xfrm>
            <a:off x="7504513" y="2177000"/>
            <a:ext cx="1682400" cy="58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Raleway"/>
                <a:ea typeface="Raleway"/>
                <a:cs typeface="Raleway"/>
                <a:sym typeface="Raleway"/>
              </a:rPr>
              <a:t>By-name Data Infrastructure</a:t>
            </a:r>
            <a:endParaRPr b="1" sz="1200">
              <a:solidFill>
                <a:srgbClr val="FFFFFF"/>
              </a:solidFill>
              <a:latin typeface="Raleway"/>
              <a:ea typeface="Raleway"/>
              <a:cs typeface="Raleway"/>
              <a:sym typeface="Raleway"/>
            </a:endParaRPr>
          </a:p>
        </p:txBody>
      </p:sp>
      <p:sp>
        <p:nvSpPr>
          <p:cNvPr id="270" name="Google Shape;270;p33"/>
          <p:cNvSpPr txBox="1"/>
          <p:nvPr>
            <p:ph idx="2" type="body"/>
          </p:nvPr>
        </p:nvSpPr>
        <p:spPr>
          <a:xfrm>
            <a:off x="3742213" y="2795050"/>
            <a:ext cx="1844700" cy="1458900"/>
          </a:xfrm>
          <a:prstGeom prst="rect">
            <a:avLst/>
          </a:prstGeom>
        </p:spPr>
        <p:txBody>
          <a:bodyPr anchorCtr="0" anchor="t" bIns="91425" lIns="91425" spcFirstLastPara="1" rIns="91425" wrap="square" tIns="91425">
            <a:noAutofit/>
          </a:bodyPr>
          <a:lstStyle/>
          <a:p>
            <a:pPr indent="-285750" lvl="0" marL="457200" rtl="0" algn="l">
              <a:spcBef>
                <a:spcPts val="0"/>
              </a:spcBef>
              <a:spcAft>
                <a:spcPts val="0"/>
              </a:spcAft>
              <a:buClr>
                <a:schemeClr val="lt1"/>
              </a:buClr>
              <a:buSzPts val="900"/>
              <a:buChar char="●"/>
            </a:pPr>
            <a:r>
              <a:rPr lang="en" sz="900">
                <a:solidFill>
                  <a:schemeClr val="lt1"/>
                </a:solidFill>
              </a:rPr>
              <a:t>Leverage existing outreach teams</a:t>
            </a:r>
            <a:endParaRPr sz="900">
              <a:solidFill>
                <a:schemeClr val="lt1"/>
              </a:solidFill>
            </a:endParaRPr>
          </a:p>
          <a:p>
            <a:pPr indent="-285750" lvl="0" marL="457200" rtl="0" algn="l">
              <a:spcBef>
                <a:spcPts val="0"/>
              </a:spcBef>
              <a:spcAft>
                <a:spcPts val="0"/>
              </a:spcAft>
              <a:buClr>
                <a:schemeClr val="lt1"/>
              </a:buClr>
              <a:buSzPts val="900"/>
              <a:buChar char="●"/>
            </a:pPr>
            <a:r>
              <a:rPr lang="en" sz="900">
                <a:solidFill>
                  <a:schemeClr val="lt1"/>
                </a:solidFill>
              </a:rPr>
              <a:t>Coordinate communication across teams</a:t>
            </a:r>
            <a:endParaRPr sz="900">
              <a:solidFill>
                <a:schemeClr val="lt1"/>
              </a:solidFill>
            </a:endParaRPr>
          </a:p>
          <a:p>
            <a:pPr indent="-285750" lvl="0" marL="457200" rtl="0" algn="l">
              <a:spcBef>
                <a:spcPts val="0"/>
              </a:spcBef>
              <a:spcAft>
                <a:spcPts val="0"/>
              </a:spcAft>
              <a:buClr>
                <a:schemeClr val="lt1"/>
              </a:buClr>
              <a:buSzPts val="900"/>
              <a:buChar char="●"/>
            </a:pPr>
            <a:r>
              <a:rPr lang="en" sz="900">
                <a:solidFill>
                  <a:schemeClr val="lt1"/>
                </a:solidFill>
              </a:rPr>
              <a:t>Build in a youth process to the existing outreach</a:t>
            </a:r>
            <a:endParaRPr sz="900">
              <a:solidFill>
                <a:schemeClr val="lt1"/>
              </a:solidFill>
            </a:endParaRPr>
          </a:p>
        </p:txBody>
      </p:sp>
      <p:sp>
        <p:nvSpPr>
          <p:cNvPr id="271" name="Google Shape;271;p33"/>
          <p:cNvSpPr txBox="1"/>
          <p:nvPr>
            <p:ph idx="2" type="body"/>
          </p:nvPr>
        </p:nvSpPr>
        <p:spPr>
          <a:xfrm>
            <a:off x="5503476" y="2831400"/>
            <a:ext cx="1844700" cy="1458900"/>
          </a:xfrm>
          <a:prstGeom prst="rect">
            <a:avLst/>
          </a:prstGeom>
        </p:spPr>
        <p:txBody>
          <a:bodyPr anchorCtr="0" anchor="t" bIns="91425" lIns="91425" spcFirstLastPara="1" rIns="91425" wrap="square" tIns="91425">
            <a:noAutofit/>
          </a:bodyPr>
          <a:lstStyle/>
          <a:p>
            <a:pPr indent="-285750" lvl="0" marL="457200" rtl="0" algn="l">
              <a:spcBef>
                <a:spcPts val="0"/>
              </a:spcBef>
              <a:spcAft>
                <a:spcPts val="0"/>
              </a:spcAft>
              <a:buClr>
                <a:schemeClr val="lt1"/>
              </a:buClr>
              <a:buSzPts val="900"/>
              <a:buChar char="●"/>
            </a:pPr>
            <a:r>
              <a:rPr lang="en" sz="900">
                <a:solidFill>
                  <a:schemeClr val="lt1"/>
                </a:solidFill>
              </a:rPr>
              <a:t>Mirror adult system P&amp;Ps but tailor procedures for youth </a:t>
            </a:r>
            <a:endParaRPr sz="900">
              <a:solidFill>
                <a:schemeClr val="lt1"/>
              </a:solidFill>
            </a:endParaRPr>
          </a:p>
          <a:p>
            <a:pPr indent="-285750" lvl="0" marL="457200" rtl="0" algn="l">
              <a:spcBef>
                <a:spcPts val="0"/>
              </a:spcBef>
              <a:spcAft>
                <a:spcPts val="0"/>
              </a:spcAft>
              <a:buClr>
                <a:schemeClr val="lt1"/>
              </a:buClr>
              <a:buSzPts val="900"/>
              <a:buChar char="●"/>
            </a:pPr>
            <a:r>
              <a:rPr lang="en" sz="900">
                <a:solidFill>
                  <a:schemeClr val="lt1"/>
                </a:solidFill>
              </a:rPr>
              <a:t>Promote cross-system alignment </a:t>
            </a:r>
            <a:endParaRPr sz="900">
              <a:solidFill>
                <a:schemeClr val="lt1"/>
              </a:solidFill>
            </a:endParaRPr>
          </a:p>
          <a:p>
            <a:pPr indent="-285750" lvl="0" marL="457200" rtl="0" algn="l">
              <a:spcBef>
                <a:spcPts val="0"/>
              </a:spcBef>
              <a:spcAft>
                <a:spcPts val="0"/>
              </a:spcAft>
              <a:buClr>
                <a:schemeClr val="lt1"/>
              </a:buClr>
              <a:buSzPts val="900"/>
              <a:buChar char="●"/>
            </a:pPr>
            <a:r>
              <a:rPr lang="en" sz="900">
                <a:solidFill>
                  <a:schemeClr val="lt1"/>
                </a:solidFill>
              </a:rPr>
              <a:t>Creates consistency and reduces confusion for providers and partners</a:t>
            </a:r>
            <a:endParaRPr sz="900">
              <a:solidFill>
                <a:schemeClr val="lt1"/>
              </a:solidFill>
            </a:endParaRPr>
          </a:p>
        </p:txBody>
      </p:sp>
      <p:cxnSp>
        <p:nvCxnSpPr>
          <p:cNvPr id="272" name="Google Shape;272;p33"/>
          <p:cNvCxnSpPr/>
          <p:nvPr/>
        </p:nvCxnSpPr>
        <p:spPr>
          <a:xfrm>
            <a:off x="1945725" y="1179900"/>
            <a:ext cx="6000" cy="3241200"/>
          </a:xfrm>
          <a:prstGeom prst="straightConnector1">
            <a:avLst/>
          </a:prstGeom>
          <a:noFill/>
          <a:ln cap="flat" cmpd="sng" w="9525">
            <a:solidFill>
              <a:schemeClr val="lt1"/>
            </a:solidFill>
            <a:prstDash val="solid"/>
            <a:round/>
            <a:headEnd len="med" w="med" type="none"/>
            <a:tailEnd len="med" w="med" type="none"/>
          </a:ln>
        </p:spPr>
      </p:cxnSp>
      <p:cxnSp>
        <p:nvCxnSpPr>
          <p:cNvPr id="273" name="Google Shape;273;p33"/>
          <p:cNvCxnSpPr/>
          <p:nvPr/>
        </p:nvCxnSpPr>
        <p:spPr>
          <a:xfrm>
            <a:off x="5598750" y="1179900"/>
            <a:ext cx="6000" cy="3241200"/>
          </a:xfrm>
          <a:prstGeom prst="straightConnector1">
            <a:avLst/>
          </a:prstGeom>
          <a:noFill/>
          <a:ln cap="flat" cmpd="sng" w="9525">
            <a:solidFill>
              <a:schemeClr val="lt1"/>
            </a:solidFill>
            <a:prstDash val="solid"/>
            <a:round/>
            <a:headEnd len="med" w="med" type="none"/>
            <a:tailEnd len="med" w="med" type="none"/>
          </a:ln>
        </p:spPr>
      </p:cxnSp>
      <p:cxnSp>
        <p:nvCxnSpPr>
          <p:cNvPr id="274" name="Google Shape;274;p33"/>
          <p:cNvCxnSpPr/>
          <p:nvPr/>
        </p:nvCxnSpPr>
        <p:spPr>
          <a:xfrm>
            <a:off x="3756988" y="1179900"/>
            <a:ext cx="6000" cy="3241200"/>
          </a:xfrm>
          <a:prstGeom prst="straightConnector1">
            <a:avLst/>
          </a:prstGeom>
          <a:noFill/>
          <a:ln cap="flat" cmpd="sng" w="9525">
            <a:solidFill>
              <a:schemeClr val="lt1"/>
            </a:solidFill>
            <a:prstDash val="solid"/>
            <a:round/>
            <a:headEnd len="med" w="med" type="none"/>
            <a:tailEnd len="med" w="med" type="none"/>
          </a:ln>
        </p:spPr>
      </p:cxnSp>
      <p:pic>
        <p:nvPicPr>
          <p:cNvPr id="275" name="Google Shape;275;p33" title="Untitled design (6).png"/>
          <p:cNvPicPr preferRelativeResize="0"/>
          <p:nvPr/>
        </p:nvPicPr>
        <p:blipFill rotWithShape="1">
          <a:blip r:embed="rId3">
            <a:alphaModFix/>
          </a:blip>
          <a:srcRect b="39623" l="17614" r="69730" t="39175"/>
          <a:stretch/>
        </p:blipFill>
        <p:spPr>
          <a:xfrm>
            <a:off x="368975" y="1122850"/>
            <a:ext cx="1157150" cy="1090500"/>
          </a:xfrm>
          <a:prstGeom prst="rect">
            <a:avLst/>
          </a:prstGeom>
          <a:noFill/>
          <a:ln>
            <a:noFill/>
          </a:ln>
        </p:spPr>
      </p:pic>
      <p:pic>
        <p:nvPicPr>
          <p:cNvPr id="276" name="Google Shape;276;p33" title="Untitled design (6).png"/>
          <p:cNvPicPr preferRelativeResize="0"/>
          <p:nvPr/>
        </p:nvPicPr>
        <p:blipFill rotWithShape="1">
          <a:blip r:embed="rId3">
            <a:alphaModFix/>
          </a:blip>
          <a:srcRect b="39152" l="31797" r="55548" t="38232"/>
          <a:stretch/>
        </p:blipFill>
        <p:spPr>
          <a:xfrm>
            <a:off x="2251725" y="1143550"/>
            <a:ext cx="1157150" cy="1163200"/>
          </a:xfrm>
          <a:prstGeom prst="rect">
            <a:avLst/>
          </a:prstGeom>
          <a:noFill/>
          <a:ln>
            <a:noFill/>
          </a:ln>
        </p:spPr>
      </p:pic>
      <p:pic>
        <p:nvPicPr>
          <p:cNvPr id="277" name="Google Shape;277;p33" title="Untitled design (6).png"/>
          <p:cNvPicPr preferRelativeResize="0"/>
          <p:nvPr/>
        </p:nvPicPr>
        <p:blipFill rotWithShape="1">
          <a:blip r:embed="rId3">
            <a:alphaModFix/>
          </a:blip>
          <a:srcRect b="40918" l="45112" r="42829" t="39411"/>
          <a:stretch/>
        </p:blipFill>
        <p:spPr>
          <a:xfrm>
            <a:off x="4043225" y="1162225"/>
            <a:ext cx="1102598" cy="1011725"/>
          </a:xfrm>
          <a:prstGeom prst="rect">
            <a:avLst/>
          </a:prstGeom>
          <a:noFill/>
          <a:ln>
            <a:noFill/>
          </a:ln>
        </p:spPr>
      </p:pic>
      <p:sp>
        <p:nvSpPr>
          <p:cNvPr id="278" name="Google Shape;278;p33"/>
          <p:cNvSpPr txBox="1"/>
          <p:nvPr/>
        </p:nvSpPr>
        <p:spPr>
          <a:xfrm>
            <a:off x="5686113" y="2176988"/>
            <a:ext cx="1682400" cy="58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Raleway"/>
                <a:ea typeface="Raleway"/>
                <a:cs typeface="Raleway"/>
                <a:sym typeface="Raleway"/>
              </a:rPr>
              <a:t>Policies &amp; Procedures</a:t>
            </a:r>
            <a:endParaRPr b="1" sz="1200">
              <a:solidFill>
                <a:srgbClr val="FFFFFF"/>
              </a:solidFill>
              <a:latin typeface="Raleway"/>
              <a:ea typeface="Raleway"/>
              <a:cs typeface="Raleway"/>
              <a:sym typeface="Raleway"/>
            </a:endParaRPr>
          </a:p>
        </p:txBody>
      </p:sp>
      <p:pic>
        <p:nvPicPr>
          <p:cNvPr id="279" name="Google Shape;279;p33" title="Untitled design (6).png"/>
          <p:cNvPicPr preferRelativeResize="0"/>
          <p:nvPr/>
        </p:nvPicPr>
        <p:blipFill rotWithShape="1">
          <a:blip r:embed="rId3">
            <a:alphaModFix/>
          </a:blip>
          <a:srcRect b="39740" l="59688" r="28865" t="38351"/>
          <a:stretch/>
        </p:blipFill>
        <p:spPr>
          <a:xfrm>
            <a:off x="5998325" y="1104675"/>
            <a:ext cx="1046563" cy="1126826"/>
          </a:xfrm>
          <a:prstGeom prst="rect">
            <a:avLst/>
          </a:prstGeom>
          <a:noFill/>
          <a:ln>
            <a:noFill/>
          </a:ln>
        </p:spPr>
      </p:pic>
      <p:cxnSp>
        <p:nvCxnSpPr>
          <p:cNvPr id="280" name="Google Shape;280;p33"/>
          <p:cNvCxnSpPr/>
          <p:nvPr/>
        </p:nvCxnSpPr>
        <p:spPr>
          <a:xfrm>
            <a:off x="7449875" y="1247475"/>
            <a:ext cx="6000" cy="3241200"/>
          </a:xfrm>
          <a:prstGeom prst="straightConnector1">
            <a:avLst/>
          </a:prstGeom>
          <a:noFill/>
          <a:ln cap="flat" cmpd="sng" w="9525">
            <a:solidFill>
              <a:schemeClr val="lt1"/>
            </a:solidFill>
            <a:prstDash val="solid"/>
            <a:round/>
            <a:headEnd len="med" w="med" type="none"/>
            <a:tailEnd len="med" w="med" type="none"/>
          </a:ln>
        </p:spPr>
      </p:cxnSp>
      <p:pic>
        <p:nvPicPr>
          <p:cNvPr id="281" name="Google Shape;281;p33" title="Untitled design (6).png"/>
          <p:cNvPicPr preferRelativeResize="0"/>
          <p:nvPr/>
        </p:nvPicPr>
        <p:blipFill rotWithShape="1">
          <a:blip r:embed="rId3">
            <a:alphaModFix/>
          </a:blip>
          <a:srcRect b="38680" l="72674" r="17519" t="40117"/>
          <a:stretch/>
        </p:blipFill>
        <p:spPr>
          <a:xfrm>
            <a:off x="7894875" y="1122851"/>
            <a:ext cx="896626" cy="1090500"/>
          </a:xfrm>
          <a:prstGeom prst="rect">
            <a:avLst/>
          </a:prstGeom>
          <a:noFill/>
          <a:ln>
            <a:noFill/>
          </a:ln>
        </p:spPr>
      </p:pic>
      <p:sp>
        <p:nvSpPr>
          <p:cNvPr id="282" name="Google Shape;282;p33"/>
          <p:cNvSpPr txBox="1"/>
          <p:nvPr>
            <p:ph idx="2" type="body"/>
          </p:nvPr>
        </p:nvSpPr>
        <p:spPr>
          <a:xfrm>
            <a:off x="7342225" y="2831400"/>
            <a:ext cx="1844700" cy="1458900"/>
          </a:xfrm>
          <a:prstGeom prst="rect">
            <a:avLst/>
          </a:prstGeom>
        </p:spPr>
        <p:txBody>
          <a:bodyPr anchorCtr="0" anchor="t" bIns="91425" lIns="91425" spcFirstLastPara="1" rIns="91425" wrap="square" tIns="91425">
            <a:noAutofit/>
          </a:bodyPr>
          <a:lstStyle/>
          <a:p>
            <a:pPr indent="-285750" lvl="0" marL="457200" rtl="0" algn="l">
              <a:spcBef>
                <a:spcPts val="0"/>
              </a:spcBef>
              <a:spcAft>
                <a:spcPts val="0"/>
              </a:spcAft>
              <a:buClr>
                <a:schemeClr val="lt1"/>
              </a:buClr>
              <a:buSzPts val="900"/>
              <a:buChar char="●"/>
            </a:pPr>
            <a:r>
              <a:rPr lang="en" sz="900">
                <a:solidFill>
                  <a:schemeClr val="lt1"/>
                </a:solidFill>
              </a:rPr>
              <a:t>Integrate youth data into by-name data infrastructure</a:t>
            </a:r>
            <a:endParaRPr sz="900">
              <a:solidFill>
                <a:schemeClr val="lt1"/>
              </a:solidFill>
            </a:endParaRPr>
          </a:p>
          <a:p>
            <a:pPr indent="-285750" lvl="0" marL="457200" rtl="0" algn="l">
              <a:spcBef>
                <a:spcPts val="0"/>
              </a:spcBef>
              <a:spcAft>
                <a:spcPts val="0"/>
              </a:spcAft>
              <a:buClr>
                <a:schemeClr val="lt1"/>
              </a:buClr>
              <a:buSzPts val="900"/>
              <a:buChar char="●"/>
            </a:pPr>
            <a:r>
              <a:rPr lang="en" sz="900">
                <a:solidFill>
                  <a:schemeClr val="lt1"/>
                </a:solidFill>
              </a:rPr>
              <a:t>Use common data standards</a:t>
            </a:r>
            <a:endParaRPr sz="900">
              <a:solidFill>
                <a:schemeClr val="lt1"/>
              </a:solidFill>
            </a:endParaRPr>
          </a:p>
          <a:p>
            <a:pPr indent="-285750" lvl="0" marL="457200" rtl="0" algn="l">
              <a:spcBef>
                <a:spcPts val="0"/>
              </a:spcBef>
              <a:spcAft>
                <a:spcPts val="0"/>
              </a:spcAft>
              <a:buClr>
                <a:schemeClr val="lt1"/>
              </a:buClr>
              <a:buSzPts val="900"/>
              <a:buChar char="●"/>
            </a:pPr>
            <a:r>
              <a:rPr lang="en" sz="900">
                <a:solidFill>
                  <a:schemeClr val="lt1"/>
                </a:solidFill>
              </a:rPr>
              <a:t>Utilize reporting tools such as customized reports, Wellsky Reports for the youth population</a:t>
            </a:r>
            <a:endParaRPr sz="9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4"/>
          <p:cNvSpPr/>
          <p:nvPr/>
        </p:nvSpPr>
        <p:spPr>
          <a:xfrm>
            <a:off x="0" y="1619325"/>
            <a:ext cx="7081200" cy="26649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4"/>
          <p:cNvSpPr txBox="1"/>
          <p:nvPr>
            <p:ph type="title"/>
          </p:nvPr>
        </p:nvSpPr>
        <p:spPr>
          <a:xfrm>
            <a:off x="773525" y="1404225"/>
            <a:ext cx="4857000" cy="50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highlight>
                  <a:schemeClr val="lt1"/>
                </a:highlight>
                <a:latin typeface="Raleway"/>
                <a:ea typeface="Raleway"/>
                <a:cs typeface="Raleway"/>
                <a:sym typeface="Raleway"/>
              </a:rPr>
              <a:t>Youth &amp; Young Adult-Specific</a:t>
            </a:r>
            <a:endParaRPr b="1" sz="1800">
              <a:solidFill>
                <a:srgbClr val="A50A51"/>
              </a:solidFill>
              <a:highlight>
                <a:schemeClr val="lt1"/>
              </a:highlight>
              <a:latin typeface="Raleway"/>
              <a:ea typeface="Raleway"/>
              <a:cs typeface="Raleway"/>
              <a:sym typeface="Raleway"/>
            </a:endParaRPr>
          </a:p>
        </p:txBody>
      </p:sp>
      <p:sp>
        <p:nvSpPr>
          <p:cNvPr id="289" name="Google Shape;289;p34"/>
          <p:cNvSpPr txBox="1"/>
          <p:nvPr/>
        </p:nvSpPr>
        <p:spPr>
          <a:xfrm>
            <a:off x="665425" y="1907925"/>
            <a:ext cx="5654700" cy="22767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rgbClr val="FFFFFF"/>
              </a:buClr>
              <a:buSzPts val="1200"/>
              <a:buFont typeface="Raleway"/>
              <a:buChar char="●"/>
            </a:pPr>
            <a:r>
              <a:rPr lang="en" sz="1200">
                <a:solidFill>
                  <a:srgbClr val="FFFFFF"/>
                </a:solidFill>
                <a:latin typeface="Raleway"/>
                <a:ea typeface="Raleway"/>
                <a:cs typeface="Raleway"/>
                <a:sym typeface="Raleway"/>
              </a:rPr>
              <a:t>Host Homes</a:t>
            </a:r>
            <a:endParaRPr sz="1200">
              <a:solidFill>
                <a:srgbClr val="FFFFFF"/>
              </a:solidFill>
              <a:latin typeface="Raleway"/>
              <a:ea typeface="Raleway"/>
              <a:cs typeface="Raleway"/>
              <a:sym typeface="Raleway"/>
            </a:endParaRPr>
          </a:p>
          <a:p>
            <a:pPr indent="-304800" lvl="0" marL="457200" rtl="0" algn="l">
              <a:lnSpc>
                <a:spcPct val="100000"/>
              </a:lnSpc>
              <a:spcBef>
                <a:spcPts val="1000"/>
              </a:spcBef>
              <a:spcAft>
                <a:spcPts val="0"/>
              </a:spcAft>
              <a:buClr>
                <a:srgbClr val="FFFFFF"/>
              </a:buClr>
              <a:buSzPts val="1200"/>
              <a:buFont typeface="Raleway"/>
              <a:buChar char="●"/>
            </a:pPr>
            <a:r>
              <a:rPr lang="en" sz="1200">
                <a:solidFill>
                  <a:srgbClr val="FFFFFF"/>
                </a:solidFill>
                <a:latin typeface="Raleway"/>
                <a:ea typeface="Raleway"/>
                <a:cs typeface="Raleway"/>
                <a:sym typeface="Raleway"/>
              </a:rPr>
              <a:t>Diversion and flexible funds (low barrier)</a:t>
            </a:r>
            <a:endParaRPr sz="1200">
              <a:solidFill>
                <a:srgbClr val="FFFFFF"/>
              </a:solidFill>
              <a:latin typeface="Raleway"/>
              <a:ea typeface="Raleway"/>
              <a:cs typeface="Raleway"/>
              <a:sym typeface="Raleway"/>
            </a:endParaRPr>
          </a:p>
          <a:p>
            <a:pPr indent="-304800" lvl="0" marL="457200" rtl="0" algn="l">
              <a:lnSpc>
                <a:spcPct val="100000"/>
              </a:lnSpc>
              <a:spcBef>
                <a:spcPts val="1000"/>
              </a:spcBef>
              <a:spcAft>
                <a:spcPts val="0"/>
              </a:spcAft>
              <a:buClr>
                <a:srgbClr val="FFFFFF"/>
              </a:buClr>
              <a:buSzPts val="1200"/>
              <a:buFont typeface="Raleway"/>
              <a:buChar char="●"/>
            </a:pPr>
            <a:r>
              <a:rPr lang="en" sz="1200">
                <a:solidFill>
                  <a:srgbClr val="FFFFFF"/>
                </a:solidFill>
                <a:latin typeface="Raleway"/>
                <a:ea typeface="Raleway"/>
                <a:cs typeface="Raleway"/>
                <a:sym typeface="Raleway"/>
              </a:rPr>
              <a:t>LGBTQ+ and BIPOC-specific services + connections with grassroots and by and for organizations</a:t>
            </a:r>
            <a:endParaRPr sz="1200">
              <a:solidFill>
                <a:srgbClr val="FFFFFF"/>
              </a:solidFill>
              <a:latin typeface="Raleway"/>
              <a:ea typeface="Raleway"/>
              <a:cs typeface="Raleway"/>
              <a:sym typeface="Raleway"/>
            </a:endParaRPr>
          </a:p>
          <a:p>
            <a:pPr indent="-304800" lvl="0" marL="457200" rtl="0" algn="l">
              <a:lnSpc>
                <a:spcPct val="100000"/>
              </a:lnSpc>
              <a:spcBef>
                <a:spcPts val="1000"/>
              </a:spcBef>
              <a:spcAft>
                <a:spcPts val="1000"/>
              </a:spcAft>
              <a:buClr>
                <a:srgbClr val="FFFFFF"/>
              </a:buClr>
              <a:buSzPts val="1200"/>
              <a:buFont typeface="Raleway"/>
              <a:buChar char="●"/>
            </a:pPr>
            <a:r>
              <a:rPr lang="en" sz="1200">
                <a:solidFill>
                  <a:srgbClr val="FFFFFF"/>
                </a:solidFill>
                <a:latin typeface="Raleway"/>
                <a:ea typeface="Raleway"/>
                <a:cs typeface="Raleway"/>
                <a:sym typeface="Raleway"/>
              </a:rPr>
              <a:t>Legal services</a:t>
            </a:r>
            <a:endParaRPr sz="1200">
              <a:solidFill>
                <a:srgbClr val="FFFFFF"/>
              </a:solidFill>
              <a:latin typeface="Raleway"/>
              <a:ea typeface="Raleway"/>
              <a:cs typeface="Raleway"/>
              <a:sym typeface="Raleway"/>
            </a:endParaRPr>
          </a:p>
        </p:txBody>
      </p:sp>
      <p:sp>
        <p:nvSpPr>
          <p:cNvPr id="290" name="Google Shape;290;p34"/>
          <p:cNvSpPr txBox="1"/>
          <p:nvPr>
            <p:ph type="title"/>
          </p:nvPr>
        </p:nvSpPr>
        <p:spPr>
          <a:xfrm>
            <a:off x="379875" y="271150"/>
            <a:ext cx="5796600" cy="8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Effective Youth Programs</a:t>
            </a:r>
            <a:endParaRPr sz="3200">
              <a:solidFill>
                <a:srgbClr val="A50A5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6AF15"/>
        </a:solidFill>
      </p:bgPr>
    </p:bg>
    <p:spTree>
      <p:nvGrpSpPr>
        <p:cNvPr id="294" name="Shape 294"/>
        <p:cNvGrpSpPr/>
        <p:nvPr/>
      </p:nvGrpSpPr>
      <p:grpSpPr>
        <a:xfrm>
          <a:off x="0" y="0"/>
          <a:ext cx="0" cy="0"/>
          <a:chOff x="0" y="0"/>
          <a:chExt cx="0" cy="0"/>
        </a:xfrm>
      </p:grpSpPr>
      <p:sp>
        <p:nvSpPr>
          <p:cNvPr id="295" name="Google Shape;295;p35"/>
          <p:cNvSpPr/>
          <p:nvPr/>
        </p:nvSpPr>
        <p:spPr>
          <a:xfrm>
            <a:off x="0" y="522875"/>
            <a:ext cx="9144000" cy="3971700"/>
          </a:xfrm>
          <a:prstGeom prst="rect">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27BA0"/>
              </a:solidFill>
            </a:endParaRPr>
          </a:p>
        </p:txBody>
      </p:sp>
      <p:sp>
        <p:nvSpPr>
          <p:cNvPr id="296" name="Google Shape;296;p35"/>
          <p:cNvSpPr txBox="1"/>
          <p:nvPr/>
        </p:nvSpPr>
        <p:spPr>
          <a:xfrm>
            <a:off x="474900" y="2080424"/>
            <a:ext cx="1158600" cy="106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200">
                <a:solidFill>
                  <a:srgbClr val="A50A51"/>
                </a:solidFill>
                <a:latin typeface="Roboto Condensed Light"/>
                <a:ea typeface="Roboto Condensed Light"/>
                <a:cs typeface="Roboto Condensed Light"/>
                <a:sym typeface="Roboto Condensed Light"/>
              </a:rPr>
              <a:t>3</a:t>
            </a:r>
            <a:endParaRPr sz="7200">
              <a:solidFill>
                <a:srgbClr val="A50A51"/>
              </a:solidFill>
              <a:latin typeface="Roboto Condensed Light"/>
              <a:ea typeface="Roboto Condensed Light"/>
              <a:cs typeface="Roboto Condensed Light"/>
              <a:sym typeface="Roboto Condensed Light"/>
            </a:endParaRPr>
          </a:p>
        </p:txBody>
      </p:sp>
      <p:sp>
        <p:nvSpPr>
          <p:cNvPr id="297" name="Google Shape;297;p35"/>
          <p:cNvSpPr txBox="1"/>
          <p:nvPr/>
        </p:nvSpPr>
        <p:spPr>
          <a:xfrm>
            <a:off x="1778450" y="2404125"/>
            <a:ext cx="5817600" cy="63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rgbClr val="FFFFFF"/>
                </a:solidFill>
                <a:latin typeface="Raleway"/>
                <a:ea typeface="Raleway"/>
                <a:cs typeface="Raleway"/>
                <a:sym typeface="Raleway"/>
              </a:rPr>
              <a:t>How Kent County Scaled their System for Youth</a:t>
            </a:r>
            <a:endParaRPr b="1" sz="3200">
              <a:solidFill>
                <a:srgbClr val="FFFFFF"/>
              </a:solidFill>
              <a:latin typeface="Raleway"/>
              <a:ea typeface="Raleway"/>
              <a:cs typeface="Raleway"/>
              <a:sym typeface="Raleway"/>
            </a:endParaRPr>
          </a:p>
        </p:txBody>
      </p:sp>
      <p:sp>
        <p:nvSpPr>
          <p:cNvPr id="298" name="Google Shape;298;p35"/>
          <p:cNvSpPr txBox="1"/>
          <p:nvPr/>
        </p:nvSpPr>
        <p:spPr>
          <a:xfrm>
            <a:off x="406425" y="189375"/>
            <a:ext cx="8296800" cy="67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FFFFFF"/>
                </a:solidFill>
                <a:highlight>
                  <a:srgbClr val="A50A51"/>
                </a:highlight>
                <a:latin typeface="Raleway ExtraBold"/>
                <a:ea typeface="Raleway ExtraBold"/>
                <a:cs typeface="Raleway ExtraBold"/>
                <a:sym typeface="Raleway ExtraBold"/>
              </a:rPr>
              <a:t>Kent County, MI</a:t>
            </a:r>
            <a:r>
              <a:rPr lang="en" sz="2400">
                <a:solidFill>
                  <a:srgbClr val="A50A51"/>
                </a:solidFill>
                <a:highlight>
                  <a:srgbClr val="A50A51"/>
                </a:highlight>
                <a:latin typeface="Raleway Light"/>
                <a:ea typeface="Raleway Light"/>
                <a:cs typeface="Raleway Light"/>
                <a:sym typeface="Raleway Light"/>
              </a:rPr>
              <a:t>,</a:t>
            </a:r>
            <a:endParaRPr sz="2400">
              <a:solidFill>
                <a:srgbClr val="A50A51"/>
              </a:solidFill>
              <a:highlight>
                <a:srgbClr val="A50A51"/>
              </a:highlight>
              <a:latin typeface="Raleway Light"/>
              <a:ea typeface="Raleway Light"/>
              <a:cs typeface="Raleway Light"/>
              <a:sym typeface="Raleway Light"/>
            </a:endParaRPr>
          </a:p>
        </p:txBody>
      </p:sp>
      <p:sp>
        <p:nvSpPr>
          <p:cNvPr id="299" name="Google Shape;299;p35"/>
          <p:cNvSpPr/>
          <p:nvPr/>
        </p:nvSpPr>
        <p:spPr>
          <a:xfrm>
            <a:off x="0" y="158250"/>
            <a:ext cx="474900" cy="7365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5892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B5EA"/>
        </a:solidFill>
      </p:bgPr>
    </p:bg>
    <p:spTree>
      <p:nvGrpSpPr>
        <p:cNvPr id="303" name="Shape 303"/>
        <p:cNvGrpSpPr/>
        <p:nvPr/>
      </p:nvGrpSpPr>
      <p:grpSpPr>
        <a:xfrm>
          <a:off x="0" y="0"/>
          <a:ext cx="0" cy="0"/>
          <a:chOff x="0" y="0"/>
          <a:chExt cx="0" cy="0"/>
        </a:xfrm>
      </p:grpSpPr>
      <p:sp>
        <p:nvSpPr>
          <p:cNvPr id="304" name="Google Shape;304;p36"/>
          <p:cNvSpPr txBox="1"/>
          <p:nvPr>
            <p:ph idx="4294967295" type="subTitle"/>
          </p:nvPr>
        </p:nvSpPr>
        <p:spPr>
          <a:xfrm>
            <a:off x="399300" y="2698450"/>
            <a:ext cx="8215500" cy="1326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A50A51"/>
              </a:buClr>
              <a:buSzPts val="1400"/>
              <a:buChar char="-"/>
            </a:pPr>
            <a:r>
              <a:rPr lang="en" sz="1400">
                <a:solidFill>
                  <a:srgbClr val="A50A51"/>
                </a:solidFill>
              </a:rPr>
              <a:t>By Name List</a:t>
            </a:r>
            <a:endParaRPr sz="1400">
              <a:solidFill>
                <a:srgbClr val="A50A51"/>
              </a:solidFill>
            </a:endParaRPr>
          </a:p>
          <a:p>
            <a:pPr indent="-317500" lvl="0" marL="457200" rtl="0" algn="l">
              <a:spcBef>
                <a:spcPts val="0"/>
              </a:spcBef>
              <a:spcAft>
                <a:spcPts val="0"/>
              </a:spcAft>
              <a:buClr>
                <a:srgbClr val="A50A51"/>
              </a:buClr>
              <a:buSzPts val="1400"/>
              <a:buChar char="-"/>
            </a:pPr>
            <a:r>
              <a:rPr lang="en" sz="1400">
                <a:solidFill>
                  <a:srgbClr val="A50A51"/>
                </a:solidFill>
              </a:rPr>
              <a:t>Performance Management Tracker - Inflow &amp; Outflow</a:t>
            </a:r>
            <a:endParaRPr sz="1400">
              <a:solidFill>
                <a:srgbClr val="A50A51"/>
              </a:solidFill>
            </a:endParaRPr>
          </a:p>
          <a:p>
            <a:pPr indent="-317500" lvl="0" marL="457200" rtl="0" algn="l">
              <a:spcBef>
                <a:spcPts val="0"/>
              </a:spcBef>
              <a:spcAft>
                <a:spcPts val="0"/>
              </a:spcAft>
              <a:buClr>
                <a:srgbClr val="A50A51"/>
              </a:buClr>
              <a:buSzPts val="1400"/>
              <a:buChar char="-"/>
            </a:pPr>
            <a:r>
              <a:rPr lang="en" sz="1400">
                <a:solidFill>
                  <a:srgbClr val="A50A51"/>
                </a:solidFill>
              </a:rPr>
              <a:t>Case Conferencing</a:t>
            </a:r>
            <a:endParaRPr sz="1400">
              <a:solidFill>
                <a:srgbClr val="A50A51"/>
              </a:solidFill>
            </a:endParaRPr>
          </a:p>
        </p:txBody>
      </p:sp>
      <p:sp>
        <p:nvSpPr>
          <p:cNvPr id="305" name="Google Shape;305;p36"/>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Data Infrastructure </a:t>
            </a:r>
            <a:endParaRPr b="1">
              <a:solidFill>
                <a:srgbClr val="A50A51"/>
              </a:solidFill>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B5EA"/>
        </a:solidFill>
      </p:bgPr>
    </p:bg>
    <p:spTree>
      <p:nvGrpSpPr>
        <p:cNvPr id="309" name="Shape 309"/>
        <p:cNvGrpSpPr/>
        <p:nvPr/>
      </p:nvGrpSpPr>
      <p:grpSpPr>
        <a:xfrm>
          <a:off x="0" y="0"/>
          <a:ext cx="0" cy="0"/>
          <a:chOff x="0" y="0"/>
          <a:chExt cx="0" cy="0"/>
        </a:xfrm>
      </p:grpSpPr>
      <p:sp>
        <p:nvSpPr>
          <p:cNvPr id="310" name="Google Shape;310;p37"/>
          <p:cNvSpPr txBox="1"/>
          <p:nvPr>
            <p:ph idx="4294967295" type="subTitle"/>
          </p:nvPr>
        </p:nvSpPr>
        <p:spPr>
          <a:xfrm>
            <a:off x="399300" y="2698450"/>
            <a:ext cx="8215500" cy="1326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A50A51"/>
              </a:buClr>
              <a:buSzPts val="1400"/>
              <a:buChar char="-"/>
            </a:pPr>
            <a:r>
              <a:rPr lang="en" sz="1400">
                <a:solidFill>
                  <a:srgbClr val="A50A51"/>
                </a:solidFill>
              </a:rPr>
              <a:t>Youth Action Board</a:t>
            </a:r>
            <a:endParaRPr sz="1400">
              <a:solidFill>
                <a:srgbClr val="A50A51"/>
              </a:solidFill>
            </a:endParaRPr>
          </a:p>
          <a:p>
            <a:pPr indent="-317500" lvl="0" marL="457200" rtl="0" algn="l">
              <a:spcBef>
                <a:spcPts val="0"/>
              </a:spcBef>
              <a:spcAft>
                <a:spcPts val="0"/>
              </a:spcAft>
              <a:buClr>
                <a:srgbClr val="A50A51"/>
              </a:buClr>
              <a:buSzPts val="1400"/>
              <a:buChar char="-"/>
            </a:pPr>
            <a:r>
              <a:rPr lang="en" sz="1400">
                <a:solidFill>
                  <a:srgbClr val="A50A51"/>
                </a:solidFill>
              </a:rPr>
              <a:t>Youth-Serving Organizations</a:t>
            </a:r>
            <a:endParaRPr sz="1400">
              <a:solidFill>
                <a:srgbClr val="A50A51"/>
              </a:solidFill>
            </a:endParaRPr>
          </a:p>
        </p:txBody>
      </p:sp>
      <p:sp>
        <p:nvSpPr>
          <p:cNvPr id="311" name="Google Shape;311;p37"/>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Partnerships</a:t>
            </a:r>
            <a:endParaRPr b="1">
              <a:solidFill>
                <a:srgbClr val="A50A51"/>
              </a:solidFill>
              <a:latin typeface="Raleway"/>
              <a:ea typeface="Raleway"/>
              <a:cs typeface="Raleway"/>
              <a:sym typeface="Ralewa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B5EA"/>
        </a:solidFill>
      </p:bgPr>
    </p:bg>
    <p:spTree>
      <p:nvGrpSpPr>
        <p:cNvPr id="315" name="Shape 315"/>
        <p:cNvGrpSpPr/>
        <p:nvPr/>
      </p:nvGrpSpPr>
      <p:grpSpPr>
        <a:xfrm>
          <a:off x="0" y="0"/>
          <a:ext cx="0" cy="0"/>
          <a:chOff x="0" y="0"/>
          <a:chExt cx="0" cy="0"/>
        </a:xfrm>
      </p:grpSpPr>
      <p:sp>
        <p:nvSpPr>
          <p:cNvPr id="316" name="Google Shape;316;p38"/>
          <p:cNvSpPr txBox="1"/>
          <p:nvPr>
            <p:ph type="title"/>
          </p:nvPr>
        </p:nvSpPr>
        <p:spPr>
          <a:xfrm>
            <a:off x="406425" y="2117650"/>
            <a:ext cx="8296800" cy="67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Questions?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B5EA"/>
        </a:solidFill>
      </p:bgPr>
    </p:bg>
    <p:spTree>
      <p:nvGrpSpPr>
        <p:cNvPr id="320" name="Shape 320"/>
        <p:cNvGrpSpPr/>
        <p:nvPr/>
      </p:nvGrpSpPr>
      <p:grpSpPr>
        <a:xfrm>
          <a:off x="0" y="0"/>
          <a:ext cx="0" cy="0"/>
          <a:chOff x="0" y="0"/>
          <a:chExt cx="0" cy="0"/>
        </a:xfrm>
      </p:grpSpPr>
      <p:sp>
        <p:nvSpPr>
          <p:cNvPr id="321" name="Google Shape;321;p39"/>
          <p:cNvSpPr txBox="1"/>
          <p:nvPr>
            <p:ph type="title"/>
          </p:nvPr>
        </p:nvSpPr>
        <p:spPr>
          <a:xfrm>
            <a:off x="503350" y="2160075"/>
            <a:ext cx="8296800" cy="67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Thank You!</a:t>
            </a:r>
            <a:endParaRPr/>
          </a:p>
        </p:txBody>
      </p:sp>
      <p:sp>
        <p:nvSpPr>
          <p:cNvPr id="322" name="Google Shape;322;p39"/>
          <p:cNvSpPr txBox="1"/>
          <p:nvPr/>
        </p:nvSpPr>
        <p:spPr>
          <a:xfrm>
            <a:off x="3107300" y="2978275"/>
            <a:ext cx="3253200" cy="135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u="sng">
                <a:solidFill>
                  <a:srgbClr val="A50A51"/>
                </a:solidFill>
                <a:latin typeface="Raleway"/>
                <a:ea typeface="Raleway"/>
                <a:cs typeface="Raleway"/>
                <a:sym typeface="Raleway"/>
                <a:hlinkClick r:id="rId3">
                  <a:extLst>
                    <a:ext uri="{A12FA001-AC4F-418D-AE19-62706E023703}">
                      <ahyp:hlinkClr val="tx"/>
                    </a:ext>
                  </a:extLst>
                </a:hlinkClick>
              </a:rPr>
              <a:t>epritchett@community.solutions</a:t>
            </a:r>
            <a:endParaRPr>
              <a:solidFill>
                <a:srgbClr val="A50A51"/>
              </a:solidFill>
              <a:latin typeface="Raleway"/>
              <a:ea typeface="Raleway"/>
              <a:cs typeface="Raleway"/>
              <a:sym typeface="Raleway"/>
            </a:endParaRPr>
          </a:p>
          <a:p>
            <a:pPr indent="0" lvl="0" marL="0" rtl="0" algn="ctr">
              <a:spcBef>
                <a:spcPts val="0"/>
              </a:spcBef>
              <a:spcAft>
                <a:spcPts val="0"/>
              </a:spcAft>
              <a:buNone/>
            </a:pPr>
            <a:r>
              <a:rPr lang="en" u="sng">
                <a:solidFill>
                  <a:srgbClr val="A50A51"/>
                </a:solidFill>
                <a:latin typeface="Raleway"/>
                <a:ea typeface="Raleway"/>
                <a:cs typeface="Raleway"/>
                <a:sym typeface="Raleway"/>
                <a:hlinkClick r:id="rId4">
                  <a:extLst>
                    <a:ext uri="{A12FA001-AC4F-418D-AE19-62706E023703}">
                      <ahyp:hlinkClr val="tx"/>
                    </a:ext>
                  </a:extLst>
                </a:hlinkClick>
              </a:rPr>
              <a:t>liz@systemchangepartners.com</a:t>
            </a:r>
            <a:endParaRPr>
              <a:solidFill>
                <a:srgbClr val="A50A51"/>
              </a:solidFill>
              <a:latin typeface="Raleway"/>
              <a:ea typeface="Raleway"/>
              <a:cs typeface="Raleway"/>
              <a:sym typeface="Raleway"/>
            </a:endParaRPr>
          </a:p>
          <a:p>
            <a:pPr indent="0" lvl="0" marL="0" rtl="0" algn="ctr">
              <a:spcBef>
                <a:spcPts val="0"/>
              </a:spcBef>
              <a:spcAft>
                <a:spcPts val="0"/>
              </a:spcAft>
              <a:buNone/>
            </a:pPr>
            <a:r>
              <a:rPr lang="en" u="sng">
                <a:solidFill>
                  <a:srgbClr val="A50A51"/>
                </a:solidFill>
                <a:latin typeface="Raleway"/>
                <a:ea typeface="Raleway"/>
                <a:cs typeface="Raleway"/>
                <a:sym typeface="Raleway"/>
                <a:hlinkClick r:id="rId5">
                  <a:extLst>
                    <a:ext uri="{A12FA001-AC4F-418D-AE19-62706E023703}">
                      <ahyp:hlinkClr val="tx"/>
                    </a:ext>
                  </a:extLst>
                </a:hlinkClick>
              </a:rPr>
              <a:t>garrett@systemchangepartners.com</a:t>
            </a:r>
            <a:endParaRPr>
              <a:solidFill>
                <a:srgbClr val="A50A51"/>
              </a:solidFill>
              <a:latin typeface="Raleway"/>
              <a:ea typeface="Raleway"/>
              <a:cs typeface="Raleway"/>
              <a:sym typeface="Raleway"/>
            </a:endParaRPr>
          </a:p>
          <a:p>
            <a:pPr indent="0" lvl="0" marL="0" rtl="0" algn="ctr">
              <a:spcBef>
                <a:spcPts val="0"/>
              </a:spcBef>
              <a:spcAft>
                <a:spcPts val="0"/>
              </a:spcAft>
              <a:buNone/>
            </a:pPr>
            <a:r>
              <a:rPr lang="en" u="sng">
                <a:solidFill>
                  <a:srgbClr val="A50A51"/>
                </a:solidFill>
                <a:highlight>
                  <a:srgbClr val="FFFFFF"/>
                </a:highlight>
                <a:latin typeface="Raleway"/>
                <a:ea typeface="Raleway"/>
                <a:cs typeface="Raleway"/>
                <a:sym typeface="Raleway"/>
                <a:hlinkClick r:id="rId6">
                  <a:extLst>
                    <a:ext uri="{A12FA001-AC4F-418D-AE19-62706E023703}">
                      <ahyp:hlinkClr val="tx"/>
                    </a:ext>
                  </a:extLst>
                </a:hlinkClick>
              </a:rPr>
              <a:t>aanten@hwmuw.org</a:t>
            </a:r>
            <a:endParaRPr>
              <a:solidFill>
                <a:srgbClr val="A50A51"/>
              </a:solidFill>
              <a:highlight>
                <a:srgbClr val="FFFFFF"/>
              </a:highlight>
              <a:latin typeface="Raleway"/>
              <a:ea typeface="Raleway"/>
              <a:cs typeface="Raleway"/>
              <a:sym typeface="Raleway"/>
            </a:endParaRPr>
          </a:p>
          <a:p>
            <a:pPr indent="0" lvl="0" marL="0" rtl="0" algn="ctr">
              <a:spcBef>
                <a:spcPts val="0"/>
              </a:spcBef>
              <a:spcAft>
                <a:spcPts val="0"/>
              </a:spcAft>
              <a:buNone/>
            </a:pPr>
            <a:r>
              <a:rPr lang="en" u="sng">
                <a:solidFill>
                  <a:srgbClr val="A50A51"/>
                </a:solidFill>
                <a:highlight>
                  <a:srgbClr val="FFFFFF"/>
                </a:highlight>
                <a:latin typeface="Raleway"/>
                <a:ea typeface="Raleway"/>
                <a:cs typeface="Raleway"/>
                <a:sym typeface="Raleway"/>
                <a:hlinkClick r:id="rId7">
                  <a:extLst>
                    <a:ext uri="{A12FA001-AC4F-418D-AE19-62706E023703}">
                      <ahyp:hlinkClr val="tx"/>
                    </a:ext>
                  </a:extLst>
                </a:hlinkClick>
              </a:rPr>
              <a:t>brobach@hwmuw.org</a:t>
            </a:r>
            <a:endParaRPr>
              <a:solidFill>
                <a:srgbClr val="A50A51"/>
              </a:solidFill>
              <a:highlight>
                <a:srgbClr val="FFFFFF"/>
              </a:highlight>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0A51"/>
        </a:solidFill>
      </p:bgPr>
    </p:bg>
    <p:spTree>
      <p:nvGrpSpPr>
        <p:cNvPr id="146" name="Shape 146"/>
        <p:cNvGrpSpPr/>
        <p:nvPr/>
      </p:nvGrpSpPr>
      <p:grpSpPr>
        <a:xfrm>
          <a:off x="0" y="0"/>
          <a:ext cx="0" cy="0"/>
          <a:chOff x="0" y="0"/>
          <a:chExt cx="0" cy="0"/>
        </a:xfrm>
      </p:grpSpPr>
      <p:sp>
        <p:nvSpPr>
          <p:cNvPr id="147" name="Google Shape;147;p23"/>
          <p:cNvSpPr/>
          <p:nvPr/>
        </p:nvSpPr>
        <p:spPr>
          <a:xfrm>
            <a:off x="0" y="-11900"/>
            <a:ext cx="9144000" cy="4512600"/>
          </a:xfrm>
          <a:prstGeom prst="rect">
            <a:avLst/>
          </a:prstGeom>
          <a:solidFill>
            <a:srgbClr val="A50A51"/>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48" name="Google Shape;148;p23"/>
          <p:cNvSpPr/>
          <p:nvPr/>
        </p:nvSpPr>
        <p:spPr>
          <a:xfrm>
            <a:off x="302625" y="1236275"/>
            <a:ext cx="1682700" cy="172440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49" name="Google Shape;149;p23"/>
          <p:cNvSpPr txBox="1"/>
          <p:nvPr>
            <p:ph type="title"/>
          </p:nvPr>
        </p:nvSpPr>
        <p:spPr>
          <a:xfrm>
            <a:off x="400950" y="278600"/>
            <a:ext cx="8342100" cy="635400"/>
          </a:xfrm>
          <a:prstGeom prst="rect">
            <a:avLst/>
          </a:prstGeom>
          <a:effectLst>
            <a:outerShdw blurRad="57150" rotWithShape="0" algn="bl" dir="5400000" dist="19050">
              <a:srgbClr val="000000">
                <a:alpha val="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 sz="3700">
                <a:solidFill>
                  <a:srgbClr val="A50A51"/>
                </a:solidFill>
                <a:highlight>
                  <a:schemeClr val="lt1"/>
                </a:highlight>
                <a:latin typeface="Asap Condensed"/>
                <a:ea typeface="Asap Condensed"/>
                <a:cs typeface="Asap Condensed"/>
                <a:sym typeface="Asap Condensed"/>
              </a:rPr>
              <a:t> PRESENTERS </a:t>
            </a:r>
            <a:r>
              <a:rPr b="1" lang="en" sz="3700">
                <a:solidFill>
                  <a:schemeClr val="lt1"/>
                </a:solidFill>
                <a:highlight>
                  <a:schemeClr val="lt1"/>
                </a:highlight>
                <a:latin typeface="Asap Condensed"/>
                <a:ea typeface="Asap Condensed"/>
                <a:cs typeface="Asap Condensed"/>
                <a:sym typeface="Asap Condensed"/>
              </a:rPr>
              <a:t>. </a:t>
            </a:r>
            <a:endParaRPr b="1" sz="3700">
              <a:solidFill>
                <a:schemeClr val="lt1"/>
              </a:solidFill>
              <a:highlight>
                <a:srgbClr val="FFFFFF"/>
              </a:highlight>
              <a:latin typeface="Asap Condensed"/>
              <a:ea typeface="Asap Condensed"/>
              <a:cs typeface="Asap Condensed"/>
              <a:sym typeface="Asap Condensed"/>
            </a:endParaRPr>
          </a:p>
          <a:p>
            <a:pPr indent="0" lvl="0" marL="0" rtl="0" algn="l">
              <a:spcBef>
                <a:spcPts val="0"/>
              </a:spcBef>
              <a:spcAft>
                <a:spcPts val="0"/>
              </a:spcAft>
              <a:buNone/>
            </a:pPr>
            <a:r>
              <a:t/>
            </a:r>
            <a:endParaRPr sz="3700">
              <a:solidFill>
                <a:srgbClr val="FFFFFF"/>
              </a:solidFill>
              <a:highlight>
                <a:srgbClr val="A50A51"/>
              </a:highlight>
              <a:latin typeface="Asap Condensed"/>
              <a:ea typeface="Asap Condensed"/>
              <a:cs typeface="Asap Condensed"/>
              <a:sym typeface="Asap Condensed"/>
            </a:endParaRPr>
          </a:p>
        </p:txBody>
      </p:sp>
      <p:sp>
        <p:nvSpPr>
          <p:cNvPr id="150" name="Google Shape;150;p23"/>
          <p:cNvSpPr txBox="1"/>
          <p:nvPr>
            <p:ph type="title"/>
          </p:nvPr>
        </p:nvSpPr>
        <p:spPr>
          <a:xfrm>
            <a:off x="-518325" y="3130150"/>
            <a:ext cx="3324600" cy="42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highlight>
                  <a:schemeClr val="lt1"/>
                </a:highlight>
                <a:latin typeface="Asap Condensed"/>
                <a:ea typeface="Asap Condensed"/>
                <a:cs typeface="Asap Condensed"/>
                <a:sym typeface="Asap Condensed"/>
              </a:rPr>
              <a:t>Elisha Pritchett </a:t>
            </a:r>
            <a:endParaRPr b="1" sz="2000">
              <a:highlight>
                <a:schemeClr val="lt1"/>
              </a:highlight>
              <a:latin typeface="Asap Condensed"/>
              <a:ea typeface="Asap Condensed"/>
              <a:cs typeface="Asap Condensed"/>
              <a:sym typeface="Asap Condensed"/>
            </a:endParaRPr>
          </a:p>
          <a:p>
            <a:pPr indent="0" lvl="0" marL="0" rtl="0" algn="ctr">
              <a:spcBef>
                <a:spcPts val="0"/>
              </a:spcBef>
              <a:spcAft>
                <a:spcPts val="0"/>
              </a:spcAft>
              <a:buNone/>
            </a:pPr>
            <a:r>
              <a:rPr b="1" lang="en" sz="2000">
                <a:highlight>
                  <a:schemeClr val="lt1"/>
                </a:highlight>
                <a:latin typeface="Asap Condensed"/>
                <a:ea typeface="Asap Condensed"/>
                <a:cs typeface="Asap Condensed"/>
                <a:sym typeface="Asap Condensed"/>
              </a:rPr>
              <a:t>(she/her)</a:t>
            </a:r>
            <a:r>
              <a:rPr b="1" lang="en" sz="2000">
                <a:solidFill>
                  <a:schemeClr val="lt1"/>
                </a:solidFill>
                <a:highlight>
                  <a:schemeClr val="lt1"/>
                </a:highlight>
                <a:latin typeface="Asap Condensed"/>
                <a:ea typeface="Asap Condensed"/>
                <a:cs typeface="Asap Condensed"/>
                <a:sym typeface="Asap Condensed"/>
              </a:rPr>
              <a:t> .</a:t>
            </a:r>
            <a:r>
              <a:rPr b="1" lang="en" sz="2000">
                <a:solidFill>
                  <a:schemeClr val="lt1"/>
                </a:solidFill>
                <a:highlight>
                  <a:schemeClr val="lt1"/>
                </a:highlight>
                <a:latin typeface="Asap Condensed"/>
                <a:ea typeface="Asap Condensed"/>
                <a:cs typeface="Asap Condensed"/>
                <a:sym typeface="Asap Condensed"/>
              </a:rPr>
              <a:t> </a:t>
            </a:r>
            <a:endParaRPr b="1" sz="2000">
              <a:solidFill>
                <a:schemeClr val="lt1"/>
              </a:solidFill>
              <a:highlight>
                <a:schemeClr val="lt1"/>
              </a:highlight>
              <a:latin typeface="Asap Condensed"/>
              <a:ea typeface="Asap Condensed"/>
              <a:cs typeface="Asap Condensed"/>
              <a:sym typeface="Asap Condensed"/>
            </a:endParaRPr>
          </a:p>
          <a:p>
            <a:pPr indent="0" lvl="0" marL="0" rtl="0" algn="ctr">
              <a:spcBef>
                <a:spcPts val="0"/>
              </a:spcBef>
              <a:spcAft>
                <a:spcPts val="0"/>
              </a:spcAft>
              <a:buNone/>
            </a:pPr>
            <a:r>
              <a:rPr b="1" lang="en" sz="2000">
                <a:solidFill>
                  <a:srgbClr val="A50A51"/>
                </a:solidFill>
                <a:highlight>
                  <a:schemeClr val="lt1"/>
                </a:highlight>
                <a:latin typeface="Asap Condensed"/>
                <a:ea typeface="Asap Condensed"/>
                <a:cs typeface="Asap Condensed"/>
                <a:sym typeface="Asap Condensed"/>
              </a:rPr>
              <a:t> </a:t>
            </a:r>
            <a:r>
              <a:rPr lang="en" sz="2000">
                <a:solidFill>
                  <a:srgbClr val="A50A51"/>
                </a:solidFill>
                <a:highlight>
                  <a:schemeClr val="lt1"/>
                </a:highlight>
                <a:latin typeface="Asap Condensed Light"/>
                <a:ea typeface="Asap Condensed Light"/>
                <a:cs typeface="Asap Condensed Light"/>
                <a:sym typeface="Asap Condensed Light"/>
              </a:rPr>
              <a:t> </a:t>
            </a:r>
            <a:r>
              <a:rPr lang="en" sz="1700">
                <a:highlight>
                  <a:schemeClr val="lt1"/>
                </a:highlight>
                <a:latin typeface="Asap Condensed Light"/>
                <a:ea typeface="Asap Condensed Light"/>
                <a:cs typeface="Asap Condensed Light"/>
                <a:sym typeface="Asap Condensed Light"/>
              </a:rPr>
              <a:t>BFZ Data Coach</a:t>
            </a:r>
            <a:r>
              <a:rPr b="1" lang="en" sz="2000">
                <a:solidFill>
                  <a:schemeClr val="lt1"/>
                </a:solidFill>
                <a:highlight>
                  <a:schemeClr val="lt1"/>
                </a:highlight>
                <a:latin typeface="Asap Condensed"/>
                <a:ea typeface="Asap Condensed"/>
                <a:cs typeface="Asap Condensed"/>
                <a:sym typeface="Asap Condensed"/>
              </a:rPr>
              <a:t>. </a:t>
            </a:r>
            <a:r>
              <a:rPr b="1" lang="en" sz="2000">
                <a:solidFill>
                  <a:schemeClr val="lt1"/>
                </a:solidFill>
                <a:highlight>
                  <a:schemeClr val="lt1"/>
                </a:highlight>
                <a:latin typeface="Asap Condensed"/>
                <a:ea typeface="Asap Condensed"/>
                <a:cs typeface="Asap Condensed"/>
                <a:sym typeface="Asap Condensed"/>
              </a:rPr>
              <a:t> </a:t>
            </a:r>
            <a:endParaRPr b="1" sz="2000">
              <a:solidFill>
                <a:schemeClr val="lt1"/>
              </a:solidFill>
              <a:highlight>
                <a:srgbClr val="FFFFFF"/>
              </a:highlight>
              <a:latin typeface="Asap Condensed"/>
              <a:ea typeface="Asap Condensed"/>
              <a:cs typeface="Asap Condensed"/>
              <a:sym typeface="Asap Condensed"/>
            </a:endParaRPr>
          </a:p>
          <a:p>
            <a:pPr indent="0" lvl="0" marL="0" rtl="0" algn="l">
              <a:spcBef>
                <a:spcPts val="0"/>
              </a:spcBef>
              <a:spcAft>
                <a:spcPts val="0"/>
              </a:spcAft>
              <a:buNone/>
            </a:pPr>
            <a:r>
              <a:t/>
            </a:r>
            <a:endParaRPr sz="2000">
              <a:solidFill>
                <a:srgbClr val="FFFFFF"/>
              </a:solidFill>
              <a:highlight>
                <a:srgbClr val="A50A51"/>
              </a:highlight>
              <a:latin typeface="Asap Condensed"/>
              <a:ea typeface="Asap Condensed"/>
              <a:cs typeface="Asap Condensed"/>
              <a:sym typeface="Asap Condensed"/>
            </a:endParaRPr>
          </a:p>
        </p:txBody>
      </p:sp>
      <p:pic>
        <p:nvPicPr>
          <p:cNvPr id="151" name="Google Shape;151;p23" title="BFZ Learning Session 2025 (2).png"/>
          <p:cNvPicPr preferRelativeResize="0"/>
          <p:nvPr/>
        </p:nvPicPr>
        <p:blipFill rotWithShape="1">
          <a:blip r:embed="rId3">
            <a:alphaModFix/>
          </a:blip>
          <a:srcRect b="17754" l="67079" r="19904" t="53135"/>
          <a:stretch/>
        </p:blipFill>
        <p:spPr>
          <a:xfrm>
            <a:off x="8194525" y="278612"/>
            <a:ext cx="720050" cy="907276"/>
          </a:xfrm>
          <a:prstGeom prst="rect">
            <a:avLst/>
          </a:prstGeom>
          <a:noFill/>
          <a:ln>
            <a:noFill/>
          </a:ln>
        </p:spPr>
      </p:pic>
      <p:sp>
        <p:nvSpPr>
          <p:cNvPr id="152" name="Google Shape;152;p23"/>
          <p:cNvSpPr/>
          <p:nvPr/>
        </p:nvSpPr>
        <p:spPr>
          <a:xfrm>
            <a:off x="2607575" y="1271425"/>
            <a:ext cx="1682700" cy="172440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53" name="Google Shape;153;p23"/>
          <p:cNvSpPr/>
          <p:nvPr/>
        </p:nvSpPr>
        <p:spPr>
          <a:xfrm>
            <a:off x="4845838" y="1271425"/>
            <a:ext cx="1682700" cy="172440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54" name="Google Shape;154;p23"/>
          <p:cNvSpPr/>
          <p:nvPr/>
        </p:nvSpPr>
        <p:spPr>
          <a:xfrm>
            <a:off x="7179275" y="1236275"/>
            <a:ext cx="1682700" cy="172440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55" name="Google Shape;155;p23"/>
          <p:cNvSpPr txBox="1"/>
          <p:nvPr>
            <p:ph type="title"/>
          </p:nvPr>
        </p:nvSpPr>
        <p:spPr>
          <a:xfrm>
            <a:off x="1786625" y="3130150"/>
            <a:ext cx="3324600" cy="42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highlight>
                  <a:schemeClr val="lt1"/>
                </a:highlight>
                <a:latin typeface="Asap Condensed"/>
                <a:ea typeface="Asap Condensed"/>
                <a:cs typeface="Asap Condensed"/>
                <a:sym typeface="Asap Condensed"/>
              </a:rPr>
              <a:t>Liz Harding Chao</a:t>
            </a:r>
            <a:r>
              <a:rPr b="1" lang="en" sz="2000">
                <a:highlight>
                  <a:schemeClr val="lt1"/>
                </a:highlight>
                <a:latin typeface="Asap Condensed"/>
                <a:ea typeface="Asap Condensed"/>
                <a:cs typeface="Asap Condensed"/>
                <a:sym typeface="Asap Condensed"/>
              </a:rPr>
              <a:t> </a:t>
            </a:r>
            <a:endParaRPr b="1" sz="2000">
              <a:highlight>
                <a:schemeClr val="lt1"/>
              </a:highlight>
              <a:latin typeface="Asap Condensed"/>
              <a:ea typeface="Asap Condensed"/>
              <a:cs typeface="Asap Condensed"/>
              <a:sym typeface="Asap Condensed"/>
            </a:endParaRPr>
          </a:p>
          <a:p>
            <a:pPr indent="0" lvl="0" marL="0" rtl="0" algn="ctr">
              <a:spcBef>
                <a:spcPts val="0"/>
              </a:spcBef>
              <a:spcAft>
                <a:spcPts val="0"/>
              </a:spcAft>
              <a:buNone/>
            </a:pPr>
            <a:r>
              <a:rPr b="1" lang="en" sz="2000">
                <a:highlight>
                  <a:schemeClr val="lt1"/>
                </a:highlight>
                <a:latin typeface="Asap Condensed"/>
                <a:ea typeface="Asap Condensed"/>
                <a:cs typeface="Asap Condensed"/>
                <a:sym typeface="Asap Condensed"/>
              </a:rPr>
              <a:t>(she/they)</a:t>
            </a:r>
            <a:r>
              <a:rPr b="1" lang="en" sz="2000">
                <a:solidFill>
                  <a:schemeClr val="lt1"/>
                </a:solidFill>
                <a:highlight>
                  <a:schemeClr val="lt1"/>
                </a:highlight>
                <a:latin typeface="Asap Condensed"/>
                <a:ea typeface="Asap Condensed"/>
                <a:cs typeface="Asap Condensed"/>
                <a:sym typeface="Asap Condensed"/>
              </a:rPr>
              <a:t> . </a:t>
            </a:r>
            <a:endParaRPr b="1" sz="2000">
              <a:solidFill>
                <a:schemeClr val="lt1"/>
              </a:solidFill>
              <a:highlight>
                <a:schemeClr val="lt1"/>
              </a:highlight>
              <a:latin typeface="Asap Condensed"/>
              <a:ea typeface="Asap Condensed"/>
              <a:cs typeface="Asap Condensed"/>
              <a:sym typeface="Asap Condensed"/>
            </a:endParaRPr>
          </a:p>
          <a:p>
            <a:pPr indent="0" lvl="0" marL="0" rtl="0" algn="ctr">
              <a:spcBef>
                <a:spcPts val="0"/>
              </a:spcBef>
              <a:spcAft>
                <a:spcPts val="0"/>
              </a:spcAft>
              <a:buNone/>
            </a:pPr>
            <a:r>
              <a:rPr b="1" lang="en" sz="2000">
                <a:solidFill>
                  <a:srgbClr val="A50A51"/>
                </a:solidFill>
                <a:highlight>
                  <a:schemeClr val="lt1"/>
                </a:highlight>
                <a:latin typeface="Asap Condensed"/>
                <a:ea typeface="Asap Condensed"/>
                <a:cs typeface="Asap Condensed"/>
                <a:sym typeface="Asap Condensed"/>
              </a:rPr>
              <a:t> </a:t>
            </a:r>
            <a:r>
              <a:rPr lang="en" sz="2000">
                <a:solidFill>
                  <a:srgbClr val="A50A51"/>
                </a:solidFill>
                <a:highlight>
                  <a:schemeClr val="lt1"/>
                </a:highlight>
                <a:latin typeface="Asap Condensed Light"/>
                <a:ea typeface="Asap Condensed Light"/>
                <a:cs typeface="Asap Condensed Light"/>
                <a:sym typeface="Asap Condensed Light"/>
              </a:rPr>
              <a:t> </a:t>
            </a:r>
            <a:r>
              <a:rPr lang="en" sz="1700">
                <a:highlight>
                  <a:schemeClr val="lt1"/>
                </a:highlight>
                <a:latin typeface="Asap Condensed Light"/>
                <a:ea typeface="Asap Condensed Light"/>
                <a:cs typeface="Asap Condensed Light"/>
                <a:sym typeface="Asap Condensed Light"/>
              </a:rPr>
              <a:t>YYA Field Expert</a:t>
            </a:r>
            <a:r>
              <a:rPr b="1" lang="en" sz="2000">
                <a:solidFill>
                  <a:schemeClr val="lt1"/>
                </a:solidFill>
                <a:highlight>
                  <a:schemeClr val="lt1"/>
                </a:highlight>
                <a:latin typeface="Asap Condensed"/>
                <a:ea typeface="Asap Condensed"/>
                <a:cs typeface="Asap Condensed"/>
                <a:sym typeface="Asap Condensed"/>
              </a:rPr>
              <a:t>.  </a:t>
            </a:r>
            <a:endParaRPr b="1" sz="2000">
              <a:solidFill>
                <a:schemeClr val="lt1"/>
              </a:solidFill>
              <a:highlight>
                <a:srgbClr val="FFFFFF"/>
              </a:highlight>
              <a:latin typeface="Asap Condensed"/>
              <a:ea typeface="Asap Condensed"/>
              <a:cs typeface="Asap Condensed"/>
              <a:sym typeface="Asap Condensed"/>
            </a:endParaRPr>
          </a:p>
          <a:p>
            <a:pPr indent="0" lvl="0" marL="0" rtl="0" algn="l">
              <a:spcBef>
                <a:spcPts val="0"/>
              </a:spcBef>
              <a:spcAft>
                <a:spcPts val="0"/>
              </a:spcAft>
              <a:buNone/>
            </a:pPr>
            <a:r>
              <a:t/>
            </a:r>
            <a:endParaRPr sz="2000">
              <a:solidFill>
                <a:srgbClr val="FFFFFF"/>
              </a:solidFill>
              <a:highlight>
                <a:srgbClr val="A50A51"/>
              </a:highlight>
              <a:latin typeface="Asap Condensed"/>
              <a:ea typeface="Asap Condensed"/>
              <a:cs typeface="Asap Condensed"/>
              <a:sym typeface="Asap Condensed"/>
            </a:endParaRPr>
          </a:p>
        </p:txBody>
      </p:sp>
      <p:sp>
        <p:nvSpPr>
          <p:cNvPr id="156" name="Google Shape;156;p23"/>
          <p:cNvSpPr txBox="1"/>
          <p:nvPr>
            <p:ph type="title"/>
          </p:nvPr>
        </p:nvSpPr>
        <p:spPr>
          <a:xfrm>
            <a:off x="4085650" y="3130150"/>
            <a:ext cx="3324600" cy="42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highlight>
                  <a:schemeClr val="lt1"/>
                </a:highlight>
                <a:latin typeface="Asap Condensed"/>
                <a:ea typeface="Asap Condensed"/>
                <a:cs typeface="Asap Condensed"/>
                <a:sym typeface="Asap Condensed"/>
              </a:rPr>
              <a:t>Alyssa Anten</a:t>
            </a:r>
            <a:r>
              <a:rPr b="1" lang="en" sz="2000">
                <a:highlight>
                  <a:schemeClr val="lt1"/>
                </a:highlight>
                <a:latin typeface="Asap Condensed"/>
                <a:ea typeface="Asap Condensed"/>
                <a:cs typeface="Asap Condensed"/>
                <a:sym typeface="Asap Condensed"/>
              </a:rPr>
              <a:t> </a:t>
            </a:r>
            <a:endParaRPr b="1" sz="2000">
              <a:highlight>
                <a:schemeClr val="lt1"/>
              </a:highlight>
              <a:latin typeface="Asap Condensed"/>
              <a:ea typeface="Asap Condensed"/>
              <a:cs typeface="Asap Condensed"/>
              <a:sym typeface="Asap Condensed"/>
            </a:endParaRPr>
          </a:p>
          <a:p>
            <a:pPr indent="0" lvl="0" marL="0" rtl="0" algn="ctr">
              <a:spcBef>
                <a:spcPts val="0"/>
              </a:spcBef>
              <a:spcAft>
                <a:spcPts val="0"/>
              </a:spcAft>
              <a:buNone/>
            </a:pPr>
            <a:r>
              <a:rPr b="1" lang="en" sz="2000">
                <a:highlight>
                  <a:schemeClr val="lt1"/>
                </a:highlight>
                <a:latin typeface="Asap Condensed"/>
                <a:ea typeface="Asap Condensed"/>
                <a:cs typeface="Asap Condensed"/>
                <a:sym typeface="Asap Condensed"/>
              </a:rPr>
              <a:t>(she/her)</a:t>
            </a:r>
            <a:r>
              <a:rPr b="1" lang="en" sz="2000">
                <a:solidFill>
                  <a:schemeClr val="lt1"/>
                </a:solidFill>
                <a:highlight>
                  <a:schemeClr val="lt1"/>
                </a:highlight>
                <a:latin typeface="Asap Condensed"/>
                <a:ea typeface="Asap Condensed"/>
                <a:cs typeface="Asap Condensed"/>
                <a:sym typeface="Asap Condensed"/>
              </a:rPr>
              <a:t> . </a:t>
            </a:r>
            <a:endParaRPr b="1" sz="2000">
              <a:solidFill>
                <a:schemeClr val="lt1"/>
              </a:solidFill>
              <a:highlight>
                <a:schemeClr val="lt1"/>
              </a:highlight>
              <a:latin typeface="Asap Condensed"/>
              <a:ea typeface="Asap Condensed"/>
              <a:cs typeface="Asap Condensed"/>
              <a:sym typeface="Asap Condensed"/>
            </a:endParaRPr>
          </a:p>
          <a:p>
            <a:pPr indent="0" lvl="0" marL="0" rtl="0" algn="ctr">
              <a:spcBef>
                <a:spcPts val="0"/>
              </a:spcBef>
              <a:spcAft>
                <a:spcPts val="0"/>
              </a:spcAft>
              <a:buNone/>
            </a:pPr>
            <a:r>
              <a:rPr b="1" lang="en" sz="1700">
                <a:solidFill>
                  <a:srgbClr val="A50A51"/>
                </a:solidFill>
                <a:highlight>
                  <a:schemeClr val="lt1"/>
                </a:highlight>
                <a:latin typeface="Asap Condensed"/>
                <a:ea typeface="Asap Condensed"/>
                <a:cs typeface="Asap Condensed"/>
                <a:sym typeface="Asap Condensed"/>
              </a:rPr>
              <a:t> </a:t>
            </a:r>
            <a:r>
              <a:rPr lang="en" sz="1700">
                <a:solidFill>
                  <a:srgbClr val="A50A51"/>
                </a:solidFill>
                <a:highlight>
                  <a:schemeClr val="lt1"/>
                </a:highlight>
                <a:latin typeface="Asap Condensed Light"/>
                <a:ea typeface="Asap Condensed Light"/>
                <a:cs typeface="Asap Condensed Light"/>
                <a:sym typeface="Asap Condensed Light"/>
              </a:rPr>
              <a:t> </a:t>
            </a:r>
            <a:r>
              <a:rPr lang="en" sz="1700">
                <a:highlight>
                  <a:schemeClr val="lt1"/>
                </a:highlight>
                <a:latin typeface="Asap Condensed Light"/>
                <a:ea typeface="Asap Condensed Light"/>
                <a:cs typeface="Asap Condensed Light"/>
                <a:sym typeface="Asap Condensed Light"/>
              </a:rPr>
              <a:t>HMIS Administrator</a:t>
            </a:r>
            <a:endParaRPr sz="1700">
              <a:highlight>
                <a:schemeClr val="lt1"/>
              </a:highlight>
              <a:latin typeface="Asap Condensed Light"/>
              <a:ea typeface="Asap Condensed Light"/>
              <a:cs typeface="Asap Condensed Light"/>
              <a:sym typeface="Asap Condensed Light"/>
            </a:endParaRPr>
          </a:p>
          <a:p>
            <a:pPr indent="0" lvl="0" marL="0" rtl="0" algn="ctr">
              <a:spcBef>
                <a:spcPts val="0"/>
              </a:spcBef>
              <a:spcAft>
                <a:spcPts val="0"/>
              </a:spcAft>
              <a:buNone/>
            </a:pPr>
            <a:r>
              <a:rPr lang="en" sz="1700">
                <a:highlight>
                  <a:schemeClr val="lt1"/>
                </a:highlight>
                <a:latin typeface="Asap Condensed Light"/>
                <a:ea typeface="Asap Condensed Light"/>
                <a:cs typeface="Asap Condensed Light"/>
                <a:sym typeface="Asap Condensed Light"/>
              </a:rPr>
              <a:t>Kent County, MI</a:t>
            </a:r>
            <a:r>
              <a:rPr b="1" lang="en" sz="2000">
                <a:solidFill>
                  <a:schemeClr val="lt1"/>
                </a:solidFill>
                <a:highlight>
                  <a:schemeClr val="lt1"/>
                </a:highlight>
                <a:latin typeface="Asap Condensed"/>
                <a:ea typeface="Asap Condensed"/>
                <a:cs typeface="Asap Condensed"/>
                <a:sym typeface="Asap Condensed"/>
              </a:rPr>
              <a:t>.  </a:t>
            </a:r>
            <a:endParaRPr b="1" sz="2000">
              <a:solidFill>
                <a:schemeClr val="lt1"/>
              </a:solidFill>
              <a:highlight>
                <a:srgbClr val="FFFFFF"/>
              </a:highlight>
              <a:latin typeface="Asap Condensed"/>
              <a:ea typeface="Asap Condensed"/>
              <a:cs typeface="Asap Condensed"/>
              <a:sym typeface="Asap Condensed"/>
            </a:endParaRPr>
          </a:p>
          <a:p>
            <a:pPr indent="0" lvl="0" marL="0" rtl="0" algn="l">
              <a:spcBef>
                <a:spcPts val="0"/>
              </a:spcBef>
              <a:spcAft>
                <a:spcPts val="0"/>
              </a:spcAft>
              <a:buNone/>
            </a:pPr>
            <a:r>
              <a:t/>
            </a:r>
            <a:endParaRPr sz="2000">
              <a:solidFill>
                <a:srgbClr val="FFFFFF"/>
              </a:solidFill>
              <a:highlight>
                <a:srgbClr val="A50A51"/>
              </a:highlight>
              <a:latin typeface="Asap Condensed"/>
              <a:ea typeface="Asap Condensed"/>
              <a:cs typeface="Asap Condensed"/>
              <a:sym typeface="Asap Condensed"/>
            </a:endParaRPr>
          </a:p>
        </p:txBody>
      </p:sp>
      <p:sp>
        <p:nvSpPr>
          <p:cNvPr id="157" name="Google Shape;157;p23"/>
          <p:cNvSpPr txBox="1"/>
          <p:nvPr>
            <p:ph type="title"/>
          </p:nvPr>
        </p:nvSpPr>
        <p:spPr>
          <a:xfrm>
            <a:off x="6593750" y="3130150"/>
            <a:ext cx="2782500" cy="42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highlight>
                  <a:schemeClr val="lt1"/>
                </a:highlight>
                <a:latin typeface="Asap Condensed"/>
                <a:ea typeface="Asap Condensed"/>
                <a:cs typeface="Asap Condensed"/>
                <a:sym typeface="Asap Condensed"/>
              </a:rPr>
              <a:t>Brianne Robach</a:t>
            </a:r>
            <a:r>
              <a:rPr b="1" lang="en" sz="2000">
                <a:highlight>
                  <a:schemeClr val="lt1"/>
                </a:highlight>
                <a:latin typeface="Asap Condensed"/>
                <a:ea typeface="Asap Condensed"/>
                <a:cs typeface="Asap Condensed"/>
                <a:sym typeface="Asap Condensed"/>
              </a:rPr>
              <a:t> </a:t>
            </a:r>
            <a:endParaRPr b="1" sz="2000">
              <a:highlight>
                <a:schemeClr val="lt1"/>
              </a:highlight>
              <a:latin typeface="Asap Condensed"/>
              <a:ea typeface="Asap Condensed"/>
              <a:cs typeface="Asap Condensed"/>
              <a:sym typeface="Asap Condensed"/>
            </a:endParaRPr>
          </a:p>
          <a:p>
            <a:pPr indent="0" lvl="0" marL="0" rtl="0" algn="ctr">
              <a:spcBef>
                <a:spcPts val="0"/>
              </a:spcBef>
              <a:spcAft>
                <a:spcPts val="0"/>
              </a:spcAft>
              <a:buNone/>
            </a:pPr>
            <a:r>
              <a:rPr b="1" lang="en" sz="2000">
                <a:highlight>
                  <a:schemeClr val="lt1"/>
                </a:highlight>
                <a:latin typeface="Asap Condensed"/>
                <a:ea typeface="Asap Condensed"/>
                <a:cs typeface="Asap Condensed"/>
                <a:sym typeface="Asap Condensed"/>
              </a:rPr>
              <a:t>(she/her)</a:t>
            </a:r>
            <a:r>
              <a:rPr b="1" lang="en" sz="2000">
                <a:solidFill>
                  <a:schemeClr val="lt1"/>
                </a:solidFill>
                <a:highlight>
                  <a:schemeClr val="lt1"/>
                </a:highlight>
                <a:latin typeface="Asap Condensed"/>
                <a:ea typeface="Asap Condensed"/>
                <a:cs typeface="Asap Condensed"/>
                <a:sym typeface="Asap Condensed"/>
              </a:rPr>
              <a:t> . </a:t>
            </a:r>
            <a:endParaRPr b="1" sz="2000">
              <a:solidFill>
                <a:schemeClr val="lt1"/>
              </a:solidFill>
              <a:highlight>
                <a:schemeClr val="lt1"/>
              </a:highlight>
              <a:latin typeface="Asap Condensed"/>
              <a:ea typeface="Asap Condensed"/>
              <a:cs typeface="Asap Condensed"/>
              <a:sym typeface="Asap Condensed"/>
            </a:endParaRPr>
          </a:p>
          <a:p>
            <a:pPr indent="0" lvl="0" marL="0" rtl="0" algn="ctr">
              <a:spcBef>
                <a:spcPts val="0"/>
              </a:spcBef>
              <a:spcAft>
                <a:spcPts val="0"/>
              </a:spcAft>
              <a:buNone/>
            </a:pPr>
            <a:r>
              <a:rPr b="1" lang="en" sz="2000">
                <a:solidFill>
                  <a:srgbClr val="A50A51"/>
                </a:solidFill>
                <a:highlight>
                  <a:schemeClr val="lt1"/>
                </a:highlight>
                <a:latin typeface="Asap Condensed"/>
                <a:ea typeface="Asap Condensed"/>
                <a:cs typeface="Asap Condensed"/>
                <a:sym typeface="Asap Condensed"/>
              </a:rPr>
              <a:t> </a:t>
            </a:r>
            <a:r>
              <a:rPr lang="en" sz="1700">
                <a:solidFill>
                  <a:srgbClr val="A50A51"/>
                </a:solidFill>
                <a:highlight>
                  <a:schemeClr val="lt1"/>
                </a:highlight>
                <a:latin typeface="Asap Condensed Light"/>
                <a:ea typeface="Asap Condensed Light"/>
                <a:cs typeface="Asap Condensed Light"/>
                <a:sym typeface="Asap Condensed Light"/>
              </a:rPr>
              <a:t> </a:t>
            </a:r>
            <a:r>
              <a:rPr lang="en" sz="1700">
                <a:highlight>
                  <a:schemeClr val="lt1"/>
                </a:highlight>
                <a:latin typeface="Asap Condensed Light"/>
                <a:ea typeface="Asap Condensed Light"/>
                <a:cs typeface="Asap Condensed Light"/>
                <a:sym typeface="Asap Condensed Light"/>
              </a:rPr>
              <a:t>Coordinated Entry Program Manager</a:t>
            </a:r>
            <a:endParaRPr sz="1700">
              <a:highlight>
                <a:schemeClr val="lt1"/>
              </a:highlight>
              <a:latin typeface="Asap Condensed Light"/>
              <a:ea typeface="Asap Condensed Light"/>
              <a:cs typeface="Asap Condensed Light"/>
              <a:sym typeface="Asap Condensed Light"/>
            </a:endParaRPr>
          </a:p>
          <a:p>
            <a:pPr indent="0" lvl="0" marL="0" rtl="0" algn="ctr">
              <a:spcBef>
                <a:spcPts val="0"/>
              </a:spcBef>
              <a:spcAft>
                <a:spcPts val="0"/>
              </a:spcAft>
              <a:buNone/>
            </a:pPr>
            <a:r>
              <a:rPr lang="en" sz="1700">
                <a:highlight>
                  <a:schemeClr val="lt1"/>
                </a:highlight>
                <a:latin typeface="Asap Condensed Light"/>
                <a:ea typeface="Asap Condensed Light"/>
                <a:cs typeface="Asap Condensed Light"/>
                <a:sym typeface="Asap Condensed Light"/>
              </a:rPr>
              <a:t>Kent County, MI</a:t>
            </a:r>
            <a:r>
              <a:rPr b="1" lang="en" sz="2000">
                <a:solidFill>
                  <a:schemeClr val="lt1"/>
                </a:solidFill>
                <a:highlight>
                  <a:schemeClr val="lt1"/>
                </a:highlight>
                <a:latin typeface="Asap Condensed"/>
                <a:ea typeface="Asap Condensed"/>
                <a:cs typeface="Asap Condensed"/>
                <a:sym typeface="Asap Condensed"/>
              </a:rPr>
              <a:t>.  </a:t>
            </a:r>
            <a:endParaRPr b="1" sz="2000">
              <a:solidFill>
                <a:schemeClr val="lt1"/>
              </a:solidFill>
              <a:highlight>
                <a:srgbClr val="FFFFFF"/>
              </a:highlight>
              <a:latin typeface="Asap Condensed"/>
              <a:ea typeface="Asap Condensed"/>
              <a:cs typeface="Asap Condensed"/>
              <a:sym typeface="Asap Condensed"/>
            </a:endParaRPr>
          </a:p>
          <a:p>
            <a:pPr indent="0" lvl="0" marL="0" rtl="0" algn="l">
              <a:spcBef>
                <a:spcPts val="0"/>
              </a:spcBef>
              <a:spcAft>
                <a:spcPts val="0"/>
              </a:spcAft>
              <a:buNone/>
            </a:pPr>
            <a:r>
              <a:t/>
            </a:r>
            <a:endParaRPr sz="2000">
              <a:solidFill>
                <a:srgbClr val="FFFFFF"/>
              </a:solidFill>
              <a:highlight>
                <a:srgbClr val="A50A51"/>
              </a:highlight>
              <a:latin typeface="Asap Condensed"/>
              <a:ea typeface="Asap Condensed"/>
              <a:cs typeface="Asap Condensed"/>
              <a:sym typeface="Asap Condensed"/>
            </a:endParaRPr>
          </a:p>
        </p:txBody>
      </p:sp>
      <p:pic>
        <p:nvPicPr>
          <p:cNvPr id="158" name="Google Shape;158;p23"/>
          <p:cNvPicPr preferRelativeResize="0"/>
          <p:nvPr/>
        </p:nvPicPr>
        <p:blipFill>
          <a:blip r:embed="rId4">
            <a:alphaModFix/>
          </a:blip>
          <a:stretch>
            <a:fillRect/>
          </a:stretch>
        </p:blipFill>
        <p:spPr>
          <a:xfrm>
            <a:off x="2455175" y="1211725"/>
            <a:ext cx="1864500" cy="1864500"/>
          </a:xfrm>
          <a:prstGeom prst="ellipse">
            <a:avLst/>
          </a:prstGeom>
          <a:noFill/>
          <a:ln>
            <a:noFill/>
          </a:ln>
          <a:effectLst>
            <a:outerShdw blurRad="57150" rotWithShape="0" algn="bl" dir="5400000" dist="19050">
              <a:srgbClr val="000000"/>
            </a:outerShdw>
          </a:effectLst>
        </p:spPr>
      </p:pic>
      <p:pic>
        <p:nvPicPr>
          <p:cNvPr id="159" name="Google Shape;159;p23"/>
          <p:cNvPicPr preferRelativeResize="0"/>
          <p:nvPr/>
        </p:nvPicPr>
        <p:blipFill rotWithShape="1">
          <a:blip r:embed="rId5">
            <a:alphaModFix/>
          </a:blip>
          <a:srcRect b="-32540" l="-100000" r="100000" t="32540"/>
          <a:stretch/>
        </p:blipFill>
        <p:spPr>
          <a:xfrm>
            <a:off x="285550" y="1185888"/>
            <a:ext cx="1699800" cy="1699800"/>
          </a:xfrm>
          <a:prstGeom prst="ellipse">
            <a:avLst/>
          </a:prstGeom>
          <a:noFill/>
          <a:ln>
            <a:noFill/>
          </a:ln>
        </p:spPr>
      </p:pic>
      <p:pic>
        <p:nvPicPr>
          <p:cNvPr id="160" name="Google Shape;160;p23"/>
          <p:cNvPicPr preferRelativeResize="0"/>
          <p:nvPr/>
        </p:nvPicPr>
        <p:blipFill>
          <a:blip r:embed="rId5">
            <a:alphaModFix/>
          </a:blip>
          <a:stretch>
            <a:fillRect/>
          </a:stretch>
        </p:blipFill>
        <p:spPr>
          <a:xfrm>
            <a:off x="209125" y="1203025"/>
            <a:ext cx="1826700" cy="1826700"/>
          </a:xfrm>
          <a:prstGeom prst="ellipse">
            <a:avLst/>
          </a:prstGeom>
          <a:noFill/>
          <a:ln>
            <a:noFill/>
          </a:ln>
          <a:effectLst>
            <a:outerShdw blurRad="57150" rotWithShape="0" algn="bl" dir="5400000" dist="19050">
              <a:srgbClr val="000000"/>
            </a:outerShdw>
          </a:effectLst>
        </p:spPr>
      </p:pic>
      <p:pic>
        <p:nvPicPr>
          <p:cNvPr id="161" name="Google Shape;161;p23" title="IMG_3791_jpg.jpeg"/>
          <p:cNvPicPr preferRelativeResize="0"/>
          <p:nvPr/>
        </p:nvPicPr>
        <p:blipFill rotWithShape="1">
          <a:blip r:embed="rId6">
            <a:alphaModFix/>
          </a:blip>
          <a:srcRect b="35856" l="15939" r="10843" t="8186"/>
          <a:stretch/>
        </p:blipFill>
        <p:spPr>
          <a:xfrm>
            <a:off x="7124225" y="1220282"/>
            <a:ext cx="1792800" cy="1826700"/>
          </a:xfrm>
          <a:prstGeom prst="ellipse">
            <a:avLst/>
          </a:prstGeom>
          <a:noFill/>
          <a:ln>
            <a:noFill/>
          </a:ln>
          <a:effectLst>
            <a:outerShdw blurRad="57150" rotWithShape="0" algn="bl" dir="5400000" dist="19050">
              <a:srgbClr val="000000"/>
            </a:outerShdw>
          </a:effectLst>
        </p:spPr>
      </p:pic>
      <p:pic>
        <p:nvPicPr>
          <p:cNvPr id="162" name="Google Shape;162;p23"/>
          <p:cNvPicPr preferRelativeResize="0"/>
          <p:nvPr/>
        </p:nvPicPr>
        <p:blipFill>
          <a:blip r:embed="rId7">
            <a:alphaModFix/>
          </a:blip>
          <a:stretch>
            <a:fillRect/>
          </a:stretch>
        </p:blipFill>
        <p:spPr>
          <a:xfrm>
            <a:off x="4771288" y="1184125"/>
            <a:ext cx="1953300" cy="1864500"/>
          </a:xfrm>
          <a:prstGeom prst="ellipse">
            <a:avLst/>
          </a:prstGeom>
          <a:noFill/>
          <a:ln>
            <a:noFill/>
          </a:ln>
          <a:effectLst>
            <a:outerShdw blurRad="57150" rotWithShape="0" algn="bl" dir="5400000" dist="19050">
              <a:srgbClr val="000000"/>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 name="Shape 166"/>
        <p:cNvGrpSpPr/>
        <p:nvPr/>
      </p:nvGrpSpPr>
      <p:grpSpPr>
        <a:xfrm>
          <a:off x="0" y="0"/>
          <a:ext cx="0" cy="0"/>
          <a:chOff x="0" y="0"/>
          <a:chExt cx="0" cy="0"/>
        </a:xfrm>
      </p:grpSpPr>
      <p:sp>
        <p:nvSpPr>
          <p:cNvPr id="167" name="Google Shape;167;p24"/>
          <p:cNvSpPr txBox="1"/>
          <p:nvPr>
            <p:ph type="title"/>
          </p:nvPr>
        </p:nvSpPr>
        <p:spPr>
          <a:xfrm>
            <a:off x="379875" y="290041"/>
            <a:ext cx="8342100" cy="9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Agenda</a:t>
            </a:r>
            <a:endParaRPr sz="3200">
              <a:solidFill>
                <a:srgbClr val="A50A51"/>
              </a:solidFill>
            </a:endParaRPr>
          </a:p>
        </p:txBody>
      </p:sp>
      <p:sp>
        <p:nvSpPr>
          <p:cNvPr id="168" name="Google Shape;168;p24"/>
          <p:cNvSpPr txBox="1"/>
          <p:nvPr/>
        </p:nvSpPr>
        <p:spPr>
          <a:xfrm>
            <a:off x="676350" y="1127550"/>
            <a:ext cx="3550800" cy="323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2"/>
                </a:solidFill>
                <a:latin typeface="Raleway"/>
                <a:ea typeface="Raleway"/>
                <a:cs typeface="Raleway"/>
                <a:sym typeface="Raleway"/>
              </a:rPr>
              <a:t>Walk in a Young Person’s Shoes Activity </a:t>
            </a:r>
            <a:br>
              <a:rPr b="1" lang="en">
                <a:solidFill>
                  <a:schemeClr val="dk2"/>
                </a:solidFill>
                <a:latin typeface="Raleway"/>
                <a:ea typeface="Raleway"/>
                <a:cs typeface="Raleway"/>
                <a:sym typeface="Raleway"/>
              </a:rPr>
            </a:br>
            <a:r>
              <a:rPr i="1" lang="en" sz="1000">
                <a:solidFill>
                  <a:schemeClr val="dk2"/>
                </a:solidFill>
                <a:latin typeface="Raleway"/>
                <a:ea typeface="Raleway"/>
                <a:cs typeface="Raleway"/>
                <a:sym typeface="Raleway"/>
              </a:rPr>
              <a:t>A journey </a:t>
            </a:r>
            <a:r>
              <a:rPr i="1" lang="en" sz="1000">
                <a:solidFill>
                  <a:schemeClr val="dk2"/>
                </a:solidFill>
                <a:latin typeface="Raleway"/>
                <a:ea typeface="Raleway"/>
                <a:cs typeface="Raleway"/>
                <a:sym typeface="Raleway"/>
              </a:rPr>
              <a:t>through</a:t>
            </a:r>
            <a:r>
              <a:rPr i="1" lang="en" sz="1000">
                <a:solidFill>
                  <a:schemeClr val="dk2"/>
                </a:solidFill>
                <a:latin typeface="Raleway"/>
                <a:ea typeface="Raleway"/>
                <a:cs typeface="Raleway"/>
                <a:sym typeface="Raleway"/>
              </a:rPr>
              <a:t> a young person’s experience navigating the homelessness system</a:t>
            </a:r>
            <a:r>
              <a:rPr i="1" lang="en" sz="1000">
                <a:solidFill>
                  <a:schemeClr val="dk2"/>
                </a:solidFill>
                <a:latin typeface="Raleway"/>
                <a:ea typeface="Raleway"/>
                <a:cs typeface="Raleway"/>
                <a:sym typeface="Raleway"/>
              </a:rPr>
              <a:t> </a:t>
            </a:r>
            <a:endParaRPr i="1" sz="1000">
              <a:solidFill>
                <a:schemeClr val="dk2"/>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dk2"/>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dk2"/>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dk2"/>
              </a:solidFill>
              <a:latin typeface="Raleway"/>
              <a:ea typeface="Raleway"/>
              <a:cs typeface="Raleway"/>
              <a:sym typeface="Raleway"/>
            </a:endParaRPr>
          </a:p>
          <a:p>
            <a:pPr indent="0" lvl="0" marL="0" rtl="0" algn="l">
              <a:lnSpc>
                <a:spcPct val="115000"/>
              </a:lnSpc>
              <a:spcBef>
                <a:spcPts val="0"/>
              </a:spcBef>
              <a:spcAft>
                <a:spcPts val="0"/>
              </a:spcAft>
              <a:buNone/>
            </a:pPr>
            <a:r>
              <a:rPr b="1" lang="en">
                <a:solidFill>
                  <a:schemeClr val="dk2"/>
                </a:solidFill>
                <a:latin typeface="Raleway"/>
                <a:ea typeface="Raleway"/>
                <a:cs typeface="Raleway"/>
                <a:sym typeface="Raleway"/>
              </a:rPr>
              <a:t>Youth Systems 101</a:t>
            </a:r>
            <a:br>
              <a:rPr b="1" lang="en">
                <a:solidFill>
                  <a:schemeClr val="dk2"/>
                </a:solidFill>
                <a:latin typeface="Raleway"/>
                <a:ea typeface="Raleway"/>
                <a:cs typeface="Raleway"/>
                <a:sym typeface="Raleway"/>
              </a:rPr>
            </a:br>
            <a:r>
              <a:rPr i="1" lang="en" sz="1000">
                <a:solidFill>
                  <a:schemeClr val="dk2"/>
                </a:solidFill>
                <a:latin typeface="Raleway"/>
                <a:ea typeface="Raleway"/>
                <a:cs typeface="Raleway"/>
                <a:sym typeface="Raleway"/>
              </a:rPr>
              <a:t>Dive into considerations and core elements of a strong and </a:t>
            </a:r>
            <a:r>
              <a:rPr i="1" lang="en" sz="1000">
                <a:solidFill>
                  <a:schemeClr val="dk2"/>
                </a:solidFill>
                <a:latin typeface="Raleway"/>
                <a:ea typeface="Raleway"/>
                <a:cs typeface="Raleway"/>
                <a:sym typeface="Raleway"/>
              </a:rPr>
              <a:t>effective youth homeless response system</a:t>
            </a:r>
            <a:endParaRPr i="1" sz="1000">
              <a:solidFill>
                <a:schemeClr val="dk2"/>
              </a:solidFill>
              <a:latin typeface="Raleway"/>
              <a:ea typeface="Raleway"/>
              <a:cs typeface="Raleway"/>
              <a:sym typeface="Raleway"/>
            </a:endParaRPr>
          </a:p>
          <a:p>
            <a:pPr indent="0" lvl="0" marL="0" rtl="0" algn="l">
              <a:lnSpc>
                <a:spcPct val="115000"/>
              </a:lnSpc>
              <a:spcBef>
                <a:spcPts val="0"/>
              </a:spcBef>
              <a:spcAft>
                <a:spcPts val="0"/>
              </a:spcAft>
              <a:buClr>
                <a:schemeClr val="dk2"/>
              </a:buClr>
              <a:buSzPts val="1100"/>
              <a:buFont typeface="Arial"/>
              <a:buNone/>
            </a:pPr>
            <a:r>
              <a:t/>
            </a:r>
            <a:endParaRPr i="1" sz="1000">
              <a:solidFill>
                <a:schemeClr val="dk2"/>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dk2"/>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dk2"/>
              </a:solidFill>
              <a:latin typeface="Raleway"/>
              <a:ea typeface="Raleway"/>
              <a:cs typeface="Raleway"/>
              <a:sym typeface="Raleway"/>
            </a:endParaRPr>
          </a:p>
          <a:p>
            <a:pPr indent="0" lvl="0" marL="0" rtl="0" algn="l">
              <a:lnSpc>
                <a:spcPct val="115000"/>
              </a:lnSpc>
              <a:spcBef>
                <a:spcPts val="0"/>
              </a:spcBef>
              <a:spcAft>
                <a:spcPts val="0"/>
              </a:spcAft>
              <a:buClr>
                <a:schemeClr val="dk2"/>
              </a:buClr>
              <a:buSzPts val="1100"/>
              <a:buFont typeface="Arial"/>
              <a:buNone/>
            </a:pPr>
            <a:r>
              <a:rPr b="1" lang="en">
                <a:solidFill>
                  <a:schemeClr val="dk2"/>
                </a:solidFill>
                <a:latin typeface="Raleway"/>
                <a:ea typeface="Raleway"/>
                <a:cs typeface="Raleway"/>
                <a:sym typeface="Raleway"/>
              </a:rPr>
              <a:t>How Kent County Scaled their System for Youth</a:t>
            </a:r>
            <a:r>
              <a:rPr b="1" lang="en">
                <a:solidFill>
                  <a:schemeClr val="dk2"/>
                </a:solidFill>
                <a:latin typeface="Raleway"/>
                <a:ea typeface="Raleway"/>
                <a:cs typeface="Raleway"/>
                <a:sym typeface="Raleway"/>
              </a:rPr>
              <a:t> </a:t>
            </a:r>
            <a:br>
              <a:rPr b="1" lang="en">
                <a:solidFill>
                  <a:schemeClr val="dk2"/>
                </a:solidFill>
                <a:latin typeface="Raleway"/>
                <a:ea typeface="Raleway"/>
                <a:cs typeface="Raleway"/>
                <a:sym typeface="Raleway"/>
              </a:rPr>
            </a:br>
            <a:r>
              <a:rPr i="1" lang="en" sz="1000">
                <a:solidFill>
                  <a:schemeClr val="dk2"/>
                </a:solidFill>
                <a:latin typeface="Raleway"/>
                <a:ea typeface="Raleway"/>
                <a:cs typeface="Raleway"/>
                <a:sym typeface="Raleway"/>
              </a:rPr>
              <a:t>Learn how you can leverage your existing system infrastructure to scale support for youth </a:t>
            </a:r>
            <a:endParaRPr i="1" sz="1000">
              <a:solidFill>
                <a:schemeClr val="dk2"/>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dk2"/>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dk2"/>
              </a:solidFill>
              <a:latin typeface="Raleway"/>
              <a:ea typeface="Raleway"/>
              <a:cs typeface="Raleway"/>
              <a:sym typeface="Raleway"/>
            </a:endParaRPr>
          </a:p>
        </p:txBody>
      </p:sp>
      <p:sp>
        <p:nvSpPr>
          <p:cNvPr id="169" name="Google Shape;169;p24"/>
          <p:cNvSpPr txBox="1"/>
          <p:nvPr>
            <p:ph type="title"/>
          </p:nvPr>
        </p:nvSpPr>
        <p:spPr>
          <a:xfrm>
            <a:off x="379875" y="1091488"/>
            <a:ext cx="346800" cy="56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A50A51"/>
                </a:solidFill>
                <a:latin typeface="Roboto Condensed"/>
                <a:ea typeface="Roboto Condensed"/>
                <a:cs typeface="Roboto Condensed"/>
                <a:sym typeface="Roboto Condensed"/>
              </a:rPr>
              <a:t>1</a:t>
            </a:r>
            <a:endParaRPr b="1" sz="2400">
              <a:solidFill>
                <a:srgbClr val="A50A51"/>
              </a:solidFill>
              <a:latin typeface="Roboto Condensed"/>
              <a:ea typeface="Roboto Condensed"/>
              <a:cs typeface="Roboto Condensed"/>
              <a:sym typeface="Roboto Condensed"/>
            </a:endParaRPr>
          </a:p>
        </p:txBody>
      </p:sp>
      <p:sp>
        <p:nvSpPr>
          <p:cNvPr id="170" name="Google Shape;170;p24"/>
          <p:cNvSpPr txBox="1"/>
          <p:nvPr>
            <p:ph type="title"/>
          </p:nvPr>
        </p:nvSpPr>
        <p:spPr>
          <a:xfrm>
            <a:off x="379875" y="2211038"/>
            <a:ext cx="346800" cy="56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A50A51"/>
                </a:solidFill>
                <a:latin typeface="Roboto Condensed"/>
                <a:ea typeface="Roboto Condensed"/>
                <a:cs typeface="Roboto Condensed"/>
                <a:sym typeface="Roboto Condensed"/>
              </a:rPr>
              <a:t>2</a:t>
            </a:r>
            <a:endParaRPr b="1" sz="2400">
              <a:solidFill>
                <a:srgbClr val="A50A51"/>
              </a:solidFill>
              <a:latin typeface="Roboto Condensed"/>
              <a:ea typeface="Roboto Condensed"/>
              <a:cs typeface="Roboto Condensed"/>
              <a:sym typeface="Roboto Condensed"/>
            </a:endParaRPr>
          </a:p>
        </p:txBody>
      </p:sp>
      <p:cxnSp>
        <p:nvCxnSpPr>
          <p:cNvPr id="171" name="Google Shape;171;p24"/>
          <p:cNvCxnSpPr/>
          <p:nvPr/>
        </p:nvCxnSpPr>
        <p:spPr>
          <a:xfrm>
            <a:off x="676350" y="1262063"/>
            <a:ext cx="0" cy="587100"/>
          </a:xfrm>
          <a:prstGeom prst="straightConnector1">
            <a:avLst/>
          </a:prstGeom>
          <a:noFill/>
          <a:ln cap="flat" cmpd="sng" w="19050">
            <a:solidFill>
              <a:srgbClr val="A50A51"/>
            </a:solidFill>
            <a:prstDash val="solid"/>
            <a:round/>
            <a:headEnd len="med" w="med" type="none"/>
            <a:tailEnd len="med" w="med" type="none"/>
          </a:ln>
        </p:spPr>
      </p:cxnSp>
      <p:cxnSp>
        <p:nvCxnSpPr>
          <p:cNvPr id="172" name="Google Shape;172;p24"/>
          <p:cNvCxnSpPr/>
          <p:nvPr/>
        </p:nvCxnSpPr>
        <p:spPr>
          <a:xfrm>
            <a:off x="676350" y="2328088"/>
            <a:ext cx="0" cy="740100"/>
          </a:xfrm>
          <a:prstGeom prst="straightConnector1">
            <a:avLst/>
          </a:prstGeom>
          <a:noFill/>
          <a:ln cap="flat" cmpd="sng" w="19050">
            <a:solidFill>
              <a:srgbClr val="A50A51"/>
            </a:solidFill>
            <a:prstDash val="solid"/>
            <a:round/>
            <a:headEnd len="med" w="med" type="none"/>
            <a:tailEnd len="med" w="med" type="none"/>
          </a:ln>
        </p:spPr>
      </p:cxnSp>
      <p:sp>
        <p:nvSpPr>
          <p:cNvPr id="173" name="Google Shape;173;p24"/>
          <p:cNvSpPr txBox="1"/>
          <p:nvPr>
            <p:ph type="title"/>
          </p:nvPr>
        </p:nvSpPr>
        <p:spPr>
          <a:xfrm>
            <a:off x="379875" y="3330588"/>
            <a:ext cx="346800" cy="56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A50A51"/>
                </a:solidFill>
                <a:latin typeface="Roboto Condensed"/>
                <a:ea typeface="Roboto Condensed"/>
                <a:cs typeface="Roboto Condensed"/>
                <a:sym typeface="Roboto Condensed"/>
              </a:rPr>
              <a:t>3</a:t>
            </a:r>
            <a:endParaRPr b="1" sz="2400">
              <a:solidFill>
                <a:srgbClr val="A50A51"/>
              </a:solidFill>
              <a:latin typeface="Roboto Condensed"/>
              <a:ea typeface="Roboto Condensed"/>
              <a:cs typeface="Roboto Condensed"/>
              <a:sym typeface="Roboto Condensed"/>
            </a:endParaRPr>
          </a:p>
        </p:txBody>
      </p:sp>
      <p:cxnSp>
        <p:nvCxnSpPr>
          <p:cNvPr id="174" name="Google Shape;174;p24"/>
          <p:cNvCxnSpPr/>
          <p:nvPr/>
        </p:nvCxnSpPr>
        <p:spPr>
          <a:xfrm>
            <a:off x="676350" y="3426063"/>
            <a:ext cx="0" cy="783600"/>
          </a:xfrm>
          <a:prstGeom prst="straightConnector1">
            <a:avLst/>
          </a:prstGeom>
          <a:noFill/>
          <a:ln cap="flat" cmpd="sng" w="19050">
            <a:solidFill>
              <a:srgbClr val="A50A51"/>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8" name="Shape 178"/>
        <p:cNvGrpSpPr/>
        <p:nvPr/>
      </p:nvGrpSpPr>
      <p:grpSpPr>
        <a:xfrm>
          <a:off x="0" y="0"/>
          <a:ext cx="0" cy="0"/>
          <a:chOff x="0" y="0"/>
          <a:chExt cx="0" cy="0"/>
        </a:xfrm>
      </p:grpSpPr>
      <p:sp>
        <p:nvSpPr>
          <p:cNvPr id="179" name="Google Shape;179;p25"/>
          <p:cNvSpPr txBox="1"/>
          <p:nvPr>
            <p:ph type="title"/>
          </p:nvPr>
        </p:nvSpPr>
        <p:spPr>
          <a:xfrm>
            <a:off x="379875" y="290041"/>
            <a:ext cx="8342100" cy="9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Objectives for Today</a:t>
            </a:r>
            <a:endParaRPr sz="3200">
              <a:solidFill>
                <a:srgbClr val="A50A51"/>
              </a:solidFill>
            </a:endParaRPr>
          </a:p>
        </p:txBody>
      </p:sp>
      <p:sp>
        <p:nvSpPr>
          <p:cNvPr id="180" name="Google Shape;180;p25"/>
          <p:cNvSpPr txBox="1"/>
          <p:nvPr/>
        </p:nvSpPr>
        <p:spPr>
          <a:xfrm>
            <a:off x="812250" y="1167850"/>
            <a:ext cx="3550800" cy="323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2"/>
                </a:solidFill>
                <a:latin typeface="Raleway"/>
                <a:ea typeface="Raleway"/>
                <a:cs typeface="Raleway"/>
                <a:sym typeface="Raleway"/>
              </a:rPr>
              <a:t>Understand the importance of a youth-specific approach</a:t>
            </a:r>
            <a:endParaRPr i="1" sz="1000">
              <a:solidFill>
                <a:schemeClr val="dk2"/>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dk2"/>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dk2"/>
              </a:solidFill>
              <a:latin typeface="Raleway"/>
              <a:ea typeface="Raleway"/>
              <a:cs typeface="Raleway"/>
              <a:sym typeface="Raleway"/>
            </a:endParaRPr>
          </a:p>
          <a:p>
            <a:pPr indent="0" lvl="0" marL="0" rtl="0" algn="l">
              <a:lnSpc>
                <a:spcPct val="115000"/>
              </a:lnSpc>
              <a:spcBef>
                <a:spcPts val="0"/>
              </a:spcBef>
              <a:spcAft>
                <a:spcPts val="0"/>
              </a:spcAft>
              <a:buNone/>
            </a:pPr>
            <a:r>
              <a:t/>
            </a:r>
            <a:endParaRPr b="1">
              <a:solidFill>
                <a:schemeClr val="dk2"/>
              </a:solidFill>
              <a:latin typeface="Raleway"/>
              <a:ea typeface="Raleway"/>
              <a:cs typeface="Raleway"/>
              <a:sym typeface="Raleway"/>
            </a:endParaRPr>
          </a:p>
          <a:p>
            <a:pPr indent="0" lvl="0" marL="0" rtl="0" algn="l">
              <a:lnSpc>
                <a:spcPct val="115000"/>
              </a:lnSpc>
              <a:spcBef>
                <a:spcPts val="0"/>
              </a:spcBef>
              <a:spcAft>
                <a:spcPts val="0"/>
              </a:spcAft>
              <a:buNone/>
            </a:pPr>
            <a:r>
              <a:rPr b="1" lang="en">
                <a:solidFill>
                  <a:schemeClr val="dk2"/>
                </a:solidFill>
                <a:latin typeface="Raleway"/>
                <a:ea typeface="Raleway"/>
                <a:cs typeface="Raleway"/>
                <a:sym typeface="Raleway"/>
              </a:rPr>
              <a:t>Learn how to adapt existing system infrastructure to better serve youth</a:t>
            </a:r>
            <a:endParaRPr b="1">
              <a:solidFill>
                <a:schemeClr val="dk2"/>
              </a:solidFill>
              <a:latin typeface="Raleway"/>
              <a:ea typeface="Raleway"/>
              <a:cs typeface="Raleway"/>
              <a:sym typeface="Raleway"/>
            </a:endParaRPr>
          </a:p>
          <a:p>
            <a:pPr indent="0" lvl="0" marL="0" rtl="0" algn="l">
              <a:lnSpc>
                <a:spcPct val="115000"/>
              </a:lnSpc>
              <a:spcBef>
                <a:spcPts val="0"/>
              </a:spcBef>
              <a:spcAft>
                <a:spcPts val="0"/>
              </a:spcAft>
              <a:buClr>
                <a:schemeClr val="dk2"/>
              </a:buClr>
              <a:buSzPts val="1100"/>
              <a:buFont typeface="Arial"/>
              <a:buNone/>
            </a:pPr>
            <a:r>
              <a:t/>
            </a:r>
            <a:endParaRPr i="1" sz="1000">
              <a:solidFill>
                <a:schemeClr val="dk2"/>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dk2"/>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dk2"/>
              </a:solidFill>
              <a:latin typeface="Raleway"/>
              <a:ea typeface="Raleway"/>
              <a:cs typeface="Raleway"/>
              <a:sym typeface="Raleway"/>
            </a:endParaRPr>
          </a:p>
          <a:p>
            <a:pPr indent="0" lvl="0" marL="0" rtl="0" algn="l">
              <a:lnSpc>
                <a:spcPct val="115000"/>
              </a:lnSpc>
              <a:spcBef>
                <a:spcPts val="0"/>
              </a:spcBef>
              <a:spcAft>
                <a:spcPts val="0"/>
              </a:spcAft>
              <a:buClr>
                <a:schemeClr val="dk2"/>
              </a:buClr>
              <a:buSzPts val="1100"/>
              <a:buFont typeface="Arial"/>
              <a:buNone/>
            </a:pPr>
            <a:r>
              <a:rPr b="1" lang="en">
                <a:solidFill>
                  <a:schemeClr val="dk2"/>
                </a:solidFill>
                <a:latin typeface="Raleway"/>
                <a:ea typeface="Raleway"/>
                <a:cs typeface="Raleway"/>
                <a:sym typeface="Raleway"/>
              </a:rPr>
              <a:t>Apply insights from Kent County’s successes</a:t>
            </a:r>
            <a:endParaRPr i="1" sz="1000">
              <a:solidFill>
                <a:schemeClr val="dk2"/>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dk2"/>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dk2"/>
              </a:solidFill>
              <a:latin typeface="Raleway"/>
              <a:ea typeface="Raleway"/>
              <a:cs typeface="Raleway"/>
              <a:sym typeface="Raleway"/>
            </a:endParaRPr>
          </a:p>
        </p:txBody>
      </p:sp>
      <p:sp>
        <p:nvSpPr>
          <p:cNvPr id="181" name="Google Shape;181;p25"/>
          <p:cNvSpPr txBox="1"/>
          <p:nvPr>
            <p:ph type="title"/>
          </p:nvPr>
        </p:nvSpPr>
        <p:spPr>
          <a:xfrm>
            <a:off x="379875" y="1091488"/>
            <a:ext cx="346800" cy="56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A50A51"/>
                </a:solidFill>
                <a:latin typeface="Roboto Condensed"/>
                <a:ea typeface="Roboto Condensed"/>
                <a:cs typeface="Roboto Condensed"/>
                <a:sym typeface="Roboto Condensed"/>
              </a:rPr>
              <a:t>1</a:t>
            </a:r>
            <a:endParaRPr b="1" sz="2400">
              <a:solidFill>
                <a:srgbClr val="A50A51"/>
              </a:solidFill>
              <a:latin typeface="Roboto Condensed"/>
              <a:ea typeface="Roboto Condensed"/>
              <a:cs typeface="Roboto Condensed"/>
              <a:sym typeface="Roboto Condensed"/>
            </a:endParaRPr>
          </a:p>
        </p:txBody>
      </p:sp>
      <p:sp>
        <p:nvSpPr>
          <p:cNvPr id="182" name="Google Shape;182;p25"/>
          <p:cNvSpPr txBox="1"/>
          <p:nvPr>
            <p:ph type="title"/>
          </p:nvPr>
        </p:nvSpPr>
        <p:spPr>
          <a:xfrm>
            <a:off x="379875" y="2211038"/>
            <a:ext cx="346800" cy="56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A50A51"/>
                </a:solidFill>
                <a:latin typeface="Roboto Condensed"/>
                <a:ea typeface="Roboto Condensed"/>
                <a:cs typeface="Roboto Condensed"/>
                <a:sym typeface="Roboto Condensed"/>
              </a:rPr>
              <a:t>2</a:t>
            </a:r>
            <a:endParaRPr b="1" sz="2400">
              <a:solidFill>
                <a:srgbClr val="A50A51"/>
              </a:solidFill>
              <a:latin typeface="Roboto Condensed"/>
              <a:ea typeface="Roboto Condensed"/>
              <a:cs typeface="Roboto Condensed"/>
              <a:sym typeface="Roboto Condensed"/>
            </a:endParaRPr>
          </a:p>
        </p:txBody>
      </p:sp>
      <p:cxnSp>
        <p:nvCxnSpPr>
          <p:cNvPr id="183" name="Google Shape;183;p25"/>
          <p:cNvCxnSpPr/>
          <p:nvPr/>
        </p:nvCxnSpPr>
        <p:spPr>
          <a:xfrm>
            <a:off x="676350" y="1262063"/>
            <a:ext cx="0" cy="587100"/>
          </a:xfrm>
          <a:prstGeom prst="straightConnector1">
            <a:avLst/>
          </a:prstGeom>
          <a:noFill/>
          <a:ln cap="flat" cmpd="sng" w="19050">
            <a:solidFill>
              <a:srgbClr val="A50A51"/>
            </a:solidFill>
            <a:prstDash val="solid"/>
            <a:round/>
            <a:headEnd len="med" w="med" type="none"/>
            <a:tailEnd len="med" w="med" type="none"/>
          </a:ln>
        </p:spPr>
      </p:cxnSp>
      <p:cxnSp>
        <p:nvCxnSpPr>
          <p:cNvPr id="184" name="Google Shape;184;p25"/>
          <p:cNvCxnSpPr/>
          <p:nvPr/>
        </p:nvCxnSpPr>
        <p:spPr>
          <a:xfrm>
            <a:off x="676350" y="2328088"/>
            <a:ext cx="0" cy="740100"/>
          </a:xfrm>
          <a:prstGeom prst="straightConnector1">
            <a:avLst/>
          </a:prstGeom>
          <a:noFill/>
          <a:ln cap="flat" cmpd="sng" w="19050">
            <a:solidFill>
              <a:srgbClr val="A50A51"/>
            </a:solidFill>
            <a:prstDash val="solid"/>
            <a:round/>
            <a:headEnd len="med" w="med" type="none"/>
            <a:tailEnd len="med" w="med" type="none"/>
          </a:ln>
        </p:spPr>
      </p:cxnSp>
      <p:sp>
        <p:nvSpPr>
          <p:cNvPr id="185" name="Google Shape;185;p25"/>
          <p:cNvSpPr txBox="1"/>
          <p:nvPr>
            <p:ph type="title"/>
          </p:nvPr>
        </p:nvSpPr>
        <p:spPr>
          <a:xfrm>
            <a:off x="379875" y="3330588"/>
            <a:ext cx="346800" cy="56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A50A51"/>
                </a:solidFill>
                <a:latin typeface="Roboto Condensed"/>
                <a:ea typeface="Roboto Condensed"/>
                <a:cs typeface="Roboto Condensed"/>
                <a:sym typeface="Roboto Condensed"/>
              </a:rPr>
              <a:t>3</a:t>
            </a:r>
            <a:endParaRPr b="1" sz="2400">
              <a:solidFill>
                <a:srgbClr val="A50A51"/>
              </a:solidFill>
              <a:latin typeface="Roboto Condensed"/>
              <a:ea typeface="Roboto Condensed"/>
              <a:cs typeface="Roboto Condensed"/>
              <a:sym typeface="Roboto Condensed"/>
            </a:endParaRPr>
          </a:p>
        </p:txBody>
      </p:sp>
      <p:cxnSp>
        <p:nvCxnSpPr>
          <p:cNvPr id="186" name="Google Shape;186;p25"/>
          <p:cNvCxnSpPr/>
          <p:nvPr/>
        </p:nvCxnSpPr>
        <p:spPr>
          <a:xfrm>
            <a:off x="676350" y="3426063"/>
            <a:ext cx="0" cy="783600"/>
          </a:xfrm>
          <a:prstGeom prst="straightConnector1">
            <a:avLst/>
          </a:prstGeom>
          <a:noFill/>
          <a:ln cap="flat" cmpd="sng" w="19050">
            <a:solidFill>
              <a:srgbClr val="A50A51"/>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0A51"/>
        </a:solidFill>
      </p:bgPr>
    </p:bg>
    <p:spTree>
      <p:nvGrpSpPr>
        <p:cNvPr id="190" name="Shape 190"/>
        <p:cNvGrpSpPr/>
        <p:nvPr/>
      </p:nvGrpSpPr>
      <p:grpSpPr>
        <a:xfrm>
          <a:off x="0" y="0"/>
          <a:ext cx="0" cy="0"/>
          <a:chOff x="0" y="0"/>
          <a:chExt cx="0" cy="0"/>
        </a:xfrm>
      </p:grpSpPr>
      <p:sp>
        <p:nvSpPr>
          <p:cNvPr id="191" name="Google Shape;191;p26"/>
          <p:cNvSpPr/>
          <p:nvPr/>
        </p:nvSpPr>
        <p:spPr>
          <a:xfrm>
            <a:off x="474900" y="2142535"/>
            <a:ext cx="1158600" cy="1158600"/>
          </a:xfrm>
          <a:prstGeom prst="ellipse">
            <a:avLst/>
          </a:prstGeom>
          <a:noFill/>
          <a:ln cap="flat" cmpd="sng" w="38100">
            <a:solidFill>
              <a:srgbClr val="5589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6"/>
          <p:cNvSpPr txBox="1"/>
          <p:nvPr/>
        </p:nvSpPr>
        <p:spPr>
          <a:xfrm>
            <a:off x="474900" y="2080424"/>
            <a:ext cx="1158600" cy="106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200">
                <a:solidFill>
                  <a:srgbClr val="558920"/>
                </a:solidFill>
                <a:latin typeface="Roboto Condensed Light"/>
                <a:ea typeface="Roboto Condensed Light"/>
                <a:cs typeface="Roboto Condensed Light"/>
                <a:sym typeface="Roboto Condensed Light"/>
              </a:rPr>
              <a:t>1</a:t>
            </a:r>
            <a:endParaRPr sz="7200">
              <a:solidFill>
                <a:srgbClr val="558920"/>
              </a:solidFill>
              <a:latin typeface="Roboto Condensed Light"/>
              <a:ea typeface="Roboto Condensed Light"/>
              <a:cs typeface="Roboto Condensed Light"/>
              <a:sym typeface="Roboto Condensed Light"/>
            </a:endParaRPr>
          </a:p>
        </p:txBody>
      </p:sp>
      <p:sp>
        <p:nvSpPr>
          <p:cNvPr id="193" name="Google Shape;193;p26"/>
          <p:cNvSpPr/>
          <p:nvPr/>
        </p:nvSpPr>
        <p:spPr>
          <a:xfrm>
            <a:off x="0" y="552125"/>
            <a:ext cx="9144000" cy="3942300"/>
          </a:xfrm>
          <a:prstGeom prst="rect">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6"/>
          <p:cNvSpPr txBox="1"/>
          <p:nvPr/>
        </p:nvSpPr>
        <p:spPr>
          <a:xfrm>
            <a:off x="1778450" y="2404125"/>
            <a:ext cx="5817600" cy="63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rgbClr val="FFFFFF"/>
                </a:solidFill>
                <a:latin typeface="Raleway"/>
                <a:ea typeface="Raleway"/>
                <a:cs typeface="Raleway"/>
                <a:sym typeface="Raleway"/>
              </a:rPr>
              <a:t>Walk in a Young Person’s Shoes Activity</a:t>
            </a:r>
            <a:endParaRPr b="1" sz="3200">
              <a:solidFill>
                <a:srgbClr val="FFFFFF"/>
              </a:solidFill>
              <a:latin typeface="Raleway"/>
              <a:ea typeface="Raleway"/>
              <a:cs typeface="Raleway"/>
              <a:sym typeface="Raleway"/>
            </a:endParaRPr>
          </a:p>
        </p:txBody>
      </p:sp>
      <p:sp>
        <p:nvSpPr>
          <p:cNvPr id="195" name="Google Shape;195;p26"/>
          <p:cNvSpPr txBox="1"/>
          <p:nvPr/>
        </p:nvSpPr>
        <p:spPr>
          <a:xfrm>
            <a:off x="406425" y="189375"/>
            <a:ext cx="8296800" cy="67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FFFFFF"/>
                </a:solidFill>
                <a:highlight>
                  <a:srgbClr val="A50A51"/>
                </a:highlight>
                <a:latin typeface="Raleway ExtraBold"/>
                <a:ea typeface="Raleway ExtraBold"/>
                <a:cs typeface="Raleway ExtraBold"/>
                <a:sym typeface="Raleway ExtraBold"/>
              </a:rPr>
              <a:t>Activity</a:t>
            </a:r>
            <a:r>
              <a:rPr lang="en" sz="2400">
                <a:solidFill>
                  <a:srgbClr val="A50A51"/>
                </a:solidFill>
                <a:highlight>
                  <a:srgbClr val="A50A51"/>
                </a:highlight>
                <a:latin typeface="Raleway Light"/>
                <a:ea typeface="Raleway Light"/>
                <a:cs typeface="Raleway Light"/>
                <a:sym typeface="Raleway Light"/>
              </a:rPr>
              <a:t>,</a:t>
            </a:r>
            <a:endParaRPr sz="2400">
              <a:solidFill>
                <a:srgbClr val="A50A51"/>
              </a:solidFill>
              <a:highlight>
                <a:srgbClr val="A50A51"/>
              </a:highlight>
              <a:latin typeface="Raleway Light"/>
              <a:ea typeface="Raleway Light"/>
              <a:cs typeface="Raleway Light"/>
              <a:sym typeface="Raleway Light"/>
            </a:endParaRPr>
          </a:p>
        </p:txBody>
      </p:sp>
      <p:sp>
        <p:nvSpPr>
          <p:cNvPr id="196" name="Google Shape;196;p26"/>
          <p:cNvSpPr/>
          <p:nvPr/>
        </p:nvSpPr>
        <p:spPr>
          <a:xfrm>
            <a:off x="0" y="158250"/>
            <a:ext cx="474900" cy="7365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58920"/>
              </a:solidFill>
            </a:endParaRPr>
          </a:p>
        </p:txBody>
      </p:sp>
      <p:sp>
        <p:nvSpPr>
          <p:cNvPr id="197" name="Google Shape;197;p26"/>
          <p:cNvSpPr txBox="1"/>
          <p:nvPr/>
        </p:nvSpPr>
        <p:spPr>
          <a:xfrm>
            <a:off x="474900" y="2080424"/>
            <a:ext cx="1158600" cy="106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200">
                <a:solidFill>
                  <a:srgbClr val="A50A51"/>
                </a:solidFill>
                <a:latin typeface="Roboto Condensed Light"/>
                <a:ea typeface="Roboto Condensed Light"/>
                <a:cs typeface="Roboto Condensed Light"/>
                <a:sym typeface="Roboto Condensed Light"/>
              </a:rPr>
              <a:t>1</a:t>
            </a:r>
            <a:endParaRPr sz="7200">
              <a:solidFill>
                <a:srgbClr val="A50A51"/>
              </a:solidFill>
              <a:latin typeface="Roboto Condensed Light"/>
              <a:ea typeface="Roboto Condensed Light"/>
              <a:cs typeface="Roboto Condensed Light"/>
              <a:sym typeface="Roboto Condensed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7"/>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Debrief</a:t>
            </a:r>
            <a:endParaRPr b="1">
              <a:solidFill>
                <a:srgbClr val="A50A51"/>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6AF15"/>
        </a:solidFill>
      </p:bgPr>
    </p:bg>
    <p:spTree>
      <p:nvGrpSpPr>
        <p:cNvPr id="206" name="Shape 206"/>
        <p:cNvGrpSpPr/>
        <p:nvPr/>
      </p:nvGrpSpPr>
      <p:grpSpPr>
        <a:xfrm>
          <a:off x="0" y="0"/>
          <a:ext cx="0" cy="0"/>
          <a:chOff x="0" y="0"/>
          <a:chExt cx="0" cy="0"/>
        </a:xfrm>
      </p:grpSpPr>
      <p:sp>
        <p:nvSpPr>
          <p:cNvPr id="207" name="Google Shape;207;p28"/>
          <p:cNvSpPr/>
          <p:nvPr/>
        </p:nvSpPr>
        <p:spPr>
          <a:xfrm>
            <a:off x="0" y="522875"/>
            <a:ext cx="9144000" cy="3971700"/>
          </a:xfrm>
          <a:prstGeom prst="rect">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27BA0"/>
              </a:solidFill>
            </a:endParaRPr>
          </a:p>
        </p:txBody>
      </p:sp>
      <p:sp>
        <p:nvSpPr>
          <p:cNvPr id="208" name="Google Shape;208;p28"/>
          <p:cNvSpPr txBox="1"/>
          <p:nvPr/>
        </p:nvSpPr>
        <p:spPr>
          <a:xfrm>
            <a:off x="474900" y="2080424"/>
            <a:ext cx="1158600" cy="106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200">
                <a:solidFill>
                  <a:srgbClr val="A50A51"/>
                </a:solidFill>
                <a:latin typeface="Roboto Condensed Light"/>
                <a:ea typeface="Roboto Condensed Light"/>
                <a:cs typeface="Roboto Condensed Light"/>
                <a:sym typeface="Roboto Condensed Light"/>
              </a:rPr>
              <a:t>2</a:t>
            </a:r>
            <a:endParaRPr sz="7200">
              <a:solidFill>
                <a:srgbClr val="A50A51"/>
              </a:solidFill>
              <a:latin typeface="Roboto Condensed Light"/>
              <a:ea typeface="Roboto Condensed Light"/>
              <a:cs typeface="Roboto Condensed Light"/>
              <a:sym typeface="Roboto Condensed Light"/>
            </a:endParaRPr>
          </a:p>
        </p:txBody>
      </p:sp>
      <p:sp>
        <p:nvSpPr>
          <p:cNvPr id="209" name="Google Shape;209;p28"/>
          <p:cNvSpPr txBox="1"/>
          <p:nvPr/>
        </p:nvSpPr>
        <p:spPr>
          <a:xfrm>
            <a:off x="1778450" y="2404125"/>
            <a:ext cx="5817600" cy="63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rgbClr val="FFFFFF"/>
                </a:solidFill>
                <a:latin typeface="Raleway"/>
                <a:ea typeface="Raleway"/>
                <a:cs typeface="Raleway"/>
                <a:sym typeface="Raleway"/>
              </a:rPr>
              <a:t>Youth Systems 101</a:t>
            </a:r>
            <a:endParaRPr b="1" sz="3200">
              <a:solidFill>
                <a:srgbClr val="FFFFFF"/>
              </a:solidFill>
              <a:latin typeface="Raleway"/>
              <a:ea typeface="Raleway"/>
              <a:cs typeface="Raleway"/>
              <a:sym typeface="Raleway"/>
            </a:endParaRPr>
          </a:p>
        </p:txBody>
      </p:sp>
      <p:sp>
        <p:nvSpPr>
          <p:cNvPr id="210" name="Google Shape;210;p28"/>
          <p:cNvSpPr txBox="1"/>
          <p:nvPr/>
        </p:nvSpPr>
        <p:spPr>
          <a:xfrm>
            <a:off x="406425" y="189375"/>
            <a:ext cx="8296800" cy="67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FFFFFF"/>
                </a:solidFill>
                <a:highlight>
                  <a:srgbClr val="A50A51"/>
                </a:highlight>
                <a:latin typeface="Raleway ExtraBold"/>
                <a:ea typeface="Raleway ExtraBold"/>
                <a:cs typeface="Raleway ExtraBold"/>
                <a:sym typeface="Raleway ExtraBold"/>
              </a:rPr>
              <a:t>Youth Systems 101</a:t>
            </a:r>
            <a:r>
              <a:rPr lang="en" sz="2400">
                <a:solidFill>
                  <a:srgbClr val="A50A51"/>
                </a:solidFill>
                <a:highlight>
                  <a:srgbClr val="A50A51"/>
                </a:highlight>
                <a:latin typeface="Raleway Light"/>
                <a:ea typeface="Raleway Light"/>
                <a:cs typeface="Raleway Light"/>
                <a:sym typeface="Raleway Light"/>
              </a:rPr>
              <a:t>,</a:t>
            </a:r>
            <a:endParaRPr sz="2400">
              <a:solidFill>
                <a:srgbClr val="A50A51"/>
              </a:solidFill>
              <a:highlight>
                <a:srgbClr val="A50A51"/>
              </a:highlight>
              <a:latin typeface="Raleway Light"/>
              <a:ea typeface="Raleway Light"/>
              <a:cs typeface="Raleway Light"/>
              <a:sym typeface="Raleway Light"/>
            </a:endParaRPr>
          </a:p>
        </p:txBody>
      </p:sp>
      <p:sp>
        <p:nvSpPr>
          <p:cNvPr id="211" name="Google Shape;211;p28"/>
          <p:cNvSpPr/>
          <p:nvPr/>
        </p:nvSpPr>
        <p:spPr>
          <a:xfrm>
            <a:off x="0" y="158250"/>
            <a:ext cx="474900" cy="7365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5892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9"/>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Defining the Youth Population</a:t>
            </a:r>
            <a:endParaRPr/>
          </a:p>
        </p:txBody>
      </p:sp>
      <p:sp>
        <p:nvSpPr>
          <p:cNvPr id="217" name="Google Shape;217;p29"/>
          <p:cNvSpPr txBox="1"/>
          <p:nvPr>
            <p:ph idx="2" type="body"/>
          </p:nvPr>
        </p:nvSpPr>
        <p:spPr>
          <a:xfrm>
            <a:off x="415550" y="1262150"/>
            <a:ext cx="6630000" cy="304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50A51"/>
                </a:solidFill>
              </a:rPr>
              <a:t>Unaccompanied Young People</a:t>
            </a:r>
            <a:r>
              <a:rPr lang="en"/>
              <a:t> = Youth (&lt;18) and Young Adults (18-24) without a parent or guardian</a:t>
            </a:r>
            <a:endParaRPr/>
          </a:p>
          <a:p>
            <a:pPr indent="-317500" lvl="0" marL="457200" rtl="0" algn="l">
              <a:spcBef>
                <a:spcPts val="1600"/>
              </a:spcBef>
              <a:spcAft>
                <a:spcPts val="0"/>
              </a:spcAft>
              <a:buSzPts val="1400"/>
              <a:buChar char="●"/>
            </a:pPr>
            <a:r>
              <a:rPr lang="en"/>
              <a:t>Experiencing</a:t>
            </a:r>
            <a:r>
              <a:rPr b="1" lang="en"/>
              <a:t> literal homelessness </a:t>
            </a:r>
            <a:r>
              <a:rPr lang="en"/>
              <a:t>(HUD Category 1) or </a:t>
            </a:r>
            <a:r>
              <a:rPr b="1" lang="en"/>
              <a:t>fleeing/attempting to flee </a:t>
            </a:r>
            <a:r>
              <a:rPr lang="en"/>
              <a:t>(HUD Category 4)</a:t>
            </a:r>
            <a:endParaRPr/>
          </a:p>
          <a:p>
            <a:pPr indent="-317500" lvl="0" marL="457200" rtl="0" algn="l">
              <a:spcBef>
                <a:spcPts val="0"/>
              </a:spcBef>
              <a:spcAft>
                <a:spcPts val="0"/>
              </a:spcAft>
              <a:buSzPts val="1400"/>
              <a:buChar char="●"/>
            </a:pPr>
            <a:r>
              <a:rPr lang="en"/>
              <a:t>Youth are defined as </a:t>
            </a:r>
            <a:r>
              <a:rPr b="1" lang="en"/>
              <a:t>legal minors</a:t>
            </a:r>
            <a:r>
              <a:rPr lang="en"/>
              <a:t> aged 17 or younger</a:t>
            </a:r>
            <a:endParaRPr/>
          </a:p>
          <a:p>
            <a:pPr indent="-317500" lvl="0" marL="457200" rtl="0" algn="l">
              <a:spcBef>
                <a:spcPts val="0"/>
              </a:spcBef>
              <a:spcAft>
                <a:spcPts val="0"/>
              </a:spcAft>
              <a:buSzPts val="1400"/>
              <a:buChar char="●"/>
            </a:pPr>
            <a:r>
              <a:rPr b="1" lang="en"/>
              <a:t>Young adults</a:t>
            </a:r>
            <a:r>
              <a:rPr lang="en"/>
              <a:t> are those aged 18-24</a:t>
            </a:r>
            <a:endParaRPr/>
          </a:p>
          <a:p>
            <a:pPr indent="-317500" lvl="0" marL="457200" rtl="0" algn="l">
              <a:spcBef>
                <a:spcPts val="0"/>
              </a:spcBef>
              <a:spcAft>
                <a:spcPts val="0"/>
              </a:spcAft>
              <a:buSzPts val="1400"/>
              <a:buChar char="●"/>
            </a:pPr>
            <a:r>
              <a:rPr lang="en"/>
              <a:t>Includes </a:t>
            </a:r>
            <a:r>
              <a:rPr b="1" lang="en"/>
              <a:t>pregnant and parenting</a:t>
            </a:r>
            <a:r>
              <a:rPr lang="en"/>
              <a:t> young people</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sz="1100"/>
              <a:t>Terms we use: Unaccompanied young people, youth and young adults (YYA), youth</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0"/>
          <p:cNvSpPr/>
          <p:nvPr/>
        </p:nvSpPr>
        <p:spPr>
          <a:xfrm>
            <a:off x="0" y="1619325"/>
            <a:ext cx="8376300" cy="26649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0"/>
          <p:cNvSpPr txBox="1"/>
          <p:nvPr>
            <p:ph type="title"/>
          </p:nvPr>
        </p:nvSpPr>
        <p:spPr>
          <a:xfrm>
            <a:off x="773525" y="1404225"/>
            <a:ext cx="4857000" cy="50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highlight>
                  <a:schemeClr val="lt1"/>
                </a:highlight>
                <a:latin typeface="Raleway"/>
                <a:ea typeface="Raleway"/>
                <a:cs typeface="Raleway"/>
                <a:sym typeface="Raleway"/>
              </a:rPr>
              <a:t>Youth-specific</a:t>
            </a:r>
            <a:r>
              <a:rPr b="1" lang="en" sz="1800">
                <a:solidFill>
                  <a:srgbClr val="FFFFFF"/>
                </a:solidFill>
                <a:highlight>
                  <a:schemeClr val="lt1"/>
                </a:highlight>
                <a:latin typeface="Raleway"/>
                <a:ea typeface="Raleway"/>
                <a:cs typeface="Raleway"/>
                <a:sym typeface="Raleway"/>
              </a:rPr>
              <a:t>;</a:t>
            </a:r>
            <a:r>
              <a:rPr b="1" lang="en" sz="1800">
                <a:solidFill>
                  <a:srgbClr val="A50A51"/>
                </a:solidFill>
                <a:highlight>
                  <a:schemeClr val="lt1"/>
                </a:highlight>
                <a:latin typeface="Raleway"/>
                <a:ea typeface="Raleway"/>
                <a:cs typeface="Raleway"/>
                <a:sym typeface="Raleway"/>
              </a:rPr>
              <a:t> </a:t>
            </a:r>
            <a:endParaRPr b="1" sz="1800">
              <a:solidFill>
                <a:srgbClr val="A50A51"/>
              </a:solidFill>
              <a:highlight>
                <a:schemeClr val="lt1"/>
              </a:highlight>
              <a:latin typeface="Raleway"/>
              <a:ea typeface="Raleway"/>
              <a:cs typeface="Raleway"/>
              <a:sym typeface="Raleway"/>
            </a:endParaRPr>
          </a:p>
        </p:txBody>
      </p:sp>
      <p:sp>
        <p:nvSpPr>
          <p:cNvPr id="224" name="Google Shape;224;p30"/>
          <p:cNvSpPr txBox="1"/>
          <p:nvPr/>
        </p:nvSpPr>
        <p:spPr>
          <a:xfrm>
            <a:off x="665425" y="1957250"/>
            <a:ext cx="5654700" cy="389400"/>
          </a:xfrm>
          <a:prstGeom prst="rect">
            <a:avLst/>
          </a:prstGeom>
          <a:noFill/>
          <a:ln>
            <a:noFill/>
          </a:ln>
        </p:spPr>
        <p:txBody>
          <a:bodyPr anchorCtr="0" anchor="t" bIns="91425" lIns="91425" spcFirstLastPara="1" rIns="91425" wrap="square" tIns="91425">
            <a:noAutofit/>
          </a:bodyPr>
          <a:lstStyle/>
          <a:p>
            <a:pPr indent="-304800" lvl="0" marL="457200" rtl="0" algn="l">
              <a:lnSpc>
                <a:spcPct val="200000"/>
              </a:lnSpc>
              <a:spcBef>
                <a:spcPts val="0"/>
              </a:spcBef>
              <a:spcAft>
                <a:spcPts val="0"/>
              </a:spcAft>
              <a:buClr>
                <a:srgbClr val="FFFFFF"/>
              </a:buClr>
              <a:buSzPts val="1200"/>
              <a:buFont typeface="Raleway"/>
              <a:buChar char="●"/>
            </a:pPr>
            <a:r>
              <a:rPr lang="en" sz="1200">
                <a:solidFill>
                  <a:srgbClr val="FFFFFF"/>
                </a:solidFill>
                <a:latin typeface="Raleway"/>
                <a:ea typeface="Raleway"/>
                <a:cs typeface="Raleway"/>
                <a:sym typeface="Raleway"/>
              </a:rPr>
              <a:t>Youth Engagement &amp; Youth Action Boards (YABs)</a:t>
            </a:r>
            <a:endParaRPr sz="1200">
              <a:solidFill>
                <a:srgbClr val="FFFFFF"/>
              </a:solidFill>
              <a:latin typeface="Raleway"/>
              <a:ea typeface="Raleway"/>
              <a:cs typeface="Raleway"/>
              <a:sym typeface="Raleway"/>
            </a:endParaRPr>
          </a:p>
        </p:txBody>
      </p:sp>
      <p:sp>
        <p:nvSpPr>
          <p:cNvPr id="225" name="Google Shape;225;p30"/>
          <p:cNvSpPr txBox="1"/>
          <p:nvPr>
            <p:ph type="title"/>
          </p:nvPr>
        </p:nvSpPr>
        <p:spPr>
          <a:xfrm>
            <a:off x="379875" y="271150"/>
            <a:ext cx="5796600" cy="8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Considerations for Youth</a:t>
            </a:r>
            <a:endParaRPr sz="3200">
              <a:solidFill>
                <a:srgbClr val="A50A51"/>
              </a:solidFill>
            </a:endParaRPr>
          </a:p>
        </p:txBody>
      </p:sp>
      <p:sp>
        <p:nvSpPr>
          <p:cNvPr id="226" name="Google Shape;226;p30"/>
          <p:cNvSpPr txBox="1"/>
          <p:nvPr/>
        </p:nvSpPr>
        <p:spPr>
          <a:xfrm>
            <a:off x="665425" y="2466900"/>
            <a:ext cx="7310100" cy="334500"/>
          </a:xfrm>
          <a:prstGeom prst="rect">
            <a:avLst/>
          </a:prstGeom>
          <a:noFill/>
          <a:ln>
            <a:noFill/>
          </a:ln>
        </p:spPr>
        <p:txBody>
          <a:bodyPr anchorCtr="0" anchor="t" bIns="91425" lIns="91425" spcFirstLastPara="1" rIns="91425" wrap="square" tIns="91425">
            <a:noAutofit/>
          </a:bodyPr>
          <a:lstStyle/>
          <a:p>
            <a:pPr indent="-304800" lvl="0" marL="457200" rtl="0" algn="l">
              <a:lnSpc>
                <a:spcPct val="200000"/>
              </a:lnSpc>
              <a:spcBef>
                <a:spcPts val="0"/>
              </a:spcBef>
              <a:spcAft>
                <a:spcPts val="0"/>
              </a:spcAft>
              <a:buClr>
                <a:srgbClr val="FFFFFF"/>
              </a:buClr>
              <a:buSzPts val="1200"/>
              <a:buFont typeface="Raleway"/>
              <a:buChar char="●"/>
            </a:pPr>
            <a:r>
              <a:rPr lang="en" sz="1200">
                <a:solidFill>
                  <a:srgbClr val="FFFFFF"/>
                </a:solidFill>
                <a:latin typeface="Raleway"/>
                <a:ea typeface="Raleway"/>
                <a:cs typeface="Raleway"/>
                <a:sym typeface="Raleway"/>
              </a:rPr>
              <a:t>Adjacent Systems &amp; Provider Participation (Child Welfare, Juvenile Justice, School Systems)</a:t>
            </a:r>
            <a:endParaRPr sz="1200">
              <a:solidFill>
                <a:srgbClr val="FFFFFF"/>
              </a:solidFill>
              <a:latin typeface="Raleway"/>
              <a:ea typeface="Raleway"/>
              <a:cs typeface="Raleway"/>
              <a:sym typeface="Raleway"/>
            </a:endParaRPr>
          </a:p>
        </p:txBody>
      </p:sp>
      <p:sp>
        <p:nvSpPr>
          <p:cNvPr id="227" name="Google Shape;227;p30"/>
          <p:cNvSpPr txBox="1"/>
          <p:nvPr/>
        </p:nvSpPr>
        <p:spPr>
          <a:xfrm>
            <a:off x="665425" y="2970975"/>
            <a:ext cx="5654700" cy="334500"/>
          </a:xfrm>
          <a:prstGeom prst="rect">
            <a:avLst/>
          </a:prstGeom>
          <a:noFill/>
          <a:ln>
            <a:noFill/>
          </a:ln>
        </p:spPr>
        <p:txBody>
          <a:bodyPr anchorCtr="0" anchor="t" bIns="91425" lIns="91425" spcFirstLastPara="1" rIns="91425" wrap="square" tIns="91425">
            <a:noAutofit/>
          </a:bodyPr>
          <a:lstStyle/>
          <a:p>
            <a:pPr indent="-304800" lvl="0" marL="457200" rtl="0" algn="l">
              <a:lnSpc>
                <a:spcPct val="200000"/>
              </a:lnSpc>
              <a:spcBef>
                <a:spcPts val="0"/>
              </a:spcBef>
              <a:spcAft>
                <a:spcPts val="0"/>
              </a:spcAft>
              <a:buClr>
                <a:srgbClr val="FFFFFF"/>
              </a:buClr>
              <a:buSzPts val="1200"/>
              <a:buFont typeface="Raleway"/>
              <a:buChar char="●"/>
            </a:pPr>
            <a:r>
              <a:rPr lang="en" sz="1200">
                <a:solidFill>
                  <a:srgbClr val="FFFFFF"/>
                </a:solidFill>
                <a:latin typeface="Raleway"/>
                <a:ea typeface="Raleway"/>
                <a:cs typeface="Raleway"/>
                <a:sym typeface="Raleway"/>
              </a:rPr>
              <a:t>Youth-specific Assessment Tools</a:t>
            </a:r>
            <a:endParaRPr sz="1200">
              <a:solidFill>
                <a:srgbClr val="FFFFFF"/>
              </a:solidFill>
              <a:latin typeface="Raleway"/>
              <a:ea typeface="Raleway"/>
              <a:cs typeface="Raleway"/>
              <a:sym typeface="Raleway"/>
            </a:endParaRPr>
          </a:p>
        </p:txBody>
      </p:sp>
      <p:sp>
        <p:nvSpPr>
          <p:cNvPr id="228" name="Google Shape;228;p30"/>
          <p:cNvSpPr txBox="1"/>
          <p:nvPr/>
        </p:nvSpPr>
        <p:spPr>
          <a:xfrm>
            <a:off x="665425" y="3529925"/>
            <a:ext cx="3000000" cy="369300"/>
          </a:xfrm>
          <a:prstGeom prst="rect">
            <a:avLst/>
          </a:prstGeom>
          <a:noFill/>
          <a:ln>
            <a:noFill/>
          </a:ln>
        </p:spPr>
        <p:txBody>
          <a:bodyPr anchorCtr="0" anchor="t" bIns="91425" lIns="91425" spcFirstLastPara="1" rIns="91425" wrap="square" tIns="91425">
            <a:spAutoFit/>
          </a:bodyPr>
          <a:lstStyle/>
          <a:p>
            <a:pPr indent="-304800" lvl="0" marL="457200" rtl="0" algn="l">
              <a:lnSpc>
                <a:spcPct val="200000"/>
              </a:lnSpc>
              <a:spcBef>
                <a:spcPts val="0"/>
              </a:spcBef>
              <a:spcAft>
                <a:spcPts val="0"/>
              </a:spcAft>
              <a:buClr>
                <a:schemeClr val="lt1"/>
              </a:buClr>
              <a:buSzPts val="1200"/>
              <a:buFont typeface="Raleway"/>
              <a:buChar char="●"/>
            </a:pPr>
            <a:r>
              <a:rPr lang="en" sz="1200">
                <a:solidFill>
                  <a:schemeClr val="lt1"/>
                </a:solidFill>
                <a:latin typeface="Raleway"/>
                <a:ea typeface="Raleway"/>
                <a:cs typeface="Raleway"/>
                <a:sym typeface="Raleway"/>
              </a:rPr>
              <a:t>Minor-specific Services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