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3"/>
    <p:sldMasterId id="214748369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Raleway"/>
      <p:regular r:id="rId19"/>
      <p:bold r:id="rId20"/>
      <p:italic r:id="rId21"/>
      <p:boldItalic r:id="rId22"/>
    </p:embeddedFont>
    <p:embeddedFont>
      <p:font typeface="Roboto Condensed"/>
      <p:regular r:id="rId23"/>
      <p:bold r:id="rId24"/>
      <p:italic r:id="rId25"/>
      <p:boldItalic r:id="rId26"/>
    </p:embeddedFont>
    <p:embeddedFont>
      <p:font typeface="Asap Condensed Medium"/>
      <p:regular r:id="rId27"/>
      <p:bold r:id="rId28"/>
      <p:italic r:id="rId29"/>
      <p:boldItalic r:id="rId30"/>
    </p:embeddedFont>
    <p:embeddedFont>
      <p:font typeface="Public Sans"/>
      <p:regular r:id="rId31"/>
      <p:bold r:id="rId32"/>
      <p:italic r:id="rId33"/>
      <p:boldItalic r:id="rId34"/>
    </p:embeddedFont>
    <p:embeddedFont>
      <p:font typeface="Raleway Medium"/>
      <p:regular r:id="rId35"/>
      <p:bold r:id="rId36"/>
      <p:italic r:id="rId37"/>
      <p:boldItalic r:id="rId38"/>
    </p:embeddedFont>
    <p:embeddedFont>
      <p:font typeface="Helvetica Neue"/>
      <p:regular r:id="rId39"/>
      <p:bold r:id="rId40"/>
      <p:italic r:id="rId41"/>
      <p:boldItalic r:id="rId42"/>
    </p:embeddedFont>
    <p:embeddedFont>
      <p:font typeface="Century Gothic"/>
      <p:regular r:id="rId43"/>
      <p:bold r:id="rId44"/>
      <p:italic r:id="rId45"/>
      <p:boldItalic r:id="rId46"/>
    </p:embeddedFont>
    <p:embeddedFont>
      <p:font typeface="Asap Condensed"/>
      <p:regular r:id="rId47"/>
      <p:bold r:id="rId48"/>
      <p:italic r:id="rId49"/>
      <p:boldItalic r:id="rId50"/>
    </p:embeddedFont>
    <p:embeddedFont>
      <p:font typeface="Raleway ExtraBold"/>
      <p:bold r:id="rId51"/>
      <p:boldItalic r:id="rId52"/>
    </p:embeddedFont>
    <p:embeddedFont>
      <p:font typeface="Lato"/>
      <p:regular r:id="rId53"/>
      <p:bold r:id="rId54"/>
      <p:italic r:id="rId55"/>
      <p:boldItalic r:id="rId56"/>
    </p:embeddedFont>
    <p:embeddedFont>
      <p:font typeface="Montserrat"/>
      <p:regular r:id="rId57"/>
      <p:bold r:id="rId58"/>
      <p:italic r:id="rId59"/>
      <p:boldItalic r:id="rId60"/>
    </p:embeddedFont>
    <p:embeddedFont>
      <p:font typeface="Raleway Light"/>
      <p:regular r:id="rId61"/>
      <p:bold r:id="rId62"/>
      <p:italic r:id="rId63"/>
      <p:boldItalic r:id="rId64"/>
    </p:embeddedFont>
    <p:embeddedFont>
      <p:font typeface="Open Sans SemiBold"/>
      <p:regular r:id="rId65"/>
      <p:bold r:id="rId66"/>
      <p:italic r:id="rId67"/>
      <p:boldItalic r:id="rId68"/>
    </p:embeddedFont>
    <p:embeddedFont>
      <p:font typeface="Montserrat ExtraBold"/>
      <p:bold r:id="rId69"/>
      <p:boldItalic r:id="rId70"/>
    </p:embeddedFont>
    <p:embeddedFont>
      <p:font typeface="Asap Condensed Light"/>
      <p:regular r:id="rId71"/>
      <p:bold r:id="rId72"/>
      <p:italic r:id="rId73"/>
      <p:boldItalic r:id="rId74"/>
    </p:embeddedFont>
    <p:embeddedFont>
      <p:font typeface="Open Sans"/>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42" Type="http://schemas.openxmlformats.org/officeDocument/2006/relationships/font" Target="fonts/HelveticaNeue-boldItalic.fntdata"/><Relationship Id="rId41" Type="http://schemas.openxmlformats.org/officeDocument/2006/relationships/font" Target="fonts/HelveticaNeue-italic.fntdata"/><Relationship Id="rId44" Type="http://schemas.openxmlformats.org/officeDocument/2006/relationships/font" Target="fonts/CenturyGothic-bold.fntdata"/><Relationship Id="rId43" Type="http://schemas.openxmlformats.org/officeDocument/2006/relationships/font" Target="fonts/CenturyGothic-regular.fntdata"/><Relationship Id="rId46" Type="http://schemas.openxmlformats.org/officeDocument/2006/relationships/font" Target="fonts/CenturyGothic-boldItalic.fntdata"/><Relationship Id="rId45" Type="http://schemas.openxmlformats.org/officeDocument/2006/relationships/font" Target="fonts/CenturyGothic-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AsapCondensed-bold.fntdata"/><Relationship Id="rId47" Type="http://schemas.openxmlformats.org/officeDocument/2006/relationships/font" Target="fonts/AsapCondensed-regular.fntdata"/><Relationship Id="rId49" Type="http://schemas.openxmlformats.org/officeDocument/2006/relationships/font" Target="fonts/AsapCondense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AsapCondensedLight-italic.fntdata"/><Relationship Id="rId72" Type="http://schemas.openxmlformats.org/officeDocument/2006/relationships/font" Target="fonts/AsapCondensedLight-bold.fntdata"/><Relationship Id="rId31" Type="http://schemas.openxmlformats.org/officeDocument/2006/relationships/font" Target="fonts/PublicSans-regular.fntdata"/><Relationship Id="rId75" Type="http://schemas.openxmlformats.org/officeDocument/2006/relationships/font" Target="fonts/OpenSans-regular.fntdata"/><Relationship Id="rId30" Type="http://schemas.openxmlformats.org/officeDocument/2006/relationships/font" Target="fonts/AsapCondensedMedium-boldItalic.fntdata"/><Relationship Id="rId74" Type="http://schemas.openxmlformats.org/officeDocument/2006/relationships/font" Target="fonts/AsapCondensedLight-boldItalic.fntdata"/><Relationship Id="rId33" Type="http://schemas.openxmlformats.org/officeDocument/2006/relationships/font" Target="fonts/PublicSans-italic.fntdata"/><Relationship Id="rId77" Type="http://schemas.openxmlformats.org/officeDocument/2006/relationships/font" Target="fonts/OpenSans-italic.fntdata"/><Relationship Id="rId32" Type="http://schemas.openxmlformats.org/officeDocument/2006/relationships/font" Target="fonts/PublicSans-bold.fntdata"/><Relationship Id="rId76" Type="http://schemas.openxmlformats.org/officeDocument/2006/relationships/font" Target="fonts/OpenSans-bold.fntdata"/><Relationship Id="rId35" Type="http://schemas.openxmlformats.org/officeDocument/2006/relationships/font" Target="fonts/RalewayMedium-regular.fntdata"/><Relationship Id="rId34" Type="http://schemas.openxmlformats.org/officeDocument/2006/relationships/font" Target="fonts/PublicSans-boldItalic.fntdata"/><Relationship Id="rId78" Type="http://schemas.openxmlformats.org/officeDocument/2006/relationships/font" Target="fonts/OpenSans-boldItalic.fntdata"/><Relationship Id="rId71" Type="http://schemas.openxmlformats.org/officeDocument/2006/relationships/font" Target="fonts/AsapCondensedLight-regular.fntdata"/><Relationship Id="rId70" Type="http://schemas.openxmlformats.org/officeDocument/2006/relationships/font" Target="fonts/MontserratExtraBold-boldItalic.fntdata"/><Relationship Id="rId37" Type="http://schemas.openxmlformats.org/officeDocument/2006/relationships/font" Target="fonts/RalewayMedium-italic.fntdata"/><Relationship Id="rId36" Type="http://schemas.openxmlformats.org/officeDocument/2006/relationships/font" Target="fonts/RalewayMedium-bold.fntdata"/><Relationship Id="rId39" Type="http://schemas.openxmlformats.org/officeDocument/2006/relationships/font" Target="fonts/HelveticaNeue-regular.fntdata"/><Relationship Id="rId38" Type="http://schemas.openxmlformats.org/officeDocument/2006/relationships/font" Target="fonts/RalewayMedium-boldItalic.fntdata"/><Relationship Id="rId62" Type="http://schemas.openxmlformats.org/officeDocument/2006/relationships/font" Target="fonts/RalewayLight-bold.fntdata"/><Relationship Id="rId61" Type="http://schemas.openxmlformats.org/officeDocument/2006/relationships/font" Target="fonts/RalewayLight-regular.fntdata"/><Relationship Id="rId20" Type="http://schemas.openxmlformats.org/officeDocument/2006/relationships/font" Target="fonts/Raleway-bold.fntdata"/><Relationship Id="rId64" Type="http://schemas.openxmlformats.org/officeDocument/2006/relationships/font" Target="fonts/RalewayLight-boldItalic.fntdata"/><Relationship Id="rId63" Type="http://schemas.openxmlformats.org/officeDocument/2006/relationships/font" Target="fonts/RalewayLight-italic.fntdata"/><Relationship Id="rId22" Type="http://schemas.openxmlformats.org/officeDocument/2006/relationships/font" Target="fonts/Raleway-boldItalic.fntdata"/><Relationship Id="rId66" Type="http://schemas.openxmlformats.org/officeDocument/2006/relationships/font" Target="fonts/OpenSansSemiBold-bold.fntdata"/><Relationship Id="rId21" Type="http://schemas.openxmlformats.org/officeDocument/2006/relationships/font" Target="fonts/Raleway-italic.fntdata"/><Relationship Id="rId65" Type="http://schemas.openxmlformats.org/officeDocument/2006/relationships/font" Target="fonts/OpenSansSemiBold-regular.fntdata"/><Relationship Id="rId24" Type="http://schemas.openxmlformats.org/officeDocument/2006/relationships/font" Target="fonts/RobotoCondensed-bold.fntdata"/><Relationship Id="rId68" Type="http://schemas.openxmlformats.org/officeDocument/2006/relationships/font" Target="fonts/OpenSansSemiBold-boldItalic.fntdata"/><Relationship Id="rId23" Type="http://schemas.openxmlformats.org/officeDocument/2006/relationships/font" Target="fonts/RobotoCondensed-regular.fntdata"/><Relationship Id="rId67" Type="http://schemas.openxmlformats.org/officeDocument/2006/relationships/font" Target="fonts/OpenSansSemiBold-italic.fntdata"/><Relationship Id="rId60" Type="http://schemas.openxmlformats.org/officeDocument/2006/relationships/font" Target="fonts/Montserrat-boldItalic.fntdata"/><Relationship Id="rId26" Type="http://schemas.openxmlformats.org/officeDocument/2006/relationships/font" Target="fonts/RobotoCondensed-boldItalic.fntdata"/><Relationship Id="rId25" Type="http://schemas.openxmlformats.org/officeDocument/2006/relationships/font" Target="fonts/RobotoCondensed-italic.fntdata"/><Relationship Id="rId69" Type="http://schemas.openxmlformats.org/officeDocument/2006/relationships/font" Target="fonts/MontserratExtraBold-bold.fntdata"/><Relationship Id="rId28" Type="http://schemas.openxmlformats.org/officeDocument/2006/relationships/font" Target="fonts/AsapCondensedMedium-bold.fntdata"/><Relationship Id="rId27" Type="http://schemas.openxmlformats.org/officeDocument/2006/relationships/font" Target="fonts/AsapCondensedMedium-regular.fntdata"/><Relationship Id="rId29" Type="http://schemas.openxmlformats.org/officeDocument/2006/relationships/font" Target="fonts/AsapCondensedMedium-italic.fntdata"/><Relationship Id="rId51" Type="http://schemas.openxmlformats.org/officeDocument/2006/relationships/font" Target="fonts/RalewayExtraBold-bold.fntdata"/><Relationship Id="rId50" Type="http://schemas.openxmlformats.org/officeDocument/2006/relationships/font" Target="fonts/AsapCondensed-boldItalic.fntdata"/><Relationship Id="rId53" Type="http://schemas.openxmlformats.org/officeDocument/2006/relationships/font" Target="fonts/Lato-regular.fntdata"/><Relationship Id="rId52" Type="http://schemas.openxmlformats.org/officeDocument/2006/relationships/font" Target="fonts/RalewayExtraBold-boldItalic.fntdata"/><Relationship Id="rId11" Type="http://schemas.openxmlformats.org/officeDocument/2006/relationships/slide" Target="slides/slide6.xml"/><Relationship Id="rId55" Type="http://schemas.openxmlformats.org/officeDocument/2006/relationships/font" Target="fonts/Lato-italic.fntdata"/><Relationship Id="rId10" Type="http://schemas.openxmlformats.org/officeDocument/2006/relationships/slide" Target="slides/slide5.xml"/><Relationship Id="rId54" Type="http://schemas.openxmlformats.org/officeDocument/2006/relationships/font" Target="fonts/Lato-bold.fntdata"/><Relationship Id="rId13" Type="http://schemas.openxmlformats.org/officeDocument/2006/relationships/slide" Target="slides/slide8.xml"/><Relationship Id="rId57" Type="http://schemas.openxmlformats.org/officeDocument/2006/relationships/font" Target="fonts/Montserrat-regular.fntdata"/><Relationship Id="rId12" Type="http://schemas.openxmlformats.org/officeDocument/2006/relationships/slide" Target="slides/slide7.xml"/><Relationship Id="rId56" Type="http://schemas.openxmlformats.org/officeDocument/2006/relationships/font" Target="fonts/Lato-boldItalic.fntdata"/><Relationship Id="rId15" Type="http://schemas.openxmlformats.org/officeDocument/2006/relationships/slide" Target="slides/slide10.xml"/><Relationship Id="rId59" Type="http://schemas.openxmlformats.org/officeDocument/2006/relationships/font" Target="fonts/Montserrat-italic.fntdata"/><Relationship Id="rId14" Type="http://schemas.openxmlformats.org/officeDocument/2006/relationships/slide" Target="slides/slide9.xml"/><Relationship Id="rId58" Type="http://schemas.openxmlformats.org/officeDocument/2006/relationships/font" Target="fonts/Montserrat-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Raleway-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7365526666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7365526666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6d0a883a9e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6d0a883a9e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8000"/>
              </a:lnSpc>
              <a:spcBef>
                <a:spcPts val="1400"/>
              </a:spcBef>
              <a:spcAft>
                <a:spcPts val="0"/>
              </a:spcAft>
              <a:buNone/>
            </a:pPr>
            <a:r>
              <a:rPr b="1" lang="en">
                <a:solidFill>
                  <a:schemeClr val="dk1"/>
                </a:solidFill>
                <a:latin typeface="Raleway"/>
                <a:ea typeface="Raleway"/>
                <a:cs typeface="Raleway"/>
                <a:sym typeface="Raleway"/>
              </a:rPr>
              <a:t>1:03-1:12 (9 min) — Linking Organizing to Policy Change (All Panelists) </a:t>
            </a:r>
            <a:r>
              <a:rPr i="1" lang="en">
                <a:solidFill>
                  <a:schemeClr val="dk1"/>
                </a:solidFill>
                <a:latin typeface="Raleway"/>
                <a:ea typeface="Raleway"/>
                <a:cs typeface="Raleway"/>
                <a:sym typeface="Raleway"/>
              </a:rPr>
              <a:t>“How do we better connect mission-driven homeless service providers, affordable housing advocates, and pro-housing market-rate organizers — so we’re not siloed or pitted against each other?”</a:t>
            </a:r>
            <a:endParaRPr i="1">
              <a:solidFill>
                <a:schemeClr val="dk1"/>
              </a:solidFill>
              <a:latin typeface="Raleway"/>
              <a:ea typeface="Raleway"/>
              <a:cs typeface="Raleway"/>
              <a:sym typeface="Raleway"/>
            </a:endParaRPr>
          </a:p>
          <a:p>
            <a:pPr indent="-298450" lvl="0" marL="457200" rtl="0" algn="l">
              <a:lnSpc>
                <a:spcPct val="115000"/>
              </a:lnSpc>
              <a:spcBef>
                <a:spcPts val="400"/>
              </a:spcBef>
              <a:spcAft>
                <a:spcPts val="0"/>
              </a:spcAft>
              <a:buClr>
                <a:schemeClr val="dk1"/>
              </a:buClr>
              <a:buSzPts val="1100"/>
              <a:buFont typeface="Raleway"/>
              <a:buChar char="●"/>
            </a:pPr>
            <a:r>
              <a:rPr lang="en">
                <a:solidFill>
                  <a:schemeClr val="dk1"/>
                </a:solidFill>
                <a:latin typeface="Raleway"/>
                <a:ea typeface="Raleway"/>
                <a:cs typeface="Raleway"/>
                <a:sym typeface="Raleway"/>
              </a:rPr>
              <a:t>Follow-up: </a:t>
            </a:r>
            <a:r>
              <a:rPr i="1" lang="en">
                <a:solidFill>
                  <a:schemeClr val="dk1"/>
                </a:solidFill>
                <a:latin typeface="Raleway"/>
                <a:ea typeface="Raleway"/>
                <a:cs typeface="Raleway"/>
                <a:sym typeface="Raleway"/>
              </a:rPr>
              <a:t>“What’s one partnership you’d love to see more often? Who’s not at the table yet?”</a:t>
            </a:r>
            <a:endParaRPr b="1">
              <a:solidFill>
                <a:schemeClr val="dk1"/>
              </a:solidFill>
              <a:latin typeface="Raleway"/>
              <a:ea typeface="Raleway"/>
              <a:cs typeface="Raleway"/>
              <a:sym typeface="Raleway"/>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6d0a883a9e_1_2788: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6d0a883a9e_1_2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We use visibility as a flywheel to build our power. We use visibility to build our members into a community.</a:t>
            </a:r>
            <a:endParaRPr/>
          </a:p>
          <a:p>
            <a:pPr indent="0" lvl="0" marL="0" rtl="0" algn="l">
              <a:spcBef>
                <a:spcPts val="0"/>
              </a:spcBef>
              <a:spcAft>
                <a:spcPts val="0"/>
              </a:spcAft>
              <a:buNone/>
            </a:pPr>
            <a:r>
              <a:rPr lang="en"/>
              <a:t>Working on fewer issues also means it’s WAY easier to endorse in elections and to be part of coalitions. It means hedging against getting caught in omni-cause bullshit. There are lots of side quests. We try not to take on any of them.</a:t>
            </a:r>
            <a:endParaRPr/>
          </a:p>
        </p:txBody>
      </p:sp>
      <p:sp>
        <p:nvSpPr>
          <p:cNvPr id="424" name="Google Shape;424;g36d0a883a9e_1_2788:notes"/>
          <p:cNvSpPr txBox="1"/>
          <p:nvPr>
            <p:ph idx="12" type="sldNum"/>
          </p:nvPr>
        </p:nvSpPr>
        <p:spPr>
          <a:xfrm>
            <a:off x="3884612"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300"/>
              <a:buFont typeface="Montserra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6d0a883a9e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6d0a883a9e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8000"/>
              </a:lnSpc>
              <a:spcBef>
                <a:spcPts val="1400"/>
              </a:spcBef>
              <a:spcAft>
                <a:spcPts val="0"/>
              </a:spcAft>
              <a:buNone/>
            </a:pPr>
            <a:r>
              <a:rPr b="1" lang="en">
                <a:solidFill>
                  <a:schemeClr val="dk1"/>
                </a:solidFill>
                <a:latin typeface="Raleway"/>
                <a:ea typeface="Raleway"/>
                <a:cs typeface="Raleway"/>
                <a:sym typeface="Raleway"/>
              </a:rPr>
              <a:t>1:12-1:20 (8 min) — Call to Action &amp; Closing Thoughts (All Panelists)  </a:t>
            </a:r>
            <a:r>
              <a:rPr i="1" lang="en">
                <a:solidFill>
                  <a:schemeClr val="dk1"/>
                </a:solidFill>
                <a:latin typeface="Raleway"/>
                <a:ea typeface="Raleway"/>
                <a:cs typeface="Raleway"/>
                <a:sym typeface="Raleway"/>
              </a:rPr>
              <a:t>“If someone in this room said, ‘Okay — prove it. Come help us build housing for our population — what would you say you can bring to the table?” </a:t>
            </a:r>
            <a:endParaRPr i="1">
              <a:solidFill>
                <a:schemeClr val="dk1"/>
              </a:solidFill>
              <a:latin typeface="Raleway"/>
              <a:ea typeface="Raleway"/>
              <a:cs typeface="Raleway"/>
              <a:sym typeface="Raleway"/>
            </a:endParaRPr>
          </a:p>
          <a:p>
            <a:pPr indent="0" lvl="0" marL="381000" marR="381000" rtl="0" algn="l">
              <a:lnSpc>
                <a:spcPct val="138000"/>
              </a:lnSpc>
              <a:spcBef>
                <a:spcPts val="1200"/>
              </a:spcBef>
              <a:spcAft>
                <a:spcPts val="0"/>
              </a:spcAft>
              <a:buNone/>
            </a:pPr>
            <a:r>
              <a:rPr i="1" lang="en">
                <a:solidFill>
                  <a:schemeClr val="dk1"/>
                </a:solidFill>
                <a:latin typeface="Raleway"/>
                <a:ea typeface="Raleway"/>
                <a:cs typeface="Raleway"/>
                <a:sym typeface="Raleway"/>
              </a:rPr>
              <a:t>AND/OR</a:t>
            </a:r>
            <a:endParaRPr i="1">
              <a:solidFill>
                <a:schemeClr val="dk1"/>
              </a:solidFill>
              <a:latin typeface="Raleway"/>
              <a:ea typeface="Raleway"/>
              <a:cs typeface="Raleway"/>
              <a:sym typeface="Raleway"/>
            </a:endParaRPr>
          </a:p>
          <a:p>
            <a:pPr indent="0" lvl="0" marL="381000" marR="381000" rtl="0" algn="l">
              <a:lnSpc>
                <a:spcPct val="138000"/>
              </a:lnSpc>
              <a:spcBef>
                <a:spcPts val="1200"/>
              </a:spcBef>
              <a:spcAft>
                <a:spcPts val="0"/>
              </a:spcAft>
              <a:buNone/>
            </a:pPr>
            <a:r>
              <a:rPr i="1" lang="en">
                <a:solidFill>
                  <a:schemeClr val="dk1"/>
                </a:solidFill>
                <a:latin typeface="Raleway"/>
                <a:ea typeface="Raleway"/>
                <a:cs typeface="Raleway"/>
                <a:sym typeface="Raleway"/>
              </a:rPr>
              <a:t>“If someone in this room only has a little time or capacity to help advance housing solutions, what is the most valuable action you would recommend they take? What’s something tangible they can do this month that makes a real difference?”</a:t>
            </a:r>
            <a:endParaRPr i="1">
              <a:solidFill>
                <a:schemeClr val="dk1"/>
              </a:solidFill>
              <a:latin typeface="Raleway"/>
              <a:ea typeface="Raleway"/>
              <a:cs typeface="Raleway"/>
              <a:sym typeface="Raleway"/>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latin typeface="Raleway"/>
                <a:ea typeface="Raleway"/>
                <a:cs typeface="Raleway"/>
                <a:sym typeface="Raleway"/>
              </a:rPr>
              <a:t>Each panelist shares </a:t>
            </a:r>
            <a:r>
              <a:rPr b="1" lang="en">
                <a:solidFill>
                  <a:schemeClr val="dk1"/>
                </a:solidFill>
                <a:latin typeface="Raleway"/>
                <a:ea typeface="Raleway"/>
                <a:cs typeface="Raleway"/>
                <a:sym typeface="Raleway"/>
              </a:rPr>
              <a:t>concrete, actionable recommendation</a:t>
            </a:r>
            <a:r>
              <a:rPr lang="en">
                <a:solidFill>
                  <a:schemeClr val="dk1"/>
                </a:solidFill>
                <a:latin typeface="Raleway"/>
                <a:ea typeface="Raleway"/>
                <a:cs typeface="Raleway"/>
                <a:sym typeface="Raleway"/>
              </a:rPr>
              <a:t>:</a:t>
            </a:r>
            <a:endParaRPr b="1">
              <a:solidFill>
                <a:schemeClr val="dk1"/>
              </a:solidFill>
              <a:latin typeface="Raleway"/>
              <a:ea typeface="Raleway"/>
              <a:cs typeface="Raleway"/>
              <a:sym typeface="Raleway"/>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de787a88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de787a88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1:20-1:30 (Dawn)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6d0a883a9e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6d0a883a9e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Adam sets the tone: </a:t>
            </a:r>
            <a:r>
              <a:rPr i="1" lang="en">
                <a:solidFill>
                  <a:schemeClr val="dk1"/>
                </a:solidFill>
                <a:latin typeface="Raleway"/>
                <a:ea typeface="Raleway"/>
                <a:cs typeface="Raleway"/>
                <a:sym typeface="Raleway"/>
              </a:rPr>
              <a:t>“Homelessness is a housing issue, CS position on importance of expanding all types of housing supply as part of the solution/enabling conditions; data points e.g. family homelessness primarily economic issue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3d69f1fc2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3d69f1fc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Adam sets the tone: </a:t>
            </a:r>
            <a:r>
              <a:rPr i="1" lang="en">
                <a:solidFill>
                  <a:schemeClr val="dk1"/>
                </a:solidFill>
                <a:latin typeface="Raleway"/>
                <a:ea typeface="Raleway"/>
                <a:cs typeface="Raleway"/>
                <a:sym typeface="Raleway"/>
              </a:rPr>
              <a:t>“Homelessness is a housing issue, CS position on importance of expanding all types of housing supply as part of the solution/enabling conditions; data points e.g. family homelessness primarily economic issue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75d737367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75d737367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Quick panelist intro (1 minute each): your lens — federal, state, or local policy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736441f9f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736441f9f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8000"/>
              </a:lnSpc>
              <a:spcBef>
                <a:spcPts val="1400"/>
              </a:spcBef>
              <a:spcAft>
                <a:spcPts val="0"/>
              </a:spcAft>
              <a:buClr>
                <a:schemeClr val="dk1"/>
              </a:buClr>
              <a:buSzPts val="1100"/>
              <a:buFont typeface="Arial"/>
              <a:buNone/>
            </a:pPr>
            <a:r>
              <a:rPr b="1" lang="en">
                <a:solidFill>
                  <a:schemeClr val="dk1"/>
                </a:solidFill>
                <a:latin typeface="Raleway"/>
                <a:ea typeface="Raleway"/>
                <a:cs typeface="Raleway"/>
                <a:sym typeface="Raleway"/>
              </a:rPr>
              <a:t>12:35-12:44 (9 min) — Level Setting: What Housing Supply Means </a:t>
            </a:r>
            <a:r>
              <a:rPr b="1" i="1" lang="en">
                <a:solidFill>
                  <a:schemeClr val="dk1"/>
                </a:solidFill>
                <a:latin typeface="Raleway"/>
                <a:ea typeface="Raleway"/>
                <a:cs typeface="Raleway"/>
                <a:sym typeface="Raleway"/>
              </a:rPr>
              <a:t>(All Panelists) </a:t>
            </a:r>
            <a:r>
              <a:rPr i="1" lang="en">
                <a:solidFill>
                  <a:schemeClr val="dk1"/>
                </a:solidFill>
                <a:latin typeface="Raleway"/>
                <a:ea typeface="Raleway"/>
                <a:cs typeface="Raleway"/>
                <a:sym typeface="Raleway"/>
              </a:rPr>
              <a:t>“There’s a misconception that ‘housing supply’ just means market-rate development. How do each of you define housing supply — and what does it mean to build for all income levels?”</a:t>
            </a:r>
            <a:endParaRPr i="1">
              <a:solidFill>
                <a:schemeClr val="dk1"/>
              </a:solidFill>
              <a:latin typeface="Raleway"/>
              <a:ea typeface="Raleway"/>
              <a:cs typeface="Raleway"/>
              <a:sym typeface="Raleway"/>
            </a:endParaRPr>
          </a:p>
          <a:p>
            <a:pPr indent="0" lvl="0" marL="0" rtl="0" algn="l">
              <a:spcBef>
                <a:spcPts val="4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6d0a883a9e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6d0a883a9e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8000"/>
              </a:lnSpc>
              <a:spcBef>
                <a:spcPts val="1400"/>
              </a:spcBef>
              <a:spcAft>
                <a:spcPts val="0"/>
              </a:spcAft>
              <a:buNone/>
            </a:pPr>
            <a:r>
              <a:rPr b="1" lang="en">
                <a:solidFill>
                  <a:schemeClr val="dk1"/>
                </a:solidFill>
                <a:latin typeface="Raleway"/>
                <a:ea typeface="Raleway"/>
                <a:cs typeface="Raleway"/>
                <a:sym typeface="Raleway"/>
              </a:rPr>
              <a:t>12:44-12:48 (4 min) — Misperceptions &amp; Silos </a:t>
            </a:r>
            <a:r>
              <a:rPr b="1" i="1" lang="en">
                <a:solidFill>
                  <a:schemeClr val="dk1"/>
                </a:solidFill>
                <a:latin typeface="Raleway"/>
                <a:ea typeface="Raleway"/>
                <a:cs typeface="Raleway"/>
                <a:sym typeface="Raleway"/>
              </a:rPr>
              <a:t>(All Panelists / Lightning Round)</a:t>
            </a:r>
            <a:endParaRPr b="1" i="1">
              <a:solidFill>
                <a:schemeClr val="dk1"/>
              </a:solidFill>
              <a:latin typeface="Raleway"/>
              <a:ea typeface="Raleway"/>
              <a:cs typeface="Raleway"/>
              <a:sym typeface="Raleway"/>
            </a:endParaRPr>
          </a:p>
          <a:p>
            <a:pPr indent="0" lvl="0" marL="381000" marR="381000" rtl="0" algn="l">
              <a:lnSpc>
                <a:spcPct val="138000"/>
              </a:lnSpc>
              <a:spcBef>
                <a:spcPts val="1200"/>
              </a:spcBef>
              <a:spcAft>
                <a:spcPts val="0"/>
              </a:spcAft>
              <a:buNone/>
            </a:pPr>
            <a:r>
              <a:rPr i="1" lang="en">
                <a:solidFill>
                  <a:schemeClr val="dk1"/>
                </a:solidFill>
                <a:latin typeface="Raleway"/>
                <a:ea typeface="Raleway"/>
                <a:cs typeface="Raleway"/>
                <a:sym typeface="Raleway"/>
              </a:rPr>
              <a:t>“What’s a myth or misperception you regularly encounter — either from housing advocates or homelessness service providers — that prevents collaboration?”</a:t>
            </a:r>
            <a:endParaRPr i="1">
              <a:solidFill>
                <a:schemeClr val="dk1"/>
              </a:solidFill>
              <a:latin typeface="Raleway"/>
              <a:ea typeface="Raleway"/>
              <a:cs typeface="Raleway"/>
              <a:sym typeface="Raleway"/>
            </a:endParaRPr>
          </a:p>
          <a:p>
            <a:pPr indent="0" lvl="0" marL="381000" marR="381000" rtl="0" algn="l">
              <a:lnSpc>
                <a:spcPct val="138000"/>
              </a:lnSpc>
              <a:spcBef>
                <a:spcPts val="1200"/>
              </a:spcBef>
              <a:spcAft>
                <a:spcPts val="0"/>
              </a:spcAft>
              <a:buNone/>
            </a:pPr>
            <a:r>
              <a:t/>
            </a:r>
            <a:endParaRPr b="1">
              <a:solidFill>
                <a:schemeClr val="dk1"/>
              </a:solidFill>
              <a:latin typeface="Raleway"/>
              <a:ea typeface="Raleway"/>
              <a:cs typeface="Raleway"/>
              <a:sym typeface="Raleway"/>
            </a:endParaRPr>
          </a:p>
          <a:p>
            <a:pPr indent="0" lvl="0" marL="0" rtl="0" algn="l">
              <a:spcBef>
                <a:spcPts val="12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6d0a883a9e_1_30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6d0a883a9e_1_3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8000"/>
              </a:lnSpc>
              <a:spcBef>
                <a:spcPts val="1400"/>
              </a:spcBef>
              <a:spcAft>
                <a:spcPts val="0"/>
              </a:spcAft>
              <a:buNone/>
            </a:pPr>
            <a:r>
              <a:rPr b="1" lang="en">
                <a:solidFill>
                  <a:schemeClr val="dk1"/>
                </a:solidFill>
                <a:latin typeface="Raleway"/>
                <a:ea typeface="Raleway"/>
                <a:cs typeface="Raleway"/>
                <a:sym typeface="Raleway"/>
              </a:rPr>
              <a:t>12:48 - 12:53 (5 min)  — Nick</a:t>
            </a:r>
            <a:r>
              <a:rPr lang="en">
                <a:solidFill>
                  <a:schemeClr val="dk1"/>
                </a:solidFill>
                <a:latin typeface="Raleway"/>
                <a:ea typeface="Raleway"/>
                <a:cs typeface="Raleway"/>
                <a:sym typeface="Raleway"/>
              </a:rPr>
              <a:t> </a:t>
            </a:r>
            <a:r>
              <a:rPr i="1" lang="en">
                <a:solidFill>
                  <a:schemeClr val="dk1"/>
                </a:solidFill>
                <a:latin typeface="Raleway"/>
                <a:ea typeface="Raleway"/>
                <a:cs typeface="Raleway"/>
                <a:sym typeface="Raleway"/>
              </a:rPr>
              <a:t>“What are recent state policy wins that can actually change outcomes on the ground?”</a:t>
            </a:r>
            <a:endParaRPr i="1">
              <a:solidFill>
                <a:schemeClr val="dk1"/>
              </a:solidFill>
              <a:latin typeface="Raleway"/>
              <a:ea typeface="Raleway"/>
              <a:cs typeface="Raleway"/>
              <a:sym typeface="Raleway"/>
            </a:endParaRPr>
          </a:p>
          <a:p>
            <a:pPr indent="-171450" lvl="0" marL="228600" rtl="0" algn="l">
              <a:lnSpc>
                <a:spcPct val="135012"/>
              </a:lnSpc>
              <a:spcBef>
                <a:spcPts val="400"/>
              </a:spcBef>
              <a:spcAft>
                <a:spcPts val="0"/>
              </a:spcAft>
              <a:buClr>
                <a:srgbClr val="003057"/>
              </a:buClr>
              <a:buSzPts val="900"/>
              <a:buChar char="➔"/>
            </a:pPr>
            <a:r>
              <a:rPr b="1" lang="en" sz="900">
                <a:solidFill>
                  <a:srgbClr val="003057"/>
                </a:solidFill>
                <a:latin typeface="Public Sans"/>
                <a:ea typeface="Public Sans"/>
                <a:cs typeface="Public Sans"/>
                <a:sym typeface="Public Sans"/>
              </a:rPr>
              <a:t>Affordable Housing Fund: </a:t>
            </a:r>
            <a:r>
              <a:rPr lang="en" sz="900">
                <a:solidFill>
                  <a:srgbClr val="003057"/>
                </a:solidFill>
                <a:latin typeface="Public Sans"/>
                <a:ea typeface="Public Sans"/>
                <a:cs typeface="Public Sans"/>
                <a:sym typeface="Public Sans"/>
              </a:rPr>
              <a:t>Low interest loans and grants. Administered by NH Housing. $35m → $10m</a:t>
            </a:r>
            <a:endParaRPr sz="900">
              <a:solidFill>
                <a:srgbClr val="003057"/>
              </a:solidFill>
              <a:latin typeface="Public Sans"/>
              <a:ea typeface="Public Sans"/>
              <a:cs typeface="Public Sans"/>
              <a:sym typeface="Public Sans"/>
            </a:endParaRPr>
          </a:p>
          <a:p>
            <a:pPr indent="-171450" lvl="0" marL="228600" rtl="0" algn="l">
              <a:lnSpc>
                <a:spcPct val="135012"/>
              </a:lnSpc>
              <a:spcBef>
                <a:spcPts val="0"/>
              </a:spcBef>
              <a:spcAft>
                <a:spcPts val="0"/>
              </a:spcAft>
              <a:buClr>
                <a:srgbClr val="003057"/>
              </a:buClr>
              <a:buSzPts val="900"/>
              <a:buFont typeface="Public Sans"/>
              <a:buChar char="➔"/>
            </a:pPr>
            <a:r>
              <a:rPr b="1" lang="en" sz="900">
                <a:solidFill>
                  <a:srgbClr val="003057"/>
                </a:solidFill>
                <a:latin typeface="Public Sans"/>
                <a:ea typeface="Public Sans"/>
                <a:cs typeface="Public Sans"/>
                <a:sym typeface="Public Sans"/>
              </a:rPr>
              <a:t>Housing Champions: </a:t>
            </a:r>
            <a:r>
              <a:rPr lang="en" sz="900">
                <a:solidFill>
                  <a:srgbClr val="003057"/>
                </a:solidFill>
                <a:latin typeface="Public Sans"/>
                <a:ea typeface="Public Sans"/>
                <a:cs typeface="Public Sans"/>
                <a:sym typeface="Public Sans"/>
              </a:rPr>
              <a:t>Incentive based program recognizing pro-housing communities. Administered by NH Department of Business and Economic Affairs (BEA). $5.25m → $0 </a:t>
            </a:r>
            <a:endParaRPr sz="900">
              <a:solidFill>
                <a:srgbClr val="003057"/>
              </a:solidFill>
              <a:latin typeface="Public Sans"/>
              <a:ea typeface="Public Sans"/>
              <a:cs typeface="Public Sans"/>
              <a:sym typeface="Public Sans"/>
            </a:endParaRPr>
          </a:p>
          <a:p>
            <a:pPr indent="-171450" lvl="0" marL="228600" rtl="0" algn="l">
              <a:lnSpc>
                <a:spcPct val="135012"/>
              </a:lnSpc>
              <a:spcBef>
                <a:spcPts val="0"/>
              </a:spcBef>
              <a:spcAft>
                <a:spcPts val="0"/>
              </a:spcAft>
              <a:buClr>
                <a:srgbClr val="003057"/>
              </a:buClr>
              <a:buSzPts val="900"/>
              <a:buFont typeface="Public Sans"/>
              <a:buChar char="➔"/>
            </a:pPr>
            <a:r>
              <a:rPr lang="en" sz="900">
                <a:solidFill>
                  <a:srgbClr val="003057"/>
                </a:solidFill>
                <a:latin typeface="Public Sans"/>
                <a:ea typeface="Public Sans"/>
                <a:cs typeface="Public Sans"/>
                <a:sym typeface="Public Sans"/>
              </a:rPr>
              <a:t> </a:t>
            </a:r>
            <a:r>
              <a:rPr b="1" lang="en" sz="900">
                <a:solidFill>
                  <a:srgbClr val="003057"/>
                </a:solidFill>
                <a:latin typeface="Public Sans"/>
                <a:ea typeface="Public Sans"/>
                <a:cs typeface="Public Sans"/>
                <a:sym typeface="Public Sans"/>
              </a:rPr>
              <a:t>Invest NH: </a:t>
            </a:r>
            <a:r>
              <a:rPr lang="en" sz="900">
                <a:solidFill>
                  <a:srgbClr val="003057"/>
                </a:solidFill>
                <a:latin typeface="Public Sans"/>
                <a:ea typeface="Public Sans"/>
                <a:cs typeface="Public Sans"/>
                <a:sym typeface="Public Sans"/>
              </a:rPr>
              <a:t>Housing development grant program. Administered by NH BEA. $10m → $0</a:t>
            </a:r>
            <a:br>
              <a:rPr i="1" lang="en">
                <a:solidFill>
                  <a:schemeClr val="dk1"/>
                </a:solidFill>
                <a:latin typeface="Raleway"/>
                <a:ea typeface="Raleway"/>
                <a:cs typeface="Raleway"/>
                <a:sym typeface="Raleway"/>
              </a:rPr>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6d0a883a9e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6d0a883a9e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b="1" lang="en">
                <a:solidFill>
                  <a:schemeClr val="dk1"/>
                </a:solidFill>
                <a:latin typeface="Raleway"/>
                <a:ea typeface="Raleway"/>
                <a:cs typeface="Raleway"/>
                <a:sym typeface="Raleway"/>
              </a:rPr>
              <a:t>12:53-12:58</a:t>
            </a:r>
            <a:r>
              <a:rPr lang="en">
                <a:solidFill>
                  <a:schemeClr val="dk1"/>
                </a:solidFill>
                <a:latin typeface="Raleway"/>
                <a:ea typeface="Raleway"/>
                <a:cs typeface="Raleway"/>
                <a:sym typeface="Raleway"/>
              </a:rPr>
              <a:t> </a:t>
            </a:r>
            <a:r>
              <a:rPr b="1" lang="en">
                <a:solidFill>
                  <a:schemeClr val="dk1"/>
                </a:solidFill>
                <a:latin typeface="Raleway"/>
                <a:ea typeface="Raleway"/>
                <a:cs typeface="Raleway"/>
                <a:sym typeface="Raleway"/>
              </a:rPr>
              <a:t>Ali (Federal / Funding): </a:t>
            </a:r>
            <a:r>
              <a:rPr i="1" lang="en">
                <a:solidFill>
                  <a:schemeClr val="dk1"/>
                </a:solidFill>
                <a:latin typeface="Raleway"/>
                <a:ea typeface="Raleway"/>
                <a:cs typeface="Raleway"/>
                <a:sym typeface="Raleway"/>
              </a:rPr>
              <a:t>What federal policy changes do you see offering the most promise toward housing to support people at every stage of their lives?” Housing supply to support people at every stage of life, subsidy plus other solutions, all of the above approach</a:t>
            </a:r>
            <a:br>
              <a:rPr i="1" lang="en">
                <a:solidFill>
                  <a:schemeClr val="dk1"/>
                </a:solidFill>
                <a:latin typeface="Raleway"/>
                <a:ea typeface="Raleway"/>
                <a:cs typeface="Raleway"/>
                <a:sym typeface="Raleway"/>
              </a:rPr>
            </a:br>
            <a:endParaRPr i="1">
              <a:solidFill>
                <a:schemeClr val="dk1"/>
              </a:solidFill>
              <a:latin typeface="Raleway"/>
              <a:ea typeface="Raleway"/>
              <a:cs typeface="Raleway"/>
              <a:sym typeface="Raleway"/>
            </a:endParaRPr>
          </a:p>
          <a:p>
            <a:pPr indent="0" lvl="0" marL="0" rtl="0" algn="l">
              <a:lnSpc>
                <a:spcPct val="115000"/>
              </a:lnSpc>
              <a:spcBef>
                <a:spcPts val="0"/>
              </a:spcBef>
              <a:spcAft>
                <a:spcPts val="0"/>
              </a:spcAft>
              <a:buNone/>
            </a:pPr>
            <a:br>
              <a:rPr i="1" lang="en">
                <a:solidFill>
                  <a:schemeClr val="dk1"/>
                </a:solidFill>
                <a:latin typeface="Raleway"/>
                <a:ea typeface="Raleway"/>
                <a:cs typeface="Raleway"/>
                <a:sym typeface="Raleway"/>
              </a:rPr>
            </a:br>
            <a:endParaRPr b="1">
              <a:solidFill>
                <a:schemeClr val="dk1"/>
              </a:solidFill>
              <a:latin typeface="Raleway"/>
              <a:ea typeface="Raleway"/>
              <a:cs typeface="Raleway"/>
              <a:sym typeface="Raleway"/>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6d0a883a9e_1_3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6d0a883a9e_1_3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b="1" lang="en">
                <a:solidFill>
                  <a:schemeClr val="dk1"/>
                </a:solidFill>
                <a:latin typeface="Raleway"/>
                <a:ea typeface="Raleway"/>
                <a:cs typeface="Raleway"/>
                <a:sym typeface="Raleway"/>
              </a:rPr>
              <a:t>12:58-1:03</a:t>
            </a:r>
            <a:r>
              <a:rPr i="1" lang="en">
                <a:solidFill>
                  <a:schemeClr val="dk1"/>
                </a:solidFill>
                <a:latin typeface="Raleway"/>
                <a:ea typeface="Raleway"/>
                <a:cs typeface="Raleway"/>
                <a:sym typeface="Raleway"/>
              </a:rPr>
              <a:t> </a:t>
            </a:r>
            <a:r>
              <a:rPr b="1" lang="en">
                <a:solidFill>
                  <a:schemeClr val="dk1"/>
                </a:solidFill>
                <a:latin typeface="Raleway"/>
                <a:ea typeface="Raleway"/>
                <a:cs typeface="Raleway"/>
                <a:sym typeface="Raleway"/>
              </a:rPr>
              <a:t>Laura (Organizing for Policy Change):</a:t>
            </a:r>
            <a:br>
              <a:rPr b="1" lang="en">
                <a:solidFill>
                  <a:schemeClr val="dk1"/>
                </a:solidFill>
                <a:latin typeface="Raleway"/>
                <a:ea typeface="Raleway"/>
                <a:cs typeface="Raleway"/>
                <a:sym typeface="Raleway"/>
              </a:rPr>
            </a:br>
            <a:r>
              <a:rPr lang="en">
                <a:solidFill>
                  <a:schemeClr val="dk1"/>
                </a:solidFill>
                <a:latin typeface="Raleway"/>
                <a:ea typeface="Raleway"/>
                <a:cs typeface="Raleway"/>
                <a:sym typeface="Raleway"/>
              </a:rPr>
              <a:t> </a:t>
            </a:r>
            <a:r>
              <a:rPr i="1" lang="en">
                <a:solidFill>
                  <a:schemeClr val="dk1"/>
                </a:solidFill>
                <a:latin typeface="Raleway"/>
                <a:ea typeface="Raleway"/>
                <a:cs typeface="Raleway"/>
                <a:sym typeface="Raleway"/>
              </a:rPr>
              <a:t>“What local examples do you have of organizing that has shifted a housing policy fight from impossible to passed and implemented?”</a:t>
            </a:r>
            <a:endParaRPr i="1">
              <a:solidFill>
                <a:schemeClr val="dk1"/>
              </a:solidFill>
              <a:latin typeface="Raleway"/>
              <a:ea typeface="Raleway"/>
              <a:cs typeface="Raleway"/>
              <a:sym typeface="Raleway"/>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But today, the political will to fix the housing shortage is everywhere, and has resulted in many pro-housing wins at the state and local levels; as well as lower rents in cities like Oakland, Austin, most famously Minneapolis.</a:t>
            </a:r>
            <a:br>
              <a:rPr i="1" lang="en">
                <a:solidFill>
                  <a:schemeClr val="dk1"/>
                </a:solidFill>
                <a:latin typeface="Raleway"/>
                <a:ea typeface="Raleway"/>
                <a:cs typeface="Raleway"/>
                <a:sym typeface="Raleway"/>
              </a:rPr>
            </a:br>
            <a:endParaRPr b="1">
              <a:solidFill>
                <a:schemeClr val="dk1"/>
              </a:solidFill>
              <a:latin typeface="Raleway"/>
              <a:ea typeface="Raleway"/>
              <a:cs typeface="Raleway"/>
              <a:sym typeface="Raleway"/>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 title="Background (1).png"/>
          <p:cNvPicPr preferRelativeResize="0"/>
          <p:nvPr/>
        </p:nvPicPr>
        <p:blipFill>
          <a:blip r:embed="rId2">
            <a:alphaModFix/>
          </a:blip>
          <a:stretch>
            <a:fillRect/>
          </a:stretch>
        </p:blipFill>
        <p:spPr>
          <a:xfrm>
            <a:off x="-13" y="0"/>
            <a:ext cx="9144029" cy="5143500"/>
          </a:xfrm>
          <a:prstGeom prst="rect">
            <a:avLst/>
          </a:prstGeom>
          <a:noFill/>
          <a:ln>
            <a:noFill/>
          </a:ln>
        </p:spPr>
      </p:pic>
      <p:sp>
        <p:nvSpPr>
          <p:cNvPr id="11" name="Google Shape;11;p2"/>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A50A51"/>
              </a:buClr>
              <a:buSzPts val="1400"/>
              <a:buNone/>
              <a:defRPr sz="1400">
                <a:solidFill>
                  <a:srgbClr val="A50A51"/>
                </a:solidFill>
              </a:defRPr>
            </a:lvl1pPr>
            <a:lvl2pPr lvl="1">
              <a:lnSpc>
                <a:spcPct val="100000"/>
              </a:lnSpc>
              <a:spcBef>
                <a:spcPts val="0"/>
              </a:spcBef>
              <a:spcAft>
                <a:spcPts val="0"/>
              </a:spcAft>
              <a:buClr>
                <a:srgbClr val="A50A51"/>
              </a:buClr>
              <a:buSzPts val="1400"/>
              <a:buNone/>
              <a:defRPr sz="1400">
                <a:solidFill>
                  <a:srgbClr val="A50A51"/>
                </a:solidFill>
              </a:defRPr>
            </a:lvl2pPr>
            <a:lvl3pPr lvl="2">
              <a:lnSpc>
                <a:spcPct val="100000"/>
              </a:lnSpc>
              <a:spcBef>
                <a:spcPts val="0"/>
              </a:spcBef>
              <a:spcAft>
                <a:spcPts val="0"/>
              </a:spcAft>
              <a:buClr>
                <a:srgbClr val="A50A51"/>
              </a:buClr>
              <a:buSzPts val="1400"/>
              <a:buNone/>
              <a:defRPr sz="1400">
                <a:solidFill>
                  <a:srgbClr val="A50A51"/>
                </a:solidFill>
              </a:defRPr>
            </a:lvl3pPr>
            <a:lvl4pPr lvl="3">
              <a:lnSpc>
                <a:spcPct val="100000"/>
              </a:lnSpc>
              <a:spcBef>
                <a:spcPts val="0"/>
              </a:spcBef>
              <a:spcAft>
                <a:spcPts val="0"/>
              </a:spcAft>
              <a:buClr>
                <a:srgbClr val="A50A51"/>
              </a:buClr>
              <a:buSzPts val="1400"/>
              <a:buNone/>
              <a:defRPr sz="1400">
                <a:solidFill>
                  <a:srgbClr val="A50A51"/>
                </a:solidFill>
              </a:defRPr>
            </a:lvl4pPr>
            <a:lvl5pPr lvl="4">
              <a:lnSpc>
                <a:spcPct val="100000"/>
              </a:lnSpc>
              <a:spcBef>
                <a:spcPts val="0"/>
              </a:spcBef>
              <a:spcAft>
                <a:spcPts val="0"/>
              </a:spcAft>
              <a:buClr>
                <a:srgbClr val="A50A51"/>
              </a:buClr>
              <a:buSzPts val="1400"/>
              <a:buNone/>
              <a:defRPr sz="1400">
                <a:solidFill>
                  <a:srgbClr val="A50A51"/>
                </a:solidFill>
              </a:defRPr>
            </a:lvl5pPr>
            <a:lvl6pPr lvl="5">
              <a:lnSpc>
                <a:spcPct val="100000"/>
              </a:lnSpc>
              <a:spcBef>
                <a:spcPts val="0"/>
              </a:spcBef>
              <a:spcAft>
                <a:spcPts val="0"/>
              </a:spcAft>
              <a:buClr>
                <a:srgbClr val="A50A51"/>
              </a:buClr>
              <a:buSzPts val="1400"/>
              <a:buNone/>
              <a:defRPr sz="1400">
                <a:solidFill>
                  <a:srgbClr val="A50A51"/>
                </a:solidFill>
              </a:defRPr>
            </a:lvl6pPr>
            <a:lvl7pPr lvl="6">
              <a:lnSpc>
                <a:spcPct val="100000"/>
              </a:lnSpc>
              <a:spcBef>
                <a:spcPts val="0"/>
              </a:spcBef>
              <a:spcAft>
                <a:spcPts val="0"/>
              </a:spcAft>
              <a:buClr>
                <a:srgbClr val="A50A51"/>
              </a:buClr>
              <a:buSzPts val="1400"/>
              <a:buNone/>
              <a:defRPr sz="1400">
                <a:solidFill>
                  <a:srgbClr val="A50A51"/>
                </a:solidFill>
              </a:defRPr>
            </a:lvl7pPr>
            <a:lvl8pPr lvl="7">
              <a:lnSpc>
                <a:spcPct val="100000"/>
              </a:lnSpc>
              <a:spcBef>
                <a:spcPts val="0"/>
              </a:spcBef>
              <a:spcAft>
                <a:spcPts val="0"/>
              </a:spcAft>
              <a:buClr>
                <a:srgbClr val="A50A51"/>
              </a:buClr>
              <a:buSzPts val="1400"/>
              <a:buNone/>
              <a:defRPr sz="1400">
                <a:solidFill>
                  <a:srgbClr val="A50A51"/>
                </a:solidFill>
              </a:defRPr>
            </a:lvl8pPr>
            <a:lvl9pPr lvl="8">
              <a:lnSpc>
                <a:spcPct val="100000"/>
              </a:lnSpc>
              <a:spcBef>
                <a:spcPts val="0"/>
              </a:spcBef>
              <a:spcAft>
                <a:spcPts val="0"/>
              </a:spcAft>
              <a:buClr>
                <a:srgbClr val="A50A51"/>
              </a:buClr>
              <a:buSzPts val="1400"/>
              <a:buNone/>
              <a:defRPr sz="1400">
                <a:solidFill>
                  <a:srgbClr val="A50A51"/>
                </a:solidFill>
              </a:defRPr>
            </a:lvl9pPr>
          </a:lstStyle>
          <a:p/>
        </p:txBody>
      </p:sp>
      <p:cxnSp>
        <p:nvCxnSpPr>
          <p:cNvPr id="12" name="Google Shape;12;p2"/>
          <p:cNvCxnSpPr/>
          <p:nvPr/>
        </p:nvCxnSpPr>
        <p:spPr>
          <a:xfrm>
            <a:off x="-6000" y="4632625"/>
            <a:ext cx="9156000" cy="13200"/>
          </a:xfrm>
          <a:prstGeom prst="straightConnector1">
            <a:avLst/>
          </a:prstGeom>
          <a:noFill/>
          <a:ln cap="flat" cmpd="sng" w="19050">
            <a:solidFill>
              <a:srgbClr val="A50A51"/>
            </a:solidFill>
            <a:prstDash val="solid"/>
            <a:round/>
            <a:headEnd len="med" w="med" type="none"/>
            <a:tailEnd len="med" w="med" type="none"/>
          </a:ln>
        </p:spPr>
      </p:cxnSp>
      <p:sp>
        <p:nvSpPr>
          <p:cNvPr id="13" name="Google Shape;13;p2"/>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4" name="Google Shape;14;p2"/>
          <p:cNvSpPr txBox="1"/>
          <p:nvPr>
            <p:ph idx="2" type="subTitle"/>
          </p:nvPr>
        </p:nvSpPr>
        <p:spPr>
          <a:xfrm>
            <a:off x="456075" y="4645825"/>
            <a:ext cx="4399200" cy="497700"/>
          </a:xfrm>
          <a:prstGeom prst="rect">
            <a:avLst/>
          </a:prstGeom>
          <a:noFill/>
        </p:spPr>
        <p:txBody>
          <a:bodyPr anchorCtr="0" anchor="ctr" bIns="91425" lIns="91425" spcFirstLastPara="1" rIns="91425" wrap="square" tIns="91425">
            <a:noAutofit/>
          </a:bodyPr>
          <a:lstStyle>
            <a:lvl1pPr lvl="0" rtl="0">
              <a:lnSpc>
                <a:spcPct val="100000"/>
              </a:lnSpc>
              <a:spcBef>
                <a:spcPts val="0"/>
              </a:spcBef>
              <a:spcAft>
                <a:spcPts val="0"/>
              </a:spcAft>
              <a:buClr>
                <a:srgbClr val="A50A51"/>
              </a:buClr>
              <a:buSzPts val="1000"/>
              <a:buNone/>
              <a:defRPr b="1" sz="1000">
                <a:solidFill>
                  <a:srgbClr val="A50A51"/>
                </a:solidFill>
              </a:defRPr>
            </a:lvl1pPr>
            <a:lvl2pPr lvl="1" rtl="0">
              <a:lnSpc>
                <a:spcPct val="100000"/>
              </a:lnSpc>
              <a:spcBef>
                <a:spcPts val="0"/>
              </a:spcBef>
              <a:spcAft>
                <a:spcPts val="0"/>
              </a:spcAft>
              <a:buClr>
                <a:srgbClr val="FF6F0C"/>
              </a:buClr>
              <a:buSzPts val="1800"/>
              <a:buNone/>
              <a:defRPr b="1" sz="1800">
                <a:solidFill>
                  <a:srgbClr val="FF6F0C"/>
                </a:solidFill>
              </a:defRPr>
            </a:lvl2pPr>
            <a:lvl3pPr lvl="2" rtl="0">
              <a:lnSpc>
                <a:spcPct val="100000"/>
              </a:lnSpc>
              <a:spcBef>
                <a:spcPts val="0"/>
              </a:spcBef>
              <a:spcAft>
                <a:spcPts val="0"/>
              </a:spcAft>
              <a:buClr>
                <a:srgbClr val="FF6F0C"/>
              </a:buClr>
              <a:buSzPts val="1800"/>
              <a:buNone/>
              <a:defRPr b="1" sz="1800">
                <a:solidFill>
                  <a:srgbClr val="FF6F0C"/>
                </a:solidFill>
              </a:defRPr>
            </a:lvl3pPr>
            <a:lvl4pPr lvl="3" rtl="0">
              <a:lnSpc>
                <a:spcPct val="100000"/>
              </a:lnSpc>
              <a:spcBef>
                <a:spcPts val="0"/>
              </a:spcBef>
              <a:spcAft>
                <a:spcPts val="0"/>
              </a:spcAft>
              <a:buClr>
                <a:srgbClr val="FF6F0C"/>
              </a:buClr>
              <a:buSzPts val="1800"/>
              <a:buNone/>
              <a:defRPr b="1" sz="1800">
                <a:solidFill>
                  <a:srgbClr val="FF6F0C"/>
                </a:solidFill>
              </a:defRPr>
            </a:lvl4pPr>
            <a:lvl5pPr lvl="4" rtl="0">
              <a:lnSpc>
                <a:spcPct val="100000"/>
              </a:lnSpc>
              <a:spcBef>
                <a:spcPts val="0"/>
              </a:spcBef>
              <a:spcAft>
                <a:spcPts val="0"/>
              </a:spcAft>
              <a:buClr>
                <a:srgbClr val="FF6F0C"/>
              </a:buClr>
              <a:buSzPts val="1800"/>
              <a:buNone/>
              <a:defRPr b="1" sz="1800">
                <a:solidFill>
                  <a:srgbClr val="FF6F0C"/>
                </a:solidFill>
              </a:defRPr>
            </a:lvl5pPr>
            <a:lvl6pPr lvl="5" rtl="0">
              <a:lnSpc>
                <a:spcPct val="100000"/>
              </a:lnSpc>
              <a:spcBef>
                <a:spcPts val="0"/>
              </a:spcBef>
              <a:spcAft>
                <a:spcPts val="0"/>
              </a:spcAft>
              <a:buClr>
                <a:srgbClr val="FF6F0C"/>
              </a:buClr>
              <a:buSzPts val="1800"/>
              <a:buNone/>
              <a:defRPr b="1" sz="1800">
                <a:solidFill>
                  <a:srgbClr val="FF6F0C"/>
                </a:solidFill>
              </a:defRPr>
            </a:lvl6pPr>
            <a:lvl7pPr lvl="6" rtl="0">
              <a:lnSpc>
                <a:spcPct val="100000"/>
              </a:lnSpc>
              <a:spcBef>
                <a:spcPts val="0"/>
              </a:spcBef>
              <a:spcAft>
                <a:spcPts val="0"/>
              </a:spcAft>
              <a:buClr>
                <a:srgbClr val="FF6F0C"/>
              </a:buClr>
              <a:buSzPts val="1800"/>
              <a:buNone/>
              <a:defRPr b="1" sz="1800">
                <a:solidFill>
                  <a:srgbClr val="FF6F0C"/>
                </a:solidFill>
              </a:defRPr>
            </a:lvl7pPr>
            <a:lvl8pPr lvl="7" rtl="0">
              <a:lnSpc>
                <a:spcPct val="100000"/>
              </a:lnSpc>
              <a:spcBef>
                <a:spcPts val="0"/>
              </a:spcBef>
              <a:spcAft>
                <a:spcPts val="0"/>
              </a:spcAft>
              <a:buClr>
                <a:srgbClr val="FF6F0C"/>
              </a:buClr>
              <a:buSzPts val="1800"/>
              <a:buNone/>
              <a:defRPr b="1" sz="1800">
                <a:solidFill>
                  <a:srgbClr val="FF6F0C"/>
                </a:solidFill>
              </a:defRPr>
            </a:lvl8pPr>
            <a:lvl9pPr lvl="8" rtl="0">
              <a:lnSpc>
                <a:spcPct val="100000"/>
              </a:lnSpc>
              <a:spcBef>
                <a:spcPts val="0"/>
              </a:spcBef>
              <a:spcAft>
                <a:spcPts val="0"/>
              </a:spcAft>
              <a:buClr>
                <a:srgbClr val="FF6F0C"/>
              </a:buClr>
              <a:buSzPts val="1800"/>
              <a:buNone/>
              <a:defRPr b="1" sz="1800">
                <a:solidFill>
                  <a:srgbClr val="FF6F0C"/>
                </a:solidFill>
              </a:defRPr>
            </a:lvl9pPr>
          </a:lstStyle>
          <a:p/>
        </p:txBody>
      </p:sp>
      <p:pic>
        <p:nvPicPr>
          <p:cNvPr id="15" name="Google Shape;15;p2" title="BuiltForZero_CS_logo_rgb_white.jpg"/>
          <p:cNvPicPr preferRelativeResize="0"/>
          <p:nvPr/>
        </p:nvPicPr>
        <p:blipFill>
          <a:blip r:embed="rId3">
            <a:alphaModFix/>
          </a:blip>
          <a:stretch>
            <a:fillRect/>
          </a:stretch>
        </p:blipFill>
        <p:spPr>
          <a:xfrm>
            <a:off x="8646300" y="4645800"/>
            <a:ext cx="497700" cy="497700"/>
          </a:xfrm>
          <a:prstGeom prst="rect">
            <a:avLst/>
          </a:prstGeom>
          <a:noFill/>
          <a:ln>
            <a:noFill/>
          </a:ln>
        </p:spPr>
      </p:pic>
      <p:sp>
        <p:nvSpPr>
          <p:cNvPr id="16" name="Google Shape;16;p2"/>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_1">
    <p:bg>
      <p:bgPr>
        <a:solidFill>
          <a:schemeClr val="lt1"/>
        </a:solidFill>
      </p:bgPr>
    </p:bg>
    <p:spTree>
      <p:nvGrpSpPr>
        <p:cNvPr id="57" name="Shape 57"/>
        <p:cNvGrpSpPr/>
        <p:nvPr/>
      </p:nvGrpSpPr>
      <p:grpSpPr>
        <a:xfrm>
          <a:off x="0" y="0"/>
          <a:ext cx="0" cy="0"/>
          <a:chOff x="0" y="0"/>
          <a:chExt cx="0" cy="0"/>
        </a:xfrm>
      </p:grpSpPr>
      <p:sp>
        <p:nvSpPr>
          <p:cNvPr id="58" name="Google Shape;58;p11"/>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60" name="Google Shape;60;p1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_1">
    <p:bg>
      <p:bgPr>
        <a:solidFill>
          <a:schemeClr val="lt1"/>
        </a:solidFill>
      </p:bgPr>
    </p:bg>
    <p:spTree>
      <p:nvGrpSpPr>
        <p:cNvPr id="61" name="Shape 61"/>
        <p:cNvGrpSpPr/>
        <p:nvPr/>
      </p:nvGrpSpPr>
      <p:grpSpPr>
        <a:xfrm>
          <a:off x="0" y="0"/>
          <a:ext cx="0" cy="0"/>
          <a:chOff x="0" y="0"/>
          <a:chExt cx="0" cy="0"/>
        </a:xfrm>
      </p:grpSpPr>
      <p:sp>
        <p:nvSpPr>
          <p:cNvPr id="62" name="Google Shape;62;p12"/>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2"/>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2"/>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2"/>
          <p:cNvSpPr txBox="1"/>
          <p:nvPr/>
        </p:nvSpPr>
        <p:spPr>
          <a:xfrm>
            <a:off x="858025"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a:t>
            </a:r>
            <a:r>
              <a:rPr lang="en" sz="1200">
                <a:solidFill>
                  <a:srgbClr val="9E9E9E"/>
                </a:solidFill>
                <a:latin typeface="Raleway"/>
                <a:ea typeface="Raleway"/>
                <a:cs typeface="Raleway"/>
                <a:sym typeface="Raleway"/>
              </a:rPr>
              <a:t> </a:t>
            </a:r>
            <a:endParaRPr sz="1200">
              <a:solidFill>
                <a:srgbClr val="9E9E9E"/>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66" name="Google Shape;66;p12"/>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4</a:t>
            </a:r>
            <a:endParaRPr b="1" sz="2400">
              <a:solidFill>
                <a:srgbClr val="86AF15"/>
              </a:solidFill>
              <a:latin typeface="Roboto Condensed"/>
              <a:ea typeface="Roboto Condensed"/>
              <a:cs typeface="Roboto Condensed"/>
              <a:sym typeface="Roboto Condensed"/>
            </a:endParaRPr>
          </a:p>
        </p:txBody>
      </p:sp>
      <p:sp>
        <p:nvSpPr>
          <p:cNvPr id="67" name="Google Shape;67;p12"/>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5</a:t>
            </a:r>
            <a:endParaRPr b="1" sz="2400">
              <a:solidFill>
                <a:srgbClr val="86AF15"/>
              </a:solidFill>
              <a:latin typeface="Roboto Condensed"/>
              <a:ea typeface="Roboto Condensed"/>
              <a:cs typeface="Roboto Condensed"/>
              <a:sym typeface="Roboto Condensed"/>
            </a:endParaRPr>
          </a:p>
        </p:txBody>
      </p:sp>
      <p:sp>
        <p:nvSpPr>
          <p:cNvPr id="68" name="Google Shape;68;p12"/>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6</a:t>
            </a:r>
            <a:endParaRPr b="1" sz="2400">
              <a:solidFill>
                <a:srgbClr val="86AF15"/>
              </a:solidFill>
              <a:latin typeface="Roboto Condensed"/>
              <a:ea typeface="Roboto Condensed"/>
              <a:cs typeface="Roboto Condensed"/>
              <a:sym typeface="Roboto Condensed"/>
            </a:endParaRPr>
          </a:p>
        </p:txBody>
      </p:sp>
      <p:sp>
        <p:nvSpPr>
          <p:cNvPr id="69" name="Google Shape;69;p12"/>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1</a:t>
            </a:r>
            <a:endParaRPr b="1" sz="2400">
              <a:solidFill>
                <a:srgbClr val="86AF15"/>
              </a:solidFill>
              <a:latin typeface="Asap Condensed"/>
              <a:ea typeface="Asap Condensed"/>
              <a:cs typeface="Asap Condensed"/>
              <a:sym typeface="Asap Condensed"/>
            </a:endParaRPr>
          </a:p>
        </p:txBody>
      </p:sp>
      <p:sp>
        <p:nvSpPr>
          <p:cNvPr id="70" name="Google Shape;70;p12"/>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2</a:t>
            </a:r>
            <a:endParaRPr b="1" sz="2400">
              <a:solidFill>
                <a:srgbClr val="86AF15"/>
              </a:solidFill>
              <a:latin typeface="Roboto Condensed"/>
              <a:ea typeface="Roboto Condensed"/>
              <a:cs typeface="Roboto Condensed"/>
              <a:sym typeface="Roboto Condensed"/>
            </a:endParaRPr>
          </a:p>
        </p:txBody>
      </p:sp>
      <p:sp>
        <p:nvSpPr>
          <p:cNvPr id="71" name="Google Shape;71;p12"/>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3</a:t>
            </a:r>
            <a:endParaRPr b="1" sz="2400">
              <a:solidFill>
                <a:srgbClr val="86AF15"/>
              </a:solidFill>
              <a:latin typeface="Roboto Condensed"/>
              <a:ea typeface="Roboto Condensed"/>
              <a:cs typeface="Roboto Condensed"/>
              <a:sym typeface="Roboto Condensed"/>
            </a:endParaRPr>
          </a:p>
        </p:txBody>
      </p:sp>
      <p:sp>
        <p:nvSpPr>
          <p:cNvPr id="72" name="Google Shape;72;p12"/>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A50A51"/>
                </a:highlight>
                <a:latin typeface="Asap Condensed"/>
                <a:ea typeface="Asap Condensed"/>
                <a:cs typeface="Asap Condensed"/>
                <a:sym typeface="Asap Condensed"/>
              </a:rPr>
              <a:t> Two columns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73" name="Google Shape;73;p12"/>
          <p:cNvSpPr txBox="1"/>
          <p:nvPr/>
        </p:nvSpPr>
        <p:spPr>
          <a:xfrm>
            <a:off x="90835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4" name="Google Shape;74;p12"/>
          <p:cNvSpPr txBox="1"/>
          <p:nvPr/>
        </p:nvSpPr>
        <p:spPr>
          <a:xfrm>
            <a:off x="90835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5" name="Google Shape;75;p12"/>
          <p:cNvSpPr txBox="1"/>
          <p:nvPr/>
        </p:nvSpPr>
        <p:spPr>
          <a:xfrm>
            <a:off x="4955800"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6" name="Google Shape;76;p12"/>
          <p:cNvSpPr txBox="1"/>
          <p:nvPr/>
        </p:nvSpPr>
        <p:spPr>
          <a:xfrm>
            <a:off x="495580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77" name="Google Shape;77;p12"/>
          <p:cNvSpPr txBox="1"/>
          <p:nvPr/>
        </p:nvSpPr>
        <p:spPr>
          <a:xfrm>
            <a:off x="495580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_1">
    <p:bg>
      <p:bgPr>
        <a:solidFill>
          <a:srgbClr val="FFFFFF"/>
        </a:solidFill>
      </p:bgPr>
    </p:bg>
    <p:spTree>
      <p:nvGrpSpPr>
        <p:cNvPr id="78" name="Shape 78"/>
        <p:cNvGrpSpPr/>
        <p:nvPr/>
      </p:nvGrpSpPr>
      <p:grpSpPr>
        <a:xfrm>
          <a:off x="0" y="0"/>
          <a:ext cx="0" cy="0"/>
          <a:chOff x="0" y="0"/>
          <a:chExt cx="0" cy="0"/>
        </a:xfrm>
      </p:grpSpPr>
      <p:sp>
        <p:nvSpPr>
          <p:cNvPr id="79" name="Google Shape;79;p13"/>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Longer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81" name="Google Shape;81;p13"/>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A50A51"/>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800">
              <a:solidFill>
                <a:srgbClr val="A50A51"/>
              </a:solidFill>
              <a:latin typeface="Asap Condensed Medium"/>
              <a:ea typeface="Asap Condensed Medium"/>
              <a:cs typeface="Asap Condensed Medium"/>
              <a:sym typeface="Asap Condensed Medium"/>
            </a:endParaRPr>
          </a:p>
          <a:p>
            <a:pPr indent="0" lvl="0" marL="0" rtl="0" algn="l">
              <a:lnSpc>
                <a:spcPct val="115000"/>
              </a:lnSpc>
              <a:spcBef>
                <a:spcPts val="0"/>
              </a:spcBef>
              <a:spcAft>
                <a:spcPts val="0"/>
              </a:spcAft>
              <a:buClr>
                <a:schemeClr val="dk1"/>
              </a:buClr>
              <a:buSzPts val="1100"/>
              <a:buFont typeface="Arial"/>
              <a:buNone/>
            </a:pPr>
            <a:r>
              <a:t/>
            </a:r>
            <a:endParaRPr sz="15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300">
              <a:solidFill>
                <a:srgbClr val="9E9E9E"/>
              </a:solidFill>
              <a:latin typeface="Asap Condensed"/>
              <a:ea typeface="Asap Condensed"/>
              <a:cs typeface="Asap Condensed"/>
              <a:sym typeface="Asap Condensed"/>
            </a:endParaRPr>
          </a:p>
          <a:p>
            <a:pPr indent="0" lvl="0" marL="0" rtl="0" algn="l">
              <a:spcBef>
                <a:spcPts val="0"/>
              </a:spcBef>
              <a:spcAft>
                <a:spcPts val="0"/>
              </a:spcAft>
              <a:buClr>
                <a:schemeClr val="dk1"/>
              </a:buClr>
              <a:buSzPts val="1100"/>
              <a:buFont typeface="Arial"/>
              <a:buNone/>
            </a:pPr>
            <a:r>
              <a:rPr b="1" lang="en" sz="1800">
                <a:solidFill>
                  <a:srgbClr val="86AF15"/>
                </a:solidFill>
                <a:highlight>
                  <a:schemeClr val="lt1"/>
                </a:highlight>
                <a:latin typeface="Asap Condensed"/>
                <a:ea typeface="Asap Condensed"/>
                <a:cs typeface="Asap Condensed"/>
                <a:sym typeface="Asap Condensed"/>
              </a:rPr>
              <a:t> </a:t>
            </a:r>
            <a:endParaRPr sz="1300">
              <a:solidFill>
                <a:srgbClr val="9E9E9E"/>
              </a:solidFill>
              <a:latin typeface="Asap Condensed"/>
              <a:ea typeface="Asap Condensed"/>
              <a:cs typeface="Asap Condensed"/>
              <a:sym typeface="Asap Condensed"/>
            </a:endParaRPr>
          </a:p>
        </p:txBody>
      </p:sp>
      <p:sp>
        <p:nvSpPr>
          <p:cNvPr id="82" name="Google Shape;82;p1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3" name="Google Shape;83;p13"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84" name="Shape 84"/>
        <p:cNvGrpSpPr/>
        <p:nvPr/>
      </p:nvGrpSpPr>
      <p:grpSpPr>
        <a:xfrm>
          <a:off x="0" y="0"/>
          <a:ext cx="0" cy="0"/>
          <a:chOff x="0" y="0"/>
          <a:chExt cx="0" cy="0"/>
        </a:xfrm>
      </p:grpSpPr>
      <p:sp>
        <p:nvSpPr>
          <p:cNvPr id="85" name="Google Shape;85;p1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A50A51"/>
                </a:highlight>
                <a:latin typeface="Asap Condensed"/>
                <a:ea typeface="Asap Condensed"/>
                <a:cs typeface="Asap Condensed"/>
                <a:sym typeface="Asap Condensed"/>
              </a:rPr>
              <a:t> </a:t>
            </a:r>
            <a:r>
              <a:rPr b="1" lang="en" sz="4000">
                <a:solidFill>
                  <a:schemeClr val="lt1"/>
                </a:solidFill>
                <a:highlight>
                  <a:srgbClr val="A50A51"/>
                </a:highlight>
                <a:latin typeface="Asap Condensed"/>
                <a:ea typeface="Asap Condensed"/>
                <a:cs typeface="Asap Condensed"/>
                <a:sym typeface="Asap Condensed"/>
              </a:rPr>
              <a:t>Infographics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pic>
        <p:nvPicPr>
          <p:cNvPr id="87" name="Google Shape;87;p14"/>
          <p:cNvPicPr preferRelativeResize="0"/>
          <p:nvPr/>
        </p:nvPicPr>
        <p:blipFill>
          <a:blip r:embed="rId2">
            <a:alphaModFix/>
          </a:blip>
          <a:stretch>
            <a:fillRect/>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
        <p:nvSpPr>
          <p:cNvPr id="88" name="Google Shape;88;p1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89" name="Google Shape;89;p14"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5"/>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Clr>
                <a:srgbClr val="FFFFFF"/>
              </a:buClr>
              <a:buSzPts val="3000"/>
              <a:buNone/>
              <a:defRPr>
                <a:solidFill>
                  <a:srgbClr val="FFFFFF"/>
                </a:solidFill>
              </a:defRPr>
            </a:lvl2pPr>
            <a:lvl3pPr lvl="2">
              <a:spcBef>
                <a:spcPts val="0"/>
              </a:spcBef>
              <a:spcAft>
                <a:spcPts val="0"/>
              </a:spcAft>
              <a:buClr>
                <a:srgbClr val="FFFFFF"/>
              </a:buClr>
              <a:buSzPts val="3000"/>
              <a:buNone/>
              <a:defRPr>
                <a:solidFill>
                  <a:srgbClr val="FFFFFF"/>
                </a:solidFill>
              </a:defRPr>
            </a:lvl3pPr>
            <a:lvl4pPr lvl="3">
              <a:spcBef>
                <a:spcPts val="0"/>
              </a:spcBef>
              <a:spcAft>
                <a:spcPts val="0"/>
              </a:spcAft>
              <a:buClr>
                <a:srgbClr val="FFFFFF"/>
              </a:buClr>
              <a:buSzPts val="3000"/>
              <a:buNone/>
              <a:defRPr>
                <a:solidFill>
                  <a:srgbClr val="FFFFFF"/>
                </a:solidFill>
              </a:defRPr>
            </a:lvl4pPr>
            <a:lvl5pPr lvl="4">
              <a:spcBef>
                <a:spcPts val="0"/>
              </a:spcBef>
              <a:spcAft>
                <a:spcPts val="0"/>
              </a:spcAft>
              <a:buClr>
                <a:srgbClr val="FFFFFF"/>
              </a:buClr>
              <a:buSzPts val="3000"/>
              <a:buNone/>
              <a:defRPr>
                <a:solidFill>
                  <a:srgbClr val="FFFFFF"/>
                </a:solidFill>
              </a:defRPr>
            </a:lvl5pPr>
            <a:lvl6pPr lvl="5">
              <a:spcBef>
                <a:spcPts val="0"/>
              </a:spcBef>
              <a:spcAft>
                <a:spcPts val="0"/>
              </a:spcAft>
              <a:buClr>
                <a:srgbClr val="FFFFFF"/>
              </a:buClr>
              <a:buSzPts val="3000"/>
              <a:buNone/>
              <a:defRPr>
                <a:solidFill>
                  <a:srgbClr val="FFFFFF"/>
                </a:solidFill>
              </a:defRPr>
            </a:lvl6pPr>
            <a:lvl7pPr lvl="6">
              <a:spcBef>
                <a:spcPts val="0"/>
              </a:spcBef>
              <a:spcAft>
                <a:spcPts val="0"/>
              </a:spcAft>
              <a:buClr>
                <a:srgbClr val="FFFFFF"/>
              </a:buClr>
              <a:buSzPts val="3000"/>
              <a:buNone/>
              <a:defRPr>
                <a:solidFill>
                  <a:srgbClr val="FFFFFF"/>
                </a:solidFill>
              </a:defRPr>
            </a:lvl7pPr>
            <a:lvl8pPr lvl="7">
              <a:spcBef>
                <a:spcPts val="0"/>
              </a:spcBef>
              <a:spcAft>
                <a:spcPts val="0"/>
              </a:spcAft>
              <a:buClr>
                <a:srgbClr val="FFFFFF"/>
              </a:buClr>
              <a:buSzPts val="3000"/>
              <a:buNone/>
              <a:defRPr>
                <a:solidFill>
                  <a:srgbClr val="FFFFFF"/>
                </a:solidFill>
              </a:defRPr>
            </a:lvl8pPr>
            <a:lvl9pPr lvl="8">
              <a:spcBef>
                <a:spcPts val="0"/>
              </a:spcBef>
              <a:spcAft>
                <a:spcPts val="0"/>
              </a:spcAft>
              <a:buClr>
                <a:srgbClr val="FFFFFF"/>
              </a:buClr>
              <a:buSzPts val="3000"/>
              <a:buNone/>
              <a:defRPr>
                <a:solidFill>
                  <a:srgbClr val="FFFFFF"/>
                </a:solidFill>
              </a:defRPr>
            </a:lvl9pPr>
          </a:lstStyle>
          <a:p/>
        </p:txBody>
      </p:sp>
      <p:sp>
        <p:nvSpPr>
          <p:cNvPr id="92" name="Google Shape;92;p15"/>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93" name="Google Shape;93;p15"/>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2"/>
              </a:buClr>
              <a:buSzPts val="1400"/>
              <a:buChar char="●"/>
              <a:defRPr sz="1400">
                <a:solidFill>
                  <a:schemeClr val="lt2"/>
                </a:solidFill>
              </a:defRPr>
            </a:lvl1pPr>
            <a:lvl2pPr indent="-304800" lvl="1" marL="914400">
              <a:spcBef>
                <a:spcPts val="1600"/>
              </a:spcBef>
              <a:spcAft>
                <a:spcPts val="0"/>
              </a:spcAft>
              <a:buClr>
                <a:schemeClr val="lt2"/>
              </a:buClr>
              <a:buSzPts val="1200"/>
              <a:buChar char="○"/>
              <a:defRPr sz="1200">
                <a:solidFill>
                  <a:schemeClr val="lt2"/>
                </a:solidFill>
              </a:defRPr>
            </a:lvl2pPr>
            <a:lvl3pPr indent="-304800" lvl="2" marL="1371600">
              <a:spcBef>
                <a:spcPts val="1600"/>
              </a:spcBef>
              <a:spcAft>
                <a:spcPts val="0"/>
              </a:spcAft>
              <a:buClr>
                <a:schemeClr val="lt2"/>
              </a:buClr>
              <a:buSzPts val="1200"/>
              <a:buChar char="■"/>
              <a:defRPr sz="1200">
                <a:solidFill>
                  <a:schemeClr val="lt2"/>
                </a:solidFill>
              </a:defRPr>
            </a:lvl3pPr>
            <a:lvl4pPr indent="-304800" lvl="3" marL="1828800">
              <a:spcBef>
                <a:spcPts val="1600"/>
              </a:spcBef>
              <a:spcAft>
                <a:spcPts val="0"/>
              </a:spcAft>
              <a:buClr>
                <a:schemeClr val="lt2"/>
              </a:buClr>
              <a:buSzPts val="1200"/>
              <a:buChar char="●"/>
              <a:defRPr sz="1200">
                <a:solidFill>
                  <a:schemeClr val="lt2"/>
                </a:solidFill>
              </a:defRPr>
            </a:lvl4pPr>
            <a:lvl5pPr indent="-304800" lvl="4" marL="2286000">
              <a:spcBef>
                <a:spcPts val="1600"/>
              </a:spcBef>
              <a:spcAft>
                <a:spcPts val="0"/>
              </a:spcAft>
              <a:buClr>
                <a:schemeClr val="lt2"/>
              </a:buClr>
              <a:buSzPts val="1200"/>
              <a:buChar char="○"/>
              <a:defRPr sz="1200">
                <a:solidFill>
                  <a:schemeClr val="lt2"/>
                </a:solidFill>
              </a:defRPr>
            </a:lvl5pPr>
            <a:lvl6pPr indent="-304800" lvl="5" marL="2743200">
              <a:spcBef>
                <a:spcPts val="1600"/>
              </a:spcBef>
              <a:spcAft>
                <a:spcPts val="0"/>
              </a:spcAft>
              <a:buClr>
                <a:schemeClr val="lt2"/>
              </a:buClr>
              <a:buSzPts val="1200"/>
              <a:buChar char="■"/>
              <a:defRPr sz="1200">
                <a:solidFill>
                  <a:schemeClr val="lt2"/>
                </a:solidFill>
              </a:defRPr>
            </a:lvl6pPr>
            <a:lvl7pPr indent="-304800" lvl="6" marL="3200400">
              <a:spcBef>
                <a:spcPts val="1600"/>
              </a:spcBef>
              <a:spcAft>
                <a:spcPts val="0"/>
              </a:spcAft>
              <a:buClr>
                <a:schemeClr val="lt2"/>
              </a:buClr>
              <a:buSzPts val="1200"/>
              <a:buChar char="●"/>
              <a:defRPr sz="1200">
                <a:solidFill>
                  <a:schemeClr val="lt2"/>
                </a:solidFill>
              </a:defRPr>
            </a:lvl7pPr>
            <a:lvl8pPr indent="-304800" lvl="7" marL="3657600">
              <a:spcBef>
                <a:spcPts val="1600"/>
              </a:spcBef>
              <a:spcAft>
                <a:spcPts val="0"/>
              </a:spcAft>
              <a:buClr>
                <a:schemeClr val="lt2"/>
              </a:buClr>
              <a:buSzPts val="1200"/>
              <a:buChar char="○"/>
              <a:defRPr sz="1200">
                <a:solidFill>
                  <a:schemeClr val="lt2"/>
                </a:solidFill>
              </a:defRPr>
            </a:lvl8pPr>
            <a:lvl9pPr indent="-304800" lvl="8" marL="4114800">
              <a:spcBef>
                <a:spcPts val="1600"/>
              </a:spcBef>
              <a:spcAft>
                <a:spcPts val="1600"/>
              </a:spcAft>
              <a:buClr>
                <a:schemeClr val="lt2"/>
              </a:buClr>
              <a:buSzPts val="1200"/>
              <a:buChar char="■"/>
              <a:defRPr sz="1200">
                <a:solidFill>
                  <a:schemeClr val="lt2"/>
                </a:solidFill>
              </a:defRPr>
            </a:lvl9pPr>
          </a:lstStyle>
          <a:p/>
        </p:txBody>
      </p:sp>
      <p:sp>
        <p:nvSpPr>
          <p:cNvPr id="94" name="Google Shape;94;p1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95" name="Google Shape;95;p1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ke a point">
  <p:cSld name="TITLE_AND_BODY_1">
    <p:spTree>
      <p:nvGrpSpPr>
        <p:cNvPr id="96" name="Shape 96"/>
        <p:cNvGrpSpPr/>
        <p:nvPr/>
      </p:nvGrpSpPr>
      <p:grpSpPr>
        <a:xfrm>
          <a:off x="0" y="0"/>
          <a:ext cx="0" cy="0"/>
          <a:chOff x="0" y="0"/>
          <a:chExt cx="0" cy="0"/>
        </a:xfrm>
      </p:grpSpPr>
      <p:sp>
        <p:nvSpPr>
          <p:cNvPr id="97" name="Google Shape;97;p16"/>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A50A51"/>
              </a:buClr>
              <a:buSzPts val="1000"/>
              <a:buNone/>
              <a:defRPr>
                <a:solidFill>
                  <a:srgbClr val="A50A51"/>
                </a:solidFill>
              </a:defRPr>
            </a:lvl1pPr>
            <a:lvl2pPr lvl="1" rtl="0">
              <a:lnSpc>
                <a:spcPct val="100000"/>
              </a:lnSpc>
              <a:spcBef>
                <a:spcPts val="0"/>
              </a:spcBef>
              <a:spcAft>
                <a:spcPts val="0"/>
              </a:spcAft>
              <a:buClr>
                <a:srgbClr val="A50A51"/>
              </a:buClr>
              <a:buSzPts val="1400"/>
              <a:buNone/>
              <a:defRPr sz="1400">
                <a:solidFill>
                  <a:srgbClr val="A50A51"/>
                </a:solidFill>
              </a:defRPr>
            </a:lvl2pPr>
            <a:lvl3pPr lvl="2" rtl="0">
              <a:lnSpc>
                <a:spcPct val="100000"/>
              </a:lnSpc>
              <a:spcBef>
                <a:spcPts val="0"/>
              </a:spcBef>
              <a:spcAft>
                <a:spcPts val="0"/>
              </a:spcAft>
              <a:buClr>
                <a:srgbClr val="A50A51"/>
              </a:buClr>
              <a:buSzPts val="1400"/>
              <a:buNone/>
              <a:defRPr sz="1400">
                <a:solidFill>
                  <a:srgbClr val="A50A51"/>
                </a:solidFill>
              </a:defRPr>
            </a:lvl3pPr>
            <a:lvl4pPr lvl="3" rtl="0">
              <a:lnSpc>
                <a:spcPct val="100000"/>
              </a:lnSpc>
              <a:spcBef>
                <a:spcPts val="0"/>
              </a:spcBef>
              <a:spcAft>
                <a:spcPts val="0"/>
              </a:spcAft>
              <a:buClr>
                <a:srgbClr val="A50A51"/>
              </a:buClr>
              <a:buSzPts val="1400"/>
              <a:buNone/>
              <a:defRPr sz="1400">
                <a:solidFill>
                  <a:srgbClr val="A50A51"/>
                </a:solidFill>
              </a:defRPr>
            </a:lvl4pPr>
            <a:lvl5pPr lvl="4" rtl="0">
              <a:lnSpc>
                <a:spcPct val="100000"/>
              </a:lnSpc>
              <a:spcBef>
                <a:spcPts val="0"/>
              </a:spcBef>
              <a:spcAft>
                <a:spcPts val="0"/>
              </a:spcAft>
              <a:buClr>
                <a:srgbClr val="A50A51"/>
              </a:buClr>
              <a:buSzPts val="1400"/>
              <a:buNone/>
              <a:defRPr sz="1400">
                <a:solidFill>
                  <a:srgbClr val="A50A51"/>
                </a:solidFill>
              </a:defRPr>
            </a:lvl5pPr>
            <a:lvl6pPr lvl="5" rtl="0">
              <a:lnSpc>
                <a:spcPct val="100000"/>
              </a:lnSpc>
              <a:spcBef>
                <a:spcPts val="0"/>
              </a:spcBef>
              <a:spcAft>
                <a:spcPts val="0"/>
              </a:spcAft>
              <a:buClr>
                <a:srgbClr val="A50A51"/>
              </a:buClr>
              <a:buSzPts val="1400"/>
              <a:buNone/>
              <a:defRPr sz="1400">
                <a:solidFill>
                  <a:srgbClr val="A50A51"/>
                </a:solidFill>
              </a:defRPr>
            </a:lvl6pPr>
            <a:lvl7pPr lvl="6" rtl="0">
              <a:lnSpc>
                <a:spcPct val="100000"/>
              </a:lnSpc>
              <a:spcBef>
                <a:spcPts val="0"/>
              </a:spcBef>
              <a:spcAft>
                <a:spcPts val="0"/>
              </a:spcAft>
              <a:buClr>
                <a:srgbClr val="A50A51"/>
              </a:buClr>
              <a:buSzPts val="1400"/>
              <a:buNone/>
              <a:defRPr sz="1400">
                <a:solidFill>
                  <a:srgbClr val="A50A51"/>
                </a:solidFill>
              </a:defRPr>
            </a:lvl7pPr>
            <a:lvl8pPr lvl="7" rtl="0">
              <a:lnSpc>
                <a:spcPct val="100000"/>
              </a:lnSpc>
              <a:spcBef>
                <a:spcPts val="0"/>
              </a:spcBef>
              <a:spcAft>
                <a:spcPts val="0"/>
              </a:spcAft>
              <a:buClr>
                <a:srgbClr val="A50A51"/>
              </a:buClr>
              <a:buSzPts val="1400"/>
              <a:buNone/>
              <a:defRPr sz="1400">
                <a:solidFill>
                  <a:srgbClr val="A50A51"/>
                </a:solidFill>
              </a:defRPr>
            </a:lvl8pPr>
            <a:lvl9pPr lvl="8" rtl="0">
              <a:lnSpc>
                <a:spcPct val="100000"/>
              </a:lnSpc>
              <a:spcBef>
                <a:spcPts val="0"/>
              </a:spcBef>
              <a:spcAft>
                <a:spcPts val="0"/>
              </a:spcAft>
              <a:buClr>
                <a:srgbClr val="A50A51"/>
              </a:buClr>
              <a:buSzPts val="1400"/>
              <a:buNone/>
              <a:defRPr sz="1400">
                <a:solidFill>
                  <a:srgbClr val="A50A51"/>
                </a:solidFill>
              </a:defRPr>
            </a:lvl9pPr>
          </a:lstStyle>
          <a:p/>
        </p:txBody>
      </p:sp>
      <p:sp>
        <p:nvSpPr>
          <p:cNvPr id="98" name="Google Shape;98;p16"/>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50A51"/>
              </a:buClr>
              <a:buSzPts val="2400"/>
              <a:buNone/>
              <a:defRPr b="0" sz="2400">
                <a:solidFill>
                  <a:srgbClr val="A50A51"/>
                </a:solidFill>
              </a:defRPr>
            </a:lvl1pPr>
            <a:lvl2pPr lvl="1" rtl="0">
              <a:spcBef>
                <a:spcPts val="0"/>
              </a:spcBef>
              <a:spcAft>
                <a:spcPts val="0"/>
              </a:spcAft>
              <a:buClr>
                <a:srgbClr val="A50A51"/>
              </a:buClr>
              <a:buSzPts val="3600"/>
              <a:buNone/>
              <a:defRPr sz="3600">
                <a:solidFill>
                  <a:srgbClr val="A50A51"/>
                </a:solidFill>
              </a:defRPr>
            </a:lvl2pPr>
            <a:lvl3pPr lvl="2" rtl="0">
              <a:spcBef>
                <a:spcPts val="0"/>
              </a:spcBef>
              <a:spcAft>
                <a:spcPts val="0"/>
              </a:spcAft>
              <a:buClr>
                <a:srgbClr val="A50A51"/>
              </a:buClr>
              <a:buSzPts val="3600"/>
              <a:buNone/>
              <a:defRPr sz="3600">
                <a:solidFill>
                  <a:srgbClr val="A50A51"/>
                </a:solidFill>
              </a:defRPr>
            </a:lvl3pPr>
            <a:lvl4pPr lvl="3" rtl="0">
              <a:spcBef>
                <a:spcPts val="0"/>
              </a:spcBef>
              <a:spcAft>
                <a:spcPts val="0"/>
              </a:spcAft>
              <a:buClr>
                <a:srgbClr val="A50A51"/>
              </a:buClr>
              <a:buSzPts val="3600"/>
              <a:buNone/>
              <a:defRPr sz="3600">
                <a:solidFill>
                  <a:srgbClr val="A50A51"/>
                </a:solidFill>
              </a:defRPr>
            </a:lvl4pPr>
            <a:lvl5pPr lvl="4" rtl="0">
              <a:spcBef>
                <a:spcPts val="0"/>
              </a:spcBef>
              <a:spcAft>
                <a:spcPts val="0"/>
              </a:spcAft>
              <a:buClr>
                <a:srgbClr val="A50A51"/>
              </a:buClr>
              <a:buSzPts val="3600"/>
              <a:buNone/>
              <a:defRPr sz="3600">
                <a:solidFill>
                  <a:srgbClr val="A50A51"/>
                </a:solidFill>
              </a:defRPr>
            </a:lvl5pPr>
            <a:lvl6pPr lvl="5" rtl="0">
              <a:spcBef>
                <a:spcPts val="0"/>
              </a:spcBef>
              <a:spcAft>
                <a:spcPts val="0"/>
              </a:spcAft>
              <a:buClr>
                <a:srgbClr val="A50A51"/>
              </a:buClr>
              <a:buSzPts val="3600"/>
              <a:buNone/>
              <a:defRPr sz="3600">
                <a:solidFill>
                  <a:srgbClr val="A50A51"/>
                </a:solidFill>
              </a:defRPr>
            </a:lvl6pPr>
            <a:lvl7pPr lvl="6" rtl="0">
              <a:spcBef>
                <a:spcPts val="0"/>
              </a:spcBef>
              <a:spcAft>
                <a:spcPts val="0"/>
              </a:spcAft>
              <a:buClr>
                <a:srgbClr val="A50A51"/>
              </a:buClr>
              <a:buSzPts val="3600"/>
              <a:buNone/>
              <a:defRPr sz="3600">
                <a:solidFill>
                  <a:srgbClr val="A50A51"/>
                </a:solidFill>
              </a:defRPr>
            </a:lvl7pPr>
            <a:lvl8pPr lvl="7" rtl="0">
              <a:spcBef>
                <a:spcPts val="0"/>
              </a:spcBef>
              <a:spcAft>
                <a:spcPts val="0"/>
              </a:spcAft>
              <a:buClr>
                <a:srgbClr val="A50A51"/>
              </a:buClr>
              <a:buSzPts val="3600"/>
              <a:buNone/>
              <a:defRPr sz="3600">
                <a:solidFill>
                  <a:srgbClr val="A50A51"/>
                </a:solidFill>
              </a:defRPr>
            </a:lvl8pPr>
            <a:lvl9pPr lvl="8" rtl="0">
              <a:spcBef>
                <a:spcPts val="0"/>
              </a:spcBef>
              <a:spcAft>
                <a:spcPts val="0"/>
              </a:spcAft>
              <a:buClr>
                <a:srgbClr val="A50A51"/>
              </a:buClr>
              <a:buSzPts val="3600"/>
              <a:buNone/>
              <a:defRPr sz="3600">
                <a:solidFill>
                  <a:srgbClr val="A50A51"/>
                </a:solidFill>
              </a:defRPr>
            </a:lvl9pPr>
          </a:lstStyle>
          <a:p/>
        </p:txBody>
      </p:sp>
      <p:sp>
        <p:nvSpPr>
          <p:cNvPr id="99" name="Google Shape;99;p1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0" name="Google Shape;100;p1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1" name="Shape 101"/>
        <p:cNvGrpSpPr/>
        <p:nvPr/>
      </p:nvGrpSpPr>
      <p:grpSpPr>
        <a:xfrm>
          <a:off x="0" y="0"/>
          <a:ext cx="0" cy="0"/>
          <a:chOff x="0" y="0"/>
          <a:chExt cx="0" cy="0"/>
        </a:xfrm>
      </p:grpSpPr>
      <p:sp>
        <p:nvSpPr>
          <p:cNvPr id="102" name="Google Shape;102;p17"/>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03" name="Google Shape;103;p17"/>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04" name="Google Shape;104;p17"/>
          <p:cNvSpPr txBox="1"/>
          <p:nvPr>
            <p:ph idx="2" type="body"/>
          </p:nvPr>
        </p:nvSpPr>
        <p:spPr>
          <a:xfrm>
            <a:off x="4540550"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888888"/>
              </a:buClr>
              <a:buSzPts val="1400"/>
              <a:buChar char="●"/>
              <a:defRPr sz="1400">
                <a:solidFill>
                  <a:srgbClr val="888888"/>
                </a:solidFill>
              </a:defRPr>
            </a:lvl1pPr>
            <a:lvl2pPr indent="-304800" lvl="1" marL="914400" rtl="0">
              <a:spcBef>
                <a:spcPts val="1600"/>
              </a:spcBef>
              <a:spcAft>
                <a:spcPts val="0"/>
              </a:spcAft>
              <a:buClr>
                <a:srgbClr val="888888"/>
              </a:buClr>
              <a:buSzPts val="1200"/>
              <a:buChar char="○"/>
              <a:defRPr sz="1200">
                <a:solidFill>
                  <a:srgbClr val="888888"/>
                </a:solidFill>
              </a:defRPr>
            </a:lvl2pPr>
            <a:lvl3pPr indent="-304800" lvl="2" marL="1371600" rtl="0">
              <a:spcBef>
                <a:spcPts val="1600"/>
              </a:spcBef>
              <a:spcAft>
                <a:spcPts val="0"/>
              </a:spcAft>
              <a:buClr>
                <a:srgbClr val="888888"/>
              </a:buClr>
              <a:buSzPts val="1200"/>
              <a:buChar char="■"/>
              <a:defRPr sz="1200">
                <a:solidFill>
                  <a:srgbClr val="888888"/>
                </a:solidFill>
              </a:defRPr>
            </a:lvl3pPr>
            <a:lvl4pPr indent="-304800" lvl="3" marL="1828800" rtl="0">
              <a:spcBef>
                <a:spcPts val="1600"/>
              </a:spcBef>
              <a:spcAft>
                <a:spcPts val="0"/>
              </a:spcAft>
              <a:buClr>
                <a:srgbClr val="888888"/>
              </a:buClr>
              <a:buSzPts val="1200"/>
              <a:buChar char="●"/>
              <a:defRPr sz="1200">
                <a:solidFill>
                  <a:srgbClr val="888888"/>
                </a:solidFill>
              </a:defRPr>
            </a:lvl4pPr>
            <a:lvl5pPr indent="-304800" lvl="4" marL="2286000" rtl="0">
              <a:spcBef>
                <a:spcPts val="1600"/>
              </a:spcBef>
              <a:spcAft>
                <a:spcPts val="0"/>
              </a:spcAft>
              <a:buClr>
                <a:srgbClr val="888888"/>
              </a:buClr>
              <a:buSzPts val="1200"/>
              <a:buChar char="○"/>
              <a:defRPr sz="1200">
                <a:solidFill>
                  <a:srgbClr val="888888"/>
                </a:solidFill>
              </a:defRPr>
            </a:lvl5pPr>
            <a:lvl6pPr indent="-304800" lvl="5" marL="2743200" rtl="0">
              <a:spcBef>
                <a:spcPts val="1600"/>
              </a:spcBef>
              <a:spcAft>
                <a:spcPts val="0"/>
              </a:spcAft>
              <a:buClr>
                <a:srgbClr val="888888"/>
              </a:buClr>
              <a:buSzPts val="1200"/>
              <a:buChar char="■"/>
              <a:defRPr sz="1200">
                <a:solidFill>
                  <a:srgbClr val="888888"/>
                </a:solidFill>
              </a:defRPr>
            </a:lvl6pPr>
            <a:lvl7pPr indent="-304800" lvl="6" marL="3200400" rtl="0">
              <a:spcBef>
                <a:spcPts val="1600"/>
              </a:spcBef>
              <a:spcAft>
                <a:spcPts val="0"/>
              </a:spcAft>
              <a:buClr>
                <a:srgbClr val="888888"/>
              </a:buClr>
              <a:buSzPts val="1200"/>
              <a:buChar char="●"/>
              <a:defRPr sz="1200">
                <a:solidFill>
                  <a:srgbClr val="888888"/>
                </a:solidFill>
              </a:defRPr>
            </a:lvl7pPr>
            <a:lvl8pPr indent="-304800" lvl="7" marL="3657600" rtl="0">
              <a:spcBef>
                <a:spcPts val="1600"/>
              </a:spcBef>
              <a:spcAft>
                <a:spcPts val="0"/>
              </a:spcAft>
              <a:buClr>
                <a:srgbClr val="888888"/>
              </a:buClr>
              <a:buSzPts val="1200"/>
              <a:buChar char="○"/>
              <a:defRPr sz="1200">
                <a:solidFill>
                  <a:srgbClr val="888888"/>
                </a:solidFill>
              </a:defRPr>
            </a:lvl8pPr>
            <a:lvl9pPr indent="-304800" lvl="8" marL="4114800" rtl="0">
              <a:spcBef>
                <a:spcPts val="1600"/>
              </a:spcBef>
              <a:spcAft>
                <a:spcPts val="1600"/>
              </a:spcAft>
              <a:buClr>
                <a:srgbClr val="888888"/>
              </a:buClr>
              <a:buSzPts val="1200"/>
              <a:buChar char="■"/>
              <a:defRPr sz="1200">
                <a:solidFill>
                  <a:srgbClr val="888888"/>
                </a:solidFill>
              </a:defRPr>
            </a:lvl9pPr>
          </a:lstStyle>
          <a:p/>
        </p:txBody>
      </p:sp>
      <p:sp>
        <p:nvSpPr>
          <p:cNvPr id="105" name="Google Shape;105;p17"/>
          <p:cNvSpPr txBox="1"/>
          <p:nvPr>
            <p:ph idx="3" type="body"/>
          </p:nvPr>
        </p:nvSpPr>
        <p:spPr>
          <a:xfrm>
            <a:off x="379875" y="1452450"/>
            <a:ext cx="36981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06" name="Google Shape;106;p1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07" name="Google Shape;107;p1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08" name="Shape 108"/>
        <p:cNvGrpSpPr/>
        <p:nvPr/>
      </p:nvGrpSpPr>
      <p:grpSpPr>
        <a:xfrm>
          <a:off x="0" y="0"/>
          <a:ext cx="0" cy="0"/>
          <a:chOff x="0" y="0"/>
          <a:chExt cx="0" cy="0"/>
        </a:xfrm>
      </p:grpSpPr>
      <p:sp>
        <p:nvSpPr>
          <p:cNvPr id="109" name="Google Shape;109;p18"/>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0" name="Google Shape;110;p18"/>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1" name="Google Shape;111;p18"/>
          <p:cNvSpPr txBox="1"/>
          <p:nvPr>
            <p:ph idx="2" type="body"/>
          </p:nvPr>
        </p:nvSpPr>
        <p:spPr>
          <a:xfrm>
            <a:off x="3798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2" name="Google Shape;112;p18"/>
          <p:cNvSpPr txBox="1"/>
          <p:nvPr>
            <p:ph idx="3" type="body"/>
          </p:nvPr>
        </p:nvSpPr>
        <p:spPr>
          <a:xfrm>
            <a:off x="3163175"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3" name="Google Shape;113;p18"/>
          <p:cNvSpPr txBox="1"/>
          <p:nvPr>
            <p:ph idx="4" type="body"/>
          </p:nvPr>
        </p:nvSpPr>
        <p:spPr>
          <a:xfrm>
            <a:off x="5953950" y="1452450"/>
            <a:ext cx="24669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14" name="Google Shape;114;p1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15" name="Google Shape;115;p1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1">
    <p:spTree>
      <p:nvGrpSpPr>
        <p:cNvPr id="116" name="Shape 116"/>
        <p:cNvGrpSpPr/>
        <p:nvPr/>
      </p:nvGrpSpPr>
      <p:grpSpPr>
        <a:xfrm>
          <a:off x="0" y="0"/>
          <a:ext cx="0" cy="0"/>
          <a:chOff x="0" y="0"/>
          <a:chExt cx="0" cy="0"/>
        </a:xfrm>
      </p:grpSpPr>
      <p:sp>
        <p:nvSpPr>
          <p:cNvPr id="117" name="Google Shape;117;p19"/>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FFFFFF"/>
              </a:buClr>
              <a:buSzPts val="3000"/>
              <a:buNone/>
              <a:defRPr>
                <a:solidFill>
                  <a:srgbClr val="FFFFFF"/>
                </a:solidFill>
              </a:defRPr>
            </a:lvl2pPr>
            <a:lvl3pPr lvl="2" rtl="0">
              <a:spcBef>
                <a:spcPts val="0"/>
              </a:spcBef>
              <a:spcAft>
                <a:spcPts val="0"/>
              </a:spcAft>
              <a:buClr>
                <a:srgbClr val="FFFFFF"/>
              </a:buClr>
              <a:buSzPts val="3000"/>
              <a:buNone/>
              <a:defRPr>
                <a:solidFill>
                  <a:srgbClr val="FFFFFF"/>
                </a:solidFill>
              </a:defRPr>
            </a:lvl3pPr>
            <a:lvl4pPr lvl="3" rtl="0">
              <a:spcBef>
                <a:spcPts val="0"/>
              </a:spcBef>
              <a:spcAft>
                <a:spcPts val="0"/>
              </a:spcAft>
              <a:buClr>
                <a:srgbClr val="FFFFFF"/>
              </a:buClr>
              <a:buSzPts val="3000"/>
              <a:buNone/>
              <a:defRPr>
                <a:solidFill>
                  <a:srgbClr val="FFFFFF"/>
                </a:solidFill>
              </a:defRPr>
            </a:lvl4pPr>
            <a:lvl5pPr lvl="4" rtl="0">
              <a:spcBef>
                <a:spcPts val="0"/>
              </a:spcBef>
              <a:spcAft>
                <a:spcPts val="0"/>
              </a:spcAft>
              <a:buClr>
                <a:srgbClr val="FFFFFF"/>
              </a:buClr>
              <a:buSzPts val="3000"/>
              <a:buNone/>
              <a:defRPr>
                <a:solidFill>
                  <a:srgbClr val="FFFFFF"/>
                </a:solidFill>
              </a:defRPr>
            </a:lvl5pPr>
            <a:lvl6pPr lvl="5" rtl="0">
              <a:spcBef>
                <a:spcPts val="0"/>
              </a:spcBef>
              <a:spcAft>
                <a:spcPts val="0"/>
              </a:spcAft>
              <a:buClr>
                <a:srgbClr val="FFFFFF"/>
              </a:buClr>
              <a:buSzPts val="3000"/>
              <a:buNone/>
              <a:defRPr>
                <a:solidFill>
                  <a:srgbClr val="FFFFFF"/>
                </a:solidFill>
              </a:defRPr>
            </a:lvl6pPr>
            <a:lvl7pPr lvl="6" rtl="0">
              <a:spcBef>
                <a:spcPts val="0"/>
              </a:spcBef>
              <a:spcAft>
                <a:spcPts val="0"/>
              </a:spcAft>
              <a:buClr>
                <a:srgbClr val="FFFFFF"/>
              </a:buClr>
              <a:buSzPts val="3000"/>
              <a:buNone/>
              <a:defRPr>
                <a:solidFill>
                  <a:srgbClr val="FFFFFF"/>
                </a:solidFill>
              </a:defRPr>
            </a:lvl7pPr>
            <a:lvl8pPr lvl="7" rtl="0">
              <a:spcBef>
                <a:spcPts val="0"/>
              </a:spcBef>
              <a:spcAft>
                <a:spcPts val="0"/>
              </a:spcAft>
              <a:buClr>
                <a:srgbClr val="FFFFFF"/>
              </a:buClr>
              <a:buSzPts val="3000"/>
              <a:buNone/>
              <a:defRPr>
                <a:solidFill>
                  <a:srgbClr val="FFFFFF"/>
                </a:solidFill>
              </a:defRPr>
            </a:lvl8pPr>
            <a:lvl9pPr lvl="8" rtl="0">
              <a:spcBef>
                <a:spcPts val="0"/>
              </a:spcBef>
              <a:spcAft>
                <a:spcPts val="0"/>
              </a:spcAft>
              <a:buClr>
                <a:srgbClr val="FFFFFF"/>
              </a:buClr>
              <a:buSzPts val="3000"/>
              <a:buNone/>
              <a:defRPr>
                <a:solidFill>
                  <a:srgbClr val="FFFFFF"/>
                </a:solidFill>
              </a:defRPr>
            </a:lvl9pPr>
          </a:lstStyle>
          <a:p/>
        </p:txBody>
      </p:sp>
      <p:sp>
        <p:nvSpPr>
          <p:cNvPr id="118" name="Google Shape;118;p19"/>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Raleway"/>
              <a:buNone/>
              <a:defRPr sz="1200">
                <a:solidFill>
                  <a:schemeClr val="lt2"/>
                </a:solidFill>
                <a:latin typeface="Raleway"/>
                <a:ea typeface="Raleway"/>
                <a:cs typeface="Raleway"/>
                <a:sym typeface="Raleway"/>
              </a:defRPr>
            </a:lvl1pPr>
            <a:lvl2pPr lvl="1" rtl="0">
              <a:lnSpc>
                <a:spcPct val="100000"/>
              </a:lnSpc>
              <a:spcBef>
                <a:spcPts val="0"/>
              </a:spcBef>
              <a:spcAft>
                <a:spcPts val="0"/>
              </a:spcAft>
              <a:buClr>
                <a:schemeClr val="lt2"/>
              </a:buClr>
              <a:buSzPts val="1800"/>
              <a:buNone/>
              <a:defRPr sz="1800">
                <a:solidFill>
                  <a:schemeClr val="lt2"/>
                </a:solidFill>
              </a:defRPr>
            </a:lvl2pPr>
            <a:lvl3pPr lvl="2" rtl="0">
              <a:lnSpc>
                <a:spcPct val="100000"/>
              </a:lnSpc>
              <a:spcBef>
                <a:spcPts val="0"/>
              </a:spcBef>
              <a:spcAft>
                <a:spcPts val="0"/>
              </a:spcAft>
              <a:buClr>
                <a:schemeClr val="lt2"/>
              </a:buClr>
              <a:buSzPts val="1800"/>
              <a:buNone/>
              <a:defRPr sz="1800">
                <a:solidFill>
                  <a:schemeClr val="lt2"/>
                </a:solidFill>
              </a:defRPr>
            </a:lvl3pPr>
            <a:lvl4pPr lvl="3" rtl="0">
              <a:lnSpc>
                <a:spcPct val="100000"/>
              </a:lnSpc>
              <a:spcBef>
                <a:spcPts val="0"/>
              </a:spcBef>
              <a:spcAft>
                <a:spcPts val="0"/>
              </a:spcAft>
              <a:buClr>
                <a:schemeClr val="lt2"/>
              </a:buClr>
              <a:buSzPts val="1800"/>
              <a:buNone/>
              <a:defRPr sz="1800">
                <a:solidFill>
                  <a:schemeClr val="lt2"/>
                </a:solidFill>
              </a:defRPr>
            </a:lvl4pPr>
            <a:lvl5pPr lvl="4" rtl="0">
              <a:lnSpc>
                <a:spcPct val="100000"/>
              </a:lnSpc>
              <a:spcBef>
                <a:spcPts val="0"/>
              </a:spcBef>
              <a:spcAft>
                <a:spcPts val="0"/>
              </a:spcAft>
              <a:buClr>
                <a:schemeClr val="lt2"/>
              </a:buClr>
              <a:buSzPts val="1800"/>
              <a:buNone/>
              <a:defRPr sz="1800">
                <a:solidFill>
                  <a:schemeClr val="lt2"/>
                </a:solidFill>
              </a:defRPr>
            </a:lvl5pPr>
            <a:lvl6pPr lvl="5" rtl="0">
              <a:lnSpc>
                <a:spcPct val="100000"/>
              </a:lnSpc>
              <a:spcBef>
                <a:spcPts val="0"/>
              </a:spcBef>
              <a:spcAft>
                <a:spcPts val="0"/>
              </a:spcAft>
              <a:buClr>
                <a:schemeClr val="lt2"/>
              </a:buClr>
              <a:buSzPts val="1800"/>
              <a:buNone/>
              <a:defRPr sz="1800">
                <a:solidFill>
                  <a:schemeClr val="lt2"/>
                </a:solidFill>
              </a:defRPr>
            </a:lvl6pPr>
            <a:lvl7pPr lvl="6" rtl="0">
              <a:lnSpc>
                <a:spcPct val="100000"/>
              </a:lnSpc>
              <a:spcBef>
                <a:spcPts val="0"/>
              </a:spcBef>
              <a:spcAft>
                <a:spcPts val="0"/>
              </a:spcAft>
              <a:buClr>
                <a:schemeClr val="lt2"/>
              </a:buClr>
              <a:buSzPts val="1800"/>
              <a:buNone/>
              <a:defRPr sz="1800">
                <a:solidFill>
                  <a:schemeClr val="lt2"/>
                </a:solidFill>
              </a:defRPr>
            </a:lvl7pPr>
            <a:lvl8pPr lvl="7" rtl="0">
              <a:lnSpc>
                <a:spcPct val="100000"/>
              </a:lnSpc>
              <a:spcBef>
                <a:spcPts val="0"/>
              </a:spcBef>
              <a:spcAft>
                <a:spcPts val="0"/>
              </a:spcAft>
              <a:buClr>
                <a:schemeClr val="lt2"/>
              </a:buClr>
              <a:buSzPts val="1800"/>
              <a:buNone/>
              <a:defRPr sz="1800">
                <a:solidFill>
                  <a:schemeClr val="lt2"/>
                </a:solidFill>
              </a:defRPr>
            </a:lvl8pPr>
            <a:lvl9pPr lvl="8" rtl="0">
              <a:lnSpc>
                <a:spcPct val="100000"/>
              </a:lnSpc>
              <a:spcBef>
                <a:spcPts val="0"/>
              </a:spcBef>
              <a:spcAft>
                <a:spcPts val="0"/>
              </a:spcAft>
              <a:buClr>
                <a:schemeClr val="lt2"/>
              </a:buClr>
              <a:buSzPts val="1800"/>
              <a:buNone/>
              <a:defRPr sz="1800">
                <a:solidFill>
                  <a:schemeClr val="lt2"/>
                </a:solidFill>
              </a:defRPr>
            </a:lvl9pPr>
          </a:lstStyle>
          <a:p/>
        </p:txBody>
      </p:sp>
      <p:sp>
        <p:nvSpPr>
          <p:cNvPr id="119" name="Google Shape;119;p19"/>
          <p:cNvSpPr txBox="1"/>
          <p:nvPr>
            <p:ph idx="2" type="body"/>
          </p:nvPr>
        </p:nvSpPr>
        <p:spPr>
          <a:xfrm>
            <a:off x="3798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0" name="Google Shape;120;p19"/>
          <p:cNvSpPr txBox="1"/>
          <p:nvPr>
            <p:ph idx="3" type="body"/>
          </p:nvPr>
        </p:nvSpPr>
        <p:spPr>
          <a:xfrm>
            <a:off x="25130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1" name="Google Shape;121;p19"/>
          <p:cNvSpPr txBox="1"/>
          <p:nvPr>
            <p:ph idx="4" type="body"/>
          </p:nvPr>
        </p:nvSpPr>
        <p:spPr>
          <a:xfrm>
            <a:off x="465952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2" name="Google Shape;122;p19"/>
          <p:cNvSpPr txBox="1"/>
          <p:nvPr>
            <p:ph idx="5" type="body"/>
          </p:nvPr>
        </p:nvSpPr>
        <p:spPr>
          <a:xfrm>
            <a:off x="6792675" y="1452450"/>
            <a:ext cx="2045700" cy="2381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2"/>
              </a:buClr>
              <a:buSzPts val="1400"/>
              <a:buChar char="●"/>
              <a:defRPr sz="1400">
                <a:solidFill>
                  <a:schemeClr val="lt2"/>
                </a:solidFill>
              </a:defRPr>
            </a:lvl1pPr>
            <a:lvl2pPr indent="-304800" lvl="1" marL="914400" rtl="0">
              <a:spcBef>
                <a:spcPts val="1600"/>
              </a:spcBef>
              <a:spcAft>
                <a:spcPts val="0"/>
              </a:spcAft>
              <a:buClr>
                <a:schemeClr val="lt2"/>
              </a:buClr>
              <a:buSzPts val="1200"/>
              <a:buChar char="○"/>
              <a:defRPr sz="1200">
                <a:solidFill>
                  <a:schemeClr val="lt2"/>
                </a:solidFill>
              </a:defRPr>
            </a:lvl2pPr>
            <a:lvl3pPr indent="-304800" lvl="2" marL="1371600" rtl="0">
              <a:spcBef>
                <a:spcPts val="1600"/>
              </a:spcBef>
              <a:spcAft>
                <a:spcPts val="0"/>
              </a:spcAft>
              <a:buClr>
                <a:schemeClr val="lt2"/>
              </a:buClr>
              <a:buSzPts val="1200"/>
              <a:buChar char="■"/>
              <a:defRPr sz="1200">
                <a:solidFill>
                  <a:schemeClr val="lt2"/>
                </a:solidFill>
              </a:defRPr>
            </a:lvl3pPr>
            <a:lvl4pPr indent="-304800" lvl="3" marL="1828800" rtl="0">
              <a:spcBef>
                <a:spcPts val="1600"/>
              </a:spcBef>
              <a:spcAft>
                <a:spcPts val="0"/>
              </a:spcAft>
              <a:buClr>
                <a:schemeClr val="lt2"/>
              </a:buClr>
              <a:buSzPts val="1200"/>
              <a:buChar char="●"/>
              <a:defRPr sz="1200">
                <a:solidFill>
                  <a:schemeClr val="lt2"/>
                </a:solidFill>
              </a:defRPr>
            </a:lvl4pPr>
            <a:lvl5pPr indent="-304800" lvl="4" marL="2286000" rtl="0">
              <a:spcBef>
                <a:spcPts val="1600"/>
              </a:spcBef>
              <a:spcAft>
                <a:spcPts val="0"/>
              </a:spcAft>
              <a:buClr>
                <a:schemeClr val="lt2"/>
              </a:buClr>
              <a:buSzPts val="1200"/>
              <a:buChar char="○"/>
              <a:defRPr sz="1200">
                <a:solidFill>
                  <a:schemeClr val="lt2"/>
                </a:solidFill>
              </a:defRPr>
            </a:lvl5pPr>
            <a:lvl6pPr indent="-304800" lvl="5" marL="2743200" rtl="0">
              <a:spcBef>
                <a:spcPts val="1600"/>
              </a:spcBef>
              <a:spcAft>
                <a:spcPts val="0"/>
              </a:spcAft>
              <a:buClr>
                <a:schemeClr val="lt2"/>
              </a:buClr>
              <a:buSzPts val="1200"/>
              <a:buChar char="■"/>
              <a:defRPr sz="1200">
                <a:solidFill>
                  <a:schemeClr val="lt2"/>
                </a:solidFill>
              </a:defRPr>
            </a:lvl6pPr>
            <a:lvl7pPr indent="-304800" lvl="6" marL="3200400" rtl="0">
              <a:spcBef>
                <a:spcPts val="1600"/>
              </a:spcBef>
              <a:spcAft>
                <a:spcPts val="0"/>
              </a:spcAft>
              <a:buClr>
                <a:schemeClr val="lt2"/>
              </a:buClr>
              <a:buSzPts val="1200"/>
              <a:buChar char="●"/>
              <a:defRPr sz="1200">
                <a:solidFill>
                  <a:schemeClr val="lt2"/>
                </a:solidFill>
              </a:defRPr>
            </a:lvl7pPr>
            <a:lvl8pPr indent="-304800" lvl="7" marL="3657600" rtl="0">
              <a:spcBef>
                <a:spcPts val="1600"/>
              </a:spcBef>
              <a:spcAft>
                <a:spcPts val="0"/>
              </a:spcAft>
              <a:buClr>
                <a:schemeClr val="lt2"/>
              </a:buClr>
              <a:buSzPts val="1200"/>
              <a:buChar char="○"/>
              <a:defRPr sz="1200">
                <a:solidFill>
                  <a:schemeClr val="lt2"/>
                </a:solidFill>
              </a:defRPr>
            </a:lvl8pPr>
            <a:lvl9pPr indent="-304800" lvl="8" marL="4114800" rtl="0">
              <a:spcBef>
                <a:spcPts val="1600"/>
              </a:spcBef>
              <a:spcAft>
                <a:spcPts val="1600"/>
              </a:spcAft>
              <a:buClr>
                <a:schemeClr val="lt2"/>
              </a:buClr>
              <a:buSzPts val="1200"/>
              <a:buChar char="■"/>
              <a:defRPr sz="1200">
                <a:solidFill>
                  <a:schemeClr val="lt2"/>
                </a:solidFill>
              </a:defRPr>
            </a:lvl9pPr>
          </a:lstStyle>
          <a:p/>
        </p:txBody>
      </p:sp>
      <p:sp>
        <p:nvSpPr>
          <p:cNvPr id="123" name="Google Shape;123;p1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4" name="Google Shape;124;p1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20"/>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A50A51"/>
              </a:buClr>
              <a:buSzPts val="3200"/>
              <a:buNone/>
              <a:defRPr>
                <a:solidFill>
                  <a:srgbClr val="A50A51"/>
                </a:solidFill>
              </a:defRPr>
            </a:lvl1pPr>
            <a:lvl2pPr lvl="1" rtl="0">
              <a:spcBef>
                <a:spcPts val="0"/>
              </a:spcBef>
              <a:spcAft>
                <a:spcPts val="0"/>
              </a:spcAft>
              <a:buClr>
                <a:srgbClr val="A50A51"/>
              </a:buClr>
              <a:buSzPts val="3000"/>
              <a:buNone/>
              <a:defRPr>
                <a:solidFill>
                  <a:srgbClr val="A50A51"/>
                </a:solidFill>
              </a:defRPr>
            </a:lvl2pPr>
            <a:lvl3pPr lvl="2" rtl="0">
              <a:spcBef>
                <a:spcPts val="0"/>
              </a:spcBef>
              <a:spcAft>
                <a:spcPts val="0"/>
              </a:spcAft>
              <a:buClr>
                <a:srgbClr val="A50A51"/>
              </a:buClr>
              <a:buSzPts val="3000"/>
              <a:buNone/>
              <a:defRPr>
                <a:solidFill>
                  <a:srgbClr val="A50A51"/>
                </a:solidFill>
              </a:defRPr>
            </a:lvl3pPr>
            <a:lvl4pPr lvl="3" rtl="0">
              <a:spcBef>
                <a:spcPts val="0"/>
              </a:spcBef>
              <a:spcAft>
                <a:spcPts val="0"/>
              </a:spcAft>
              <a:buClr>
                <a:srgbClr val="A50A51"/>
              </a:buClr>
              <a:buSzPts val="3000"/>
              <a:buNone/>
              <a:defRPr>
                <a:solidFill>
                  <a:srgbClr val="A50A51"/>
                </a:solidFill>
              </a:defRPr>
            </a:lvl4pPr>
            <a:lvl5pPr lvl="4" rtl="0">
              <a:spcBef>
                <a:spcPts val="0"/>
              </a:spcBef>
              <a:spcAft>
                <a:spcPts val="0"/>
              </a:spcAft>
              <a:buClr>
                <a:srgbClr val="A50A51"/>
              </a:buClr>
              <a:buSzPts val="3000"/>
              <a:buNone/>
              <a:defRPr>
                <a:solidFill>
                  <a:srgbClr val="A50A51"/>
                </a:solidFill>
              </a:defRPr>
            </a:lvl5pPr>
            <a:lvl6pPr lvl="5" rtl="0">
              <a:spcBef>
                <a:spcPts val="0"/>
              </a:spcBef>
              <a:spcAft>
                <a:spcPts val="0"/>
              </a:spcAft>
              <a:buClr>
                <a:srgbClr val="A50A51"/>
              </a:buClr>
              <a:buSzPts val="3000"/>
              <a:buNone/>
              <a:defRPr>
                <a:solidFill>
                  <a:srgbClr val="A50A51"/>
                </a:solidFill>
              </a:defRPr>
            </a:lvl6pPr>
            <a:lvl7pPr lvl="6" rtl="0">
              <a:spcBef>
                <a:spcPts val="0"/>
              </a:spcBef>
              <a:spcAft>
                <a:spcPts val="0"/>
              </a:spcAft>
              <a:buClr>
                <a:srgbClr val="A50A51"/>
              </a:buClr>
              <a:buSzPts val="3000"/>
              <a:buNone/>
              <a:defRPr>
                <a:solidFill>
                  <a:srgbClr val="A50A51"/>
                </a:solidFill>
              </a:defRPr>
            </a:lvl7pPr>
            <a:lvl8pPr lvl="7" rtl="0">
              <a:spcBef>
                <a:spcPts val="0"/>
              </a:spcBef>
              <a:spcAft>
                <a:spcPts val="0"/>
              </a:spcAft>
              <a:buClr>
                <a:srgbClr val="A50A51"/>
              </a:buClr>
              <a:buSzPts val="3000"/>
              <a:buNone/>
              <a:defRPr>
                <a:solidFill>
                  <a:srgbClr val="A50A51"/>
                </a:solidFill>
              </a:defRPr>
            </a:lvl8pPr>
            <a:lvl9pPr lvl="8" rtl="0">
              <a:spcBef>
                <a:spcPts val="0"/>
              </a:spcBef>
              <a:spcAft>
                <a:spcPts val="0"/>
              </a:spcAft>
              <a:buClr>
                <a:srgbClr val="A50A51"/>
              </a:buClr>
              <a:buSzPts val="3000"/>
              <a:buNone/>
              <a:defRPr>
                <a:solidFill>
                  <a:srgbClr val="A50A51"/>
                </a:solidFill>
              </a:defRPr>
            </a:lvl9pPr>
          </a:lstStyle>
          <a:p/>
        </p:txBody>
      </p:sp>
      <p:sp>
        <p:nvSpPr>
          <p:cNvPr id="127" name="Google Shape;127;p20"/>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200"/>
              <a:buFont typeface="Raleway"/>
              <a:buNone/>
              <a:defRPr sz="1200">
                <a:solidFill>
                  <a:srgbClr val="A50A51"/>
                </a:solidFill>
                <a:latin typeface="Raleway"/>
                <a:ea typeface="Raleway"/>
                <a:cs typeface="Raleway"/>
                <a:sym typeface="Raleway"/>
              </a:defRPr>
            </a:lvl1pPr>
            <a:lvl2pPr lvl="1" rtl="0">
              <a:lnSpc>
                <a:spcPct val="100000"/>
              </a:lnSpc>
              <a:spcBef>
                <a:spcPts val="0"/>
              </a:spcBef>
              <a:spcAft>
                <a:spcPts val="0"/>
              </a:spcAft>
              <a:buClr>
                <a:srgbClr val="A50A51"/>
              </a:buClr>
              <a:buSzPts val="1800"/>
              <a:buNone/>
              <a:defRPr sz="1800">
                <a:solidFill>
                  <a:srgbClr val="A50A51"/>
                </a:solidFill>
              </a:defRPr>
            </a:lvl2pPr>
            <a:lvl3pPr lvl="2" rtl="0">
              <a:lnSpc>
                <a:spcPct val="100000"/>
              </a:lnSpc>
              <a:spcBef>
                <a:spcPts val="0"/>
              </a:spcBef>
              <a:spcAft>
                <a:spcPts val="0"/>
              </a:spcAft>
              <a:buClr>
                <a:srgbClr val="A50A51"/>
              </a:buClr>
              <a:buSzPts val="1800"/>
              <a:buNone/>
              <a:defRPr sz="1800">
                <a:solidFill>
                  <a:srgbClr val="A50A51"/>
                </a:solidFill>
              </a:defRPr>
            </a:lvl3pPr>
            <a:lvl4pPr lvl="3" rtl="0">
              <a:lnSpc>
                <a:spcPct val="100000"/>
              </a:lnSpc>
              <a:spcBef>
                <a:spcPts val="0"/>
              </a:spcBef>
              <a:spcAft>
                <a:spcPts val="0"/>
              </a:spcAft>
              <a:buClr>
                <a:srgbClr val="A50A51"/>
              </a:buClr>
              <a:buSzPts val="1800"/>
              <a:buNone/>
              <a:defRPr sz="1800">
                <a:solidFill>
                  <a:srgbClr val="A50A51"/>
                </a:solidFill>
              </a:defRPr>
            </a:lvl4pPr>
            <a:lvl5pPr lvl="4" rtl="0">
              <a:lnSpc>
                <a:spcPct val="100000"/>
              </a:lnSpc>
              <a:spcBef>
                <a:spcPts val="0"/>
              </a:spcBef>
              <a:spcAft>
                <a:spcPts val="0"/>
              </a:spcAft>
              <a:buClr>
                <a:srgbClr val="A50A51"/>
              </a:buClr>
              <a:buSzPts val="1800"/>
              <a:buNone/>
              <a:defRPr sz="1800">
                <a:solidFill>
                  <a:srgbClr val="A50A51"/>
                </a:solidFill>
              </a:defRPr>
            </a:lvl5pPr>
            <a:lvl6pPr lvl="5" rtl="0">
              <a:lnSpc>
                <a:spcPct val="100000"/>
              </a:lnSpc>
              <a:spcBef>
                <a:spcPts val="0"/>
              </a:spcBef>
              <a:spcAft>
                <a:spcPts val="0"/>
              </a:spcAft>
              <a:buClr>
                <a:srgbClr val="A50A51"/>
              </a:buClr>
              <a:buSzPts val="1800"/>
              <a:buNone/>
              <a:defRPr sz="1800">
                <a:solidFill>
                  <a:srgbClr val="A50A51"/>
                </a:solidFill>
              </a:defRPr>
            </a:lvl6pPr>
            <a:lvl7pPr lvl="6" rtl="0">
              <a:lnSpc>
                <a:spcPct val="100000"/>
              </a:lnSpc>
              <a:spcBef>
                <a:spcPts val="0"/>
              </a:spcBef>
              <a:spcAft>
                <a:spcPts val="0"/>
              </a:spcAft>
              <a:buClr>
                <a:srgbClr val="A50A51"/>
              </a:buClr>
              <a:buSzPts val="1800"/>
              <a:buNone/>
              <a:defRPr sz="1800">
                <a:solidFill>
                  <a:srgbClr val="A50A51"/>
                </a:solidFill>
              </a:defRPr>
            </a:lvl7pPr>
            <a:lvl8pPr lvl="7" rtl="0">
              <a:lnSpc>
                <a:spcPct val="100000"/>
              </a:lnSpc>
              <a:spcBef>
                <a:spcPts val="0"/>
              </a:spcBef>
              <a:spcAft>
                <a:spcPts val="0"/>
              </a:spcAft>
              <a:buClr>
                <a:srgbClr val="A50A51"/>
              </a:buClr>
              <a:buSzPts val="1800"/>
              <a:buNone/>
              <a:defRPr sz="1800">
                <a:solidFill>
                  <a:srgbClr val="A50A51"/>
                </a:solidFill>
              </a:defRPr>
            </a:lvl8pPr>
            <a:lvl9pPr lvl="8" rtl="0">
              <a:lnSpc>
                <a:spcPct val="100000"/>
              </a:lnSpc>
              <a:spcBef>
                <a:spcPts val="0"/>
              </a:spcBef>
              <a:spcAft>
                <a:spcPts val="0"/>
              </a:spcAft>
              <a:buClr>
                <a:srgbClr val="A50A51"/>
              </a:buClr>
              <a:buSzPts val="1800"/>
              <a:buNone/>
              <a:defRPr sz="1800">
                <a:solidFill>
                  <a:srgbClr val="A50A51"/>
                </a:solidFill>
              </a:defRPr>
            </a:lvl9pPr>
          </a:lstStyle>
          <a:p/>
        </p:txBody>
      </p:sp>
      <p:sp>
        <p:nvSpPr>
          <p:cNvPr id="128" name="Google Shape;128;p2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29" name="Google Shape;129;p2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7" name="Shape 17"/>
        <p:cNvGrpSpPr/>
        <p:nvPr/>
      </p:nvGrpSpPr>
      <p:grpSpPr>
        <a:xfrm>
          <a:off x="0" y="0"/>
          <a:ext cx="0" cy="0"/>
          <a:chOff x="0" y="0"/>
          <a:chExt cx="0" cy="0"/>
        </a:xfrm>
      </p:grpSpPr>
      <p:sp>
        <p:nvSpPr>
          <p:cNvPr id="18" name="Google Shape;18;p3"/>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pic>
        <p:nvPicPr>
          <p:cNvPr id="19" name="Google Shape;19;p3" title="Screen Shot 2025-08-07 at 4.22.35 AM.png"/>
          <p:cNvPicPr preferRelativeResize="0"/>
          <p:nvPr/>
        </p:nvPicPr>
        <p:blipFill rotWithShape="1">
          <a:blip r:embed="rId2">
            <a:alphaModFix/>
          </a:blip>
          <a:srcRect b="0" l="3372" r="0" t="14733"/>
          <a:stretch/>
        </p:blipFill>
        <p:spPr>
          <a:xfrm>
            <a:off x="0" y="0"/>
            <a:ext cx="9144003" cy="4514725"/>
          </a:xfrm>
          <a:prstGeom prst="rect">
            <a:avLst/>
          </a:prstGeom>
          <a:noFill/>
          <a:ln>
            <a:noFill/>
          </a:ln>
        </p:spPr>
      </p:pic>
      <p:sp>
        <p:nvSpPr>
          <p:cNvPr id="20" name="Google Shape;20;p3"/>
          <p:cNvSpPr txBox="1"/>
          <p:nvPr/>
        </p:nvSpPr>
        <p:spPr>
          <a:xfrm>
            <a:off x="406425" y="2645650"/>
            <a:ext cx="8296800" cy="6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rPr>
              <a:t> </a:t>
            </a:r>
            <a:r>
              <a:rPr lang="en" sz="4000">
                <a:solidFill>
                  <a:schemeClr val="lt1"/>
                </a:solidFill>
                <a:highlight>
                  <a:srgbClr val="A50A51"/>
                </a:highlight>
                <a:latin typeface="Raleway ExtraBold"/>
                <a:ea typeface="Raleway ExtraBold"/>
                <a:cs typeface="Raleway ExtraBold"/>
                <a:sym typeface="Raleway ExtraBold"/>
              </a:rPr>
              <a:t>SESSION TITLE</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rPr>
              <a:t> ADDITIONAL INFORMATION</a:t>
            </a:r>
            <a:endParaRPr sz="4000">
              <a:solidFill>
                <a:schemeClr val="lt1"/>
              </a:solidFill>
              <a:highlight>
                <a:srgbClr val="A50A51"/>
              </a:highlight>
              <a:latin typeface="Raleway ExtraBold"/>
              <a:ea typeface="Raleway ExtraBold"/>
              <a:cs typeface="Raleway ExtraBold"/>
              <a:sym typeface="Raleway ExtraBold"/>
            </a:endParaRPr>
          </a:p>
        </p:txBody>
      </p:sp>
      <p:sp>
        <p:nvSpPr>
          <p:cNvPr id="21" name="Google Shape;21;p3"/>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sp>
        <p:nvSpPr>
          <p:cNvPr id="22" name="Google Shape;22;p3"/>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3" name="Google Shape;23;p3" title="BuiltForZero_CS_logo_rgb_white.jpg"/>
          <p:cNvPicPr preferRelativeResize="0"/>
          <p:nvPr/>
        </p:nvPicPr>
        <p:blipFill>
          <a:blip r:embed="rId3">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0" name="Shape 130"/>
        <p:cNvGrpSpPr/>
        <p:nvPr/>
      </p:nvGrpSpPr>
      <p:grpSpPr>
        <a:xfrm>
          <a:off x="0" y="0"/>
          <a:ext cx="0" cy="0"/>
          <a:chOff x="0" y="0"/>
          <a:chExt cx="0" cy="0"/>
        </a:xfrm>
      </p:grpSpPr>
      <p:sp>
        <p:nvSpPr>
          <p:cNvPr id="131" name="Google Shape;131;p2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A50A51"/>
              </a:buClr>
              <a:buSzPts val="9600"/>
              <a:buFont typeface="Lato"/>
              <a:buNone/>
              <a:defRPr sz="9600">
                <a:solidFill>
                  <a:srgbClr val="A50A51"/>
                </a:solidFill>
                <a:latin typeface="Lato"/>
                <a:ea typeface="Lato"/>
                <a:cs typeface="Lato"/>
                <a:sym typeface="Lato"/>
              </a:defRPr>
            </a:lvl1pPr>
            <a:lvl2pPr lvl="1"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2pPr>
            <a:lvl3pPr lvl="2"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3pPr>
            <a:lvl4pPr lvl="3"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4pPr>
            <a:lvl5pPr lvl="4"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5pPr>
            <a:lvl6pPr lvl="5"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6pPr>
            <a:lvl7pPr lvl="6"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7pPr>
            <a:lvl8pPr lvl="7"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8pPr>
            <a:lvl9pPr lvl="8" algn="ctr">
              <a:spcBef>
                <a:spcPts val="0"/>
              </a:spcBef>
              <a:spcAft>
                <a:spcPts val="0"/>
              </a:spcAft>
              <a:buClr>
                <a:srgbClr val="FFFFFF"/>
              </a:buClr>
              <a:buSzPts val="9600"/>
              <a:buFont typeface="Lato"/>
              <a:buNone/>
              <a:defRPr sz="9600">
                <a:solidFill>
                  <a:srgbClr val="FFFFFF"/>
                </a:solidFill>
                <a:latin typeface="Lato"/>
                <a:ea typeface="Lato"/>
                <a:cs typeface="Lato"/>
                <a:sym typeface="Lato"/>
              </a:defRPr>
            </a:lvl9pPr>
          </a:lstStyle>
          <a:p>
            <a:r>
              <a:t>xx%</a:t>
            </a:r>
          </a:p>
        </p:txBody>
      </p:sp>
      <p:sp>
        <p:nvSpPr>
          <p:cNvPr id="132" name="Google Shape;132;p2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Clr>
                <a:schemeClr val="lt2"/>
              </a:buClr>
              <a:buSzPts val="1400"/>
              <a:buChar char="●"/>
              <a:defRPr>
                <a:solidFill>
                  <a:schemeClr val="lt2"/>
                </a:solidFill>
              </a:defRPr>
            </a:lvl1pPr>
            <a:lvl2pPr indent="-304800" lvl="1" marL="914400" algn="ctr">
              <a:spcBef>
                <a:spcPts val="1600"/>
              </a:spcBef>
              <a:spcAft>
                <a:spcPts val="0"/>
              </a:spcAft>
              <a:buClr>
                <a:schemeClr val="lt2"/>
              </a:buClr>
              <a:buSzPts val="1200"/>
              <a:buChar char="○"/>
              <a:defRPr>
                <a:solidFill>
                  <a:schemeClr val="lt2"/>
                </a:solidFill>
              </a:defRPr>
            </a:lvl2pPr>
            <a:lvl3pPr indent="-304800" lvl="2" marL="1371600" algn="ctr">
              <a:spcBef>
                <a:spcPts val="1600"/>
              </a:spcBef>
              <a:spcAft>
                <a:spcPts val="0"/>
              </a:spcAft>
              <a:buClr>
                <a:schemeClr val="lt2"/>
              </a:buClr>
              <a:buSzPts val="1200"/>
              <a:buChar char="■"/>
              <a:defRPr>
                <a:solidFill>
                  <a:schemeClr val="lt2"/>
                </a:solidFill>
              </a:defRPr>
            </a:lvl3pPr>
            <a:lvl4pPr indent="-304800" lvl="3" marL="1828800" algn="ctr">
              <a:spcBef>
                <a:spcPts val="1600"/>
              </a:spcBef>
              <a:spcAft>
                <a:spcPts val="0"/>
              </a:spcAft>
              <a:buClr>
                <a:schemeClr val="lt2"/>
              </a:buClr>
              <a:buSzPts val="1200"/>
              <a:buChar char="●"/>
              <a:defRPr>
                <a:solidFill>
                  <a:schemeClr val="lt2"/>
                </a:solidFill>
              </a:defRPr>
            </a:lvl4pPr>
            <a:lvl5pPr indent="-304800" lvl="4" marL="2286000" algn="ctr">
              <a:spcBef>
                <a:spcPts val="1600"/>
              </a:spcBef>
              <a:spcAft>
                <a:spcPts val="0"/>
              </a:spcAft>
              <a:buClr>
                <a:schemeClr val="lt2"/>
              </a:buClr>
              <a:buSzPts val="1200"/>
              <a:buChar char="○"/>
              <a:defRPr>
                <a:solidFill>
                  <a:schemeClr val="lt2"/>
                </a:solidFill>
              </a:defRPr>
            </a:lvl5pPr>
            <a:lvl6pPr indent="-304800" lvl="5" marL="2743200" algn="ctr">
              <a:spcBef>
                <a:spcPts val="1600"/>
              </a:spcBef>
              <a:spcAft>
                <a:spcPts val="0"/>
              </a:spcAft>
              <a:buClr>
                <a:schemeClr val="lt2"/>
              </a:buClr>
              <a:buSzPts val="1200"/>
              <a:buChar char="■"/>
              <a:defRPr>
                <a:solidFill>
                  <a:schemeClr val="lt2"/>
                </a:solidFill>
              </a:defRPr>
            </a:lvl6pPr>
            <a:lvl7pPr indent="-304800" lvl="6" marL="3200400" algn="ctr">
              <a:spcBef>
                <a:spcPts val="1600"/>
              </a:spcBef>
              <a:spcAft>
                <a:spcPts val="0"/>
              </a:spcAft>
              <a:buClr>
                <a:schemeClr val="lt2"/>
              </a:buClr>
              <a:buSzPts val="1200"/>
              <a:buChar char="●"/>
              <a:defRPr>
                <a:solidFill>
                  <a:schemeClr val="lt2"/>
                </a:solidFill>
              </a:defRPr>
            </a:lvl7pPr>
            <a:lvl8pPr indent="-304800" lvl="7" marL="3657600" algn="ctr">
              <a:spcBef>
                <a:spcPts val="1600"/>
              </a:spcBef>
              <a:spcAft>
                <a:spcPts val="0"/>
              </a:spcAft>
              <a:buClr>
                <a:schemeClr val="lt2"/>
              </a:buClr>
              <a:buSzPts val="1200"/>
              <a:buChar char="○"/>
              <a:defRPr>
                <a:solidFill>
                  <a:schemeClr val="lt2"/>
                </a:solidFill>
              </a:defRPr>
            </a:lvl8pPr>
            <a:lvl9pPr indent="-304800" lvl="8" marL="4114800" algn="ctr">
              <a:spcBef>
                <a:spcPts val="1600"/>
              </a:spcBef>
              <a:spcAft>
                <a:spcPts val="1600"/>
              </a:spcAft>
              <a:buClr>
                <a:schemeClr val="lt2"/>
              </a:buClr>
              <a:buSzPts val="1200"/>
              <a:buChar char="■"/>
              <a:defRPr>
                <a:solidFill>
                  <a:schemeClr val="lt2"/>
                </a:solidFill>
              </a:defRPr>
            </a:lvl9pPr>
          </a:lstStyle>
          <a:p/>
        </p:txBody>
      </p:sp>
      <p:sp>
        <p:nvSpPr>
          <p:cNvPr id="133" name="Google Shape;133;p21"/>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134" name="Google Shape;134;p21"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_2">
  <p:cSld name="SECTION_TITLE_AND_DESCRIPTION_2">
    <p:spTree>
      <p:nvGrpSpPr>
        <p:cNvPr id="135" name="Shape 135"/>
        <p:cNvGrpSpPr/>
        <p:nvPr/>
      </p:nvGrpSpPr>
      <p:grpSpPr>
        <a:xfrm>
          <a:off x="0" y="0"/>
          <a:ext cx="0" cy="0"/>
          <a:chOff x="0" y="0"/>
          <a:chExt cx="0" cy="0"/>
        </a:xfrm>
      </p:grpSpPr>
      <p:sp>
        <p:nvSpPr>
          <p:cNvPr id="136" name="Google Shape;136;p2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 name="Google Shape;137;p22"/>
          <p:cNvGrpSpPr/>
          <p:nvPr/>
        </p:nvGrpSpPr>
        <p:grpSpPr>
          <a:xfrm>
            <a:off x="830392" y="1191256"/>
            <a:ext cx="745763" cy="45826"/>
            <a:chOff x="4580561" y="2589004"/>
            <a:chExt cx="1064464" cy="25200"/>
          </a:xfrm>
        </p:grpSpPr>
        <p:sp>
          <p:nvSpPr>
            <p:cNvPr id="138" name="Google Shape;138;p2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 name="Google Shape;140;p22"/>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41" name="Google Shape;141;p22"/>
          <p:cNvSpPr txBox="1"/>
          <p:nvPr>
            <p:ph idx="1" type="subTitle"/>
          </p:nvPr>
        </p:nvSpPr>
        <p:spPr>
          <a:xfrm>
            <a:off x="724950" y="3161525"/>
            <a:ext cx="3300900" cy="759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700"/>
              <a:buNone/>
              <a:defRPr sz="1700"/>
            </a:lvl1pPr>
            <a:lvl2pPr lvl="1">
              <a:lnSpc>
                <a:spcPct val="100000"/>
              </a:lnSpc>
              <a:spcBef>
                <a:spcPts val="0"/>
              </a:spcBef>
              <a:spcAft>
                <a:spcPts val="0"/>
              </a:spcAft>
              <a:buSzPts val="1700"/>
              <a:buNone/>
              <a:defRPr sz="1700"/>
            </a:lvl2pPr>
            <a:lvl3pPr lvl="2">
              <a:lnSpc>
                <a:spcPct val="100000"/>
              </a:lnSpc>
              <a:spcBef>
                <a:spcPts val="0"/>
              </a:spcBef>
              <a:spcAft>
                <a:spcPts val="0"/>
              </a:spcAft>
              <a:buSzPts val="1700"/>
              <a:buNone/>
              <a:defRPr sz="1700"/>
            </a:lvl3pPr>
            <a:lvl4pPr lvl="3">
              <a:lnSpc>
                <a:spcPct val="100000"/>
              </a:lnSpc>
              <a:spcBef>
                <a:spcPts val="0"/>
              </a:spcBef>
              <a:spcAft>
                <a:spcPts val="0"/>
              </a:spcAft>
              <a:buSzPts val="1700"/>
              <a:buNone/>
              <a:defRPr sz="1700"/>
            </a:lvl4pPr>
            <a:lvl5pPr lvl="4">
              <a:lnSpc>
                <a:spcPct val="100000"/>
              </a:lnSpc>
              <a:spcBef>
                <a:spcPts val="0"/>
              </a:spcBef>
              <a:spcAft>
                <a:spcPts val="0"/>
              </a:spcAft>
              <a:buSzPts val="1700"/>
              <a:buNone/>
              <a:defRPr sz="1700"/>
            </a:lvl5pPr>
            <a:lvl6pPr lvl="5">
              <a:lnSpc>
                <a:spcPct val="100000"/>
              </a:lnSpc>
              <a:spcBef>
                <a:spcPts val="0"/>
              </a:spcBef>
              <a:spcAft>
                <a:spcPts val="0"/>
              </a:spcAft>
              <a:buSzPts val="1700"/>
              <a:buNone/>
              <a:defRPr sz="1700"/>
            </a:lvl6pPr>
            <a:lvl7pPr lvl="6">
              <a:lnSpc>
                <a:spcPct val="100000"/>
              </a:lnSpc>
              <a:spcBef>
                <a:spcPts val="0"/>
              </a:spcBef>
              <a:spcAft>
                <a:spcPts val="0"/>
              </a:spcAft>
              <a:buSzPts val="1700"/>
              <a:buNone/>
              <a:defRPr sz="1700"/>
            </a:lvl7pPr>
            <a:lvl8pPr lvl="7">
              <a:lnSpc>
                <a:spcPct val="100000"/>
              </a:lnSpc>
              <a:spcBef>
                <a:spcPts val="0"/>
              </a:spcBef>
              <a:spcAft>
                <a:spcPts val="0"/>
              </a:spcAft>
              <a:buSzPts val="1700"/>
              <a:buNone/>
              <a:defRPr sz="1700"/>
            </a:lvl8pPr>
            <a:lvl9pPr lvl="8">
              <a:lnSpc>
                <a:spcPct val="100000"/>
              </a:lnSpc>
              <a:spcBef>
                <a:spcPts val="0"/>
              </a:spcBef>
              <a:spcAft>
                <a:spcPts val="0"/>
              </a:spcAft>
              <a:buSzPts val="1700"/>
              <a:buNone/>
              <a:defRPr sz="1700"/>
            </a:lvl9pPr>
          </a:lstStyle>
          <a:p/>
        </p:txBody>
      </p:sp>
      <p:sp>
        <p:nvSpPr>
          <p:cNvPr id="142" name="Google Shape;142;p22"/>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1600"/>
              </a:spcBef>
              <a:spcAft>
                <a:spcPts val="0"/>
              </a:spcAft>
              <a:buSzPts val="1200"/>
              <a:buChar char="○"/>
              <a:defRPr/>
            </a:lvl2pPr>
            <a:lvl3pPr indent="-304800" lvl="2" marL="1371600">
              <a:spcBef>
                <a:spcPts val="1600"/>
              </a:spcBef>
              <a:spcAft>
                <a:spcPts val="0"/>
              </a:spcAft>
              <a:buSzPts val="1200"/>
              <a:buChar char="■"/>
              <a:defRPr/>
            </a:lvl3pPr>
            <a:lvl4pPr indent="-304800" lvl="3" marL="1828800">
              <a:spcBef>
                <a:spcPts val="1600"/>
              </a:spcBef>
              <a:spcAft>
                <a:spcPts val="0"/>
              </a:spcAft>
              <a:buSzPts val="1200"/>
              <a:buChar char="●"/>
              <a:defRPr/>
            </a:lvl4pPr>
            <a:lvl5pPr indent="-304800" lvl="4" marL="2286000">
              <a:spcBef>
                <a:spcPts val="1600"/>
              </a:spcBef>
              <a:spcAft>
                <a:spcPts val="0"/>
              </a:spcAft>
              <a:buSzPts val="1200"/>
              <a:buChar char="○"/>
              <a:defRPr/>
            </a:lvl5pPr>
            <a:lvl6pPr indent="-304800" lvl="5" marL="2743200">
              <a:spcBef>
                <a:spcPts val="1600"/>
              </a:spcBef>
              <a:spcAft>
                <a:spcPts val="0"/>
              </a:spcAft>
              <a:buSzPts val="1200"/>
              <a:buChar char="■"/>
              <a:defRPr/>
            </a:lvl6pPr>
            <a:lvl7pPr indent="-304800" lvl="6" marL="3200400">
              <a:spcBef>
                <a:spcPts val="1600"/>
              </a:spcBef>
              <a:spcAft>
                <a:spcPts val="0"/>
              </a:spcAft>
              <a:buSzPts val="1200"/>
              <a:buChar char="●"/>
              <a:defRPr/>
            </a:lvl7pPr>
            <a:lvl8pPr indent="-304800" lvl="7" marL="3657600">
              <a:spcBef>
                <a:spcPts val="1600"/>
              </a:spcBef>
              <a:spcAft>
                <a:spcPts val="0"/>
              </a:spcAft>
              <a:buSzPts val="1200"/>
              <a:buChar char="○"/>
              <a:defRPr/>
            </a:lvl8pPr>
            <a:lvl9pPr indent="-304800" lvl="8" marL="4114800">
              <a:spcBef>
                <a:spcPts val="1600"/>
              </a:spcBef>
              <a:spcAft>
                <a:spcPts val="1600"/>
              </a:spcAft>
              <a:buSzPts val="1200"/>
              <a:buChar char="■"/>
              <a:defRPr/>
            </a:lvl9pPr>
          </a:lstStyle>
          <a:p/>
        </p:txBody>
      </p:sp>
      <p:sp>
        <p:nvSpPr>
          <p:cNvPr id="143" name="Google Shape;143;p22"/>
          <p:cNvSpPr txBox="1"/>
          <p:nvPr>
            <p:ph idx="12" type="sldNum"/>
          </p:nvPr>
        </p:nvSpPr>
        <p:spPr>
          <a:xfrm>
            <a:off x="8536302" y="4749851"/>
            <a:ext cx="548700" cy="393600"/>
          </a:xfrm>
          <a:prstGeom prst="rect">
            <a:avLst/>
          </a:prstGeom>
          <a:noFill/>
          <a:ln>
            <a:noFill/>
          </a:ln>
        </p:spPr>
        <p:txBody>
          <a:bodyPr anchorCtr="0" anchor="ctr" bIns="34300" lIns="34300" spcFirstLastPara="1" rIns="34300" wrap="square" tIns="34300">
            <a:noAutofit/>
          </a:bodyPr>
          <a:lstStyle>
            <a:lvl1pPr lvl="0">
              <a:buNone/>
              <a:defRPr sz="500"/>
            </a:lvl1pPr>
            <a:lvl2pPr lvl="1">
              <a:buNone/>
              <a:defRPr sz="500"/>
            </a:lvl2pPr>
            <a:lvl3pPr lvl="2">
              <a:buNone/>
              <a:defRPr sz="500"/>
            </a:lvl3pPr>
            <a:lvl4pPr lvl="3">
              <a:buNone/>
              <a:defRPr sz="500"/>
            </a:lvl4pPr>
            <a:lvl5pPr lvl="4">
              <a:buNone/>
              <a:defRPr sz="500"/>
            </a:lvl5pPr>
            <a:lvl6pPr lvl="5">
              <a:buNone/>
              <a:defRPr sz="500"/>
            </a:lvl6pPr>
            <a:lvl7pPr lvl="6">
              <a:buNone/>
              <a:defRPr sz="500"/>
            </a:lvl7pPr>
            <a:lvl8pPr lvl="7">
              <a:buNone/>
              <a:defRPr sz="500"/>
            </a:lvl8pPr>
            <a:lvl9pPr lvl="8">
              <a:buNone/>
              <a:defRPr sz="5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48" name="Shape 148"/>
        <p:cNvGrpSpPr/>
        <p:nvPr/>
      </p:nvGrpSpPr>
      <p:grpSpPr>
        <a:xfrm>
          <a:off x="0" y="0"/>
          <a:ext cx="0" cy="0"/>
          <a:chOff x="0" y="0"/>
          <a:chExt cx="0" cy="0"/>
        </a:xfrm>
      </p:grpSpPr>
      <p:sp>
        <p:nvSpPr>
          <p:cNvPr id="149" name="Google Shape;149;p2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 name="Google Shape;150;p24"/>
          <p:cNvGrpSpPr/>
          <p:nvPr/>
        </p:nvGrpSpPr>
        <p:grpSpPr>
          <a:xfrm>
            <a:off x="830392" y="1191256"/>
            <a:ext cx="745763" cy="45826"/>
            <a:chOff x="4580561" y="2589004"/>
            <a:chExt cx="1064464" cy="25200"/>
          </a:xfrm>
        </p:grpSpPr>
        <p:sp>
          <p:nvSpPr>
            <p:cNvPr id="151" name="Google Shape;151;p2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 name="Google Shape;153;p2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Font typeface="Montserrat ExtraBold"/>
              <a:buNone/>
              <a:defRPr b="0" sz="4200">
                <a:latin typeface="Montserrat ExtraBold"/>
                <a:ea typeface="Montserrat ExtraBold"/>
                <a:cs typeface="Montserrat ExtraBold"/>
                <a:sym typeface="Montserrat ExtraBold"/>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4" name="Google Shape;154;p2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Font typeface="Open Sans SemiBold"/>
              <a:buNone/>
              <a:defRPr sz="1600">
                <a:latin typeface="Open Sans SemiBold"/>
                <a:ea typeface="Open Sans SemiBold"/>
                <a:cs typeface="Open Sans SemiBold"/>
                <a:sym typeface="Open Sans SemiBold"/>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55" name="Google Shape;155;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Large YA Logo">
  <p:cSld name="TITLE_2">
    <p:bg>
      <p:bgPr>
        <a:solidFill>
          <a:schemeClr val="lt2"/>
        </a:solidFill>
      </p:bgPr>
    </p:bg>
    <p:spTree>
      <p:nvGrpSpPr>
        <p:cNvPr id="156" name="Shape 156"/>
        <p:cNvGrpSpPr/>
        <p:nvPr/>
      </p:nvGrpSpPr>
      <p:grpSpPr>
        <a:xfrm>
          <a:off x="0" y="0"/>
          <a:ext cx="0" cy="0"/>
          <a:chOff x="0" y="0"/>
          <a:chExt cx="0" cy="0"/>
        </a:xfrm>
      </p:grpSpPr>
      <p:sp>
        <p:nvSpPr>
          <p:cNvPr id="157" name="Google Shape;157;p25"/>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 name="Google Shape;158;p25"/>
          <p:cNvGrpSpPr/>
          <p:nvPr/>
        </p:nvGrpSpPr>
        <p:grpSpPr>
          <a:xfrm>
            <a:off x="3084428" y="1403220"/>
            <a:ext cx="524248" cy="45826"/>
            <a:chOff x="4580561" y="2589004"/>
            <a:chExt cx="1064464" cy="25200"/>
          </a:xfrm>
        </p:grpSpPr>
        <p:sp>
          <p:nvSpPr>
            <p:cNvPr id="159" name="Google Shape;159;p2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 name="Google Shape;161;p25"/>
          <p:cNvSpPr txBox="1"/>
          <p:nvPr>
            <p:ph type="ctrTitle"/>
          </p:nvPr>
        </p:nvSpPr>
        <p:spPr>
          <a:xfrm>
            <a:off x="3013366" y="1648714"/>
            <a:ext cx="54042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Font typeface="Montserrat ExtraBold"/>
              <a:buNone/>
              <a:defRPr b="0" sz="4200">
                <a:latin typeface="Montserrat ExtraBold"/>
                <a:ea typeface="Montserrat ExtraBold"/>
                <a:cs typeface="Montserrat ExtraBold"/>
                <a:sym typeface="Montserrat ExtraBold"/>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62" name="Google Shape;162;p25"/>
          <p:cNvSpPr txBox="1"/>
          <p:nvPr>
            <p:ph idx="1" type="subTitle"/>
          </p:nvPr>
        </p:nvSpPr>
        <p:spPr>
          <a:xfrm>
            <a:off x="3013491" y="3313379"/>
            <a:ext cx="54042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Font typeface="Open Sans SemiBold"/>
              <a:buNone/>
              <a:defRPr sz="1600">
                <a:latin typeface="Open Sans SemiBold"/>
                <a:ea typeface="Open Sans SemiBold"/>
                <a:cs typeface="Open Sans SemiBold"/>
                <a:sym typeface="Open Sans SemiBold"/>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3" name="Google Shape;163;p2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64" name="Google Shape;164;p25"/>
          <p:cNvPicPr preferRelativeResize="0"/>
          <p:nvPr/>
        </p:nvPicPr>
        <p:blipFill>
          <a:blip r:embed="rId2">
            <a:alphaModFix/>
          </a:blip>
          <a:stretch>
            <a:fillRect/>
          </a:stretch>
        </p:blipFill>
        <p:spPr>
          <a:xfrm>
            <a:off x="124026" y="1122722"/>
            <a:ext cx="3068024" cy="306802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Yes In My Back Yard Logo">
  <p:cSld name="TITLE_2_2">
    <p:bg>
      <p:bgPr>
        <a:solidFill>
          <a:schemeClr val="lt2"/>
        </a:solidFill>
      </p:bgPr>
    </p:bg>
    <p:spTree>
      <p:nvGrpSpPr>
        <p:cNvPr id="165" name="Shape 165"/>
        <p:cNvGrpSpPr/>
        <p:nvPr/>
      </p:nvGrpSpPr>
      <p:grpSpPr>
        <a:xfrm>
          <a:off x="0" y="0"/>
          <a:ext cx="0" cy="0"/>
          <a:chOff x="0" y="0"/>
          <a:chExt cx="0" cy="0"/>
        </a:xfrm>
      </p:grpSpPr>
      <p:sp>
        <p:nvSpPr>
          <p:cNvPr id="166" name="Google Shape;166;p26"/>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7" name="Google Shape;167;p26"/>
          <p:cNvGrpSpPr/>
          <p:nvPr/>
        </p:nvGrpSpPr>
        <p:grpSpPr>
          <a:xfrm>
            <a:off x="3084428" y="1403220"/>
            <a:ext cx="524248" cy="45826"/>
            <a:chOff x="4580561" y="2589004"/>
            <a:chExt cx="1064464" cy="25200"/>
          </a:xfrm>
        </p:grpSpPr>
        <p:sp>
          <p:nvSpPr>
            <p:cNvPr id="168" name="Google Shape;168;p2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p26"/>
          <p:cNvSpPr txBox="1"/>
          <p:nvPr>
            <p:ph type="ctrTitle"/>
          </p:nvPr>
        </p:nvSpPr>
        <p:spPr>
          <a:xfrm>
            <a:off x="3013366" y="1648714"/>
            <a:ext cx="54042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Font typeface="Montserrat ExtraBold"/>
              <a:buNone/>
              <a:defRPr b="0" sz="4200">
                <a:latin typeface="Montserrat ExtraBold"/>
                <a:ea typeface="Montserrat ExtraBold"/>
                <a:cs typeface="Montserrat ExtraBold"/>
                <a:sym typeface="Montserrat ExtraBold"/>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1" name="Google Shape;171;p26"/>
          <p:cNvSpPr txBox="1"/>
          <p:nvPr>
            <p:ph idx="1" type="subTitle"/>
          </p:nvPr>
        </p:nvSpPr>
        <p:spPr>
          <a:xfrm>
            <a:off x="3013491" y="3313379"/>
            <a:ext cx="54042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Font typeface="Open Sans SemiBold"/>
              <a:buNone/>
              <a:defRPr sz="1600">
                <a:latin typeface="Open Sans SemiBold"/>
                <a:ea typeface="Open Sans SemiBold"/>
                <a:cs typeface="Open Sans SemiBold"/>
                <a:sym typeface="Open Sans SemiBold"/>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72" name="Google Shape;172;p2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73" name="Google Shape;173;p26"/>
          <p:cNvPicPr preferRelativeResize="0"/>
          <p:nvPr/>
        </p:nvPicPr>
        <p:blipFill rotWithShape="1">
          <a:blip r:embed="rId2">
            <a:alphaModFix/>
          </a:blip>
          <a:srcRect b="0" l="0" r="0" t="0"/>
          <a:stretch/>
        </p:blipFill>
        <p:spPr>
          <a:xfrm>
            <a:off x="228763" y="1171322"/>
            <a:ext cx="2556263" cy="255625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Large YA Logo 1">
  <p:cSld name="TITLE_2_1">
    <p:bg>
      <p:bgPr>
        <a:solidFill>
          <a:schemeClr val="lt2"/>
        </a:solidFill>
      </p:bgPr>
    </p:bg>
    <p:spTree>
      <p:nvGrpSpPr>
        <p:cNvPr id="174" name="Shape 174"/>
        <p:cNvGrpSpPr/>
        <p:nvPr/>
      </p:nvGrpSpPr>
      <p:grpSpPr>
        <a:xfrm>
          <a:off x="0" y="0"/>
          <a:ext cx="0" cy="0"/>
          <a:chOff x="0" y="0"/>
          <a:chExt cx="0" cy="0"/>
        </a:xfrm>
      </p:grpSpPr>
      <p:sp>
        <p:nvSpPr>
          <p:cNvPr id="175" name="Google Shape;175;p27"/>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 name="Google Shape;176;p27"/>
          <p:cNvGrpSpPr/>
          <p:nvPr/>
        </p:nvGrpSpPr>
        <p:grpSpPr>
          <a:xfrm>
            <a:off x="3663312" y="1143195"/>
            <a:ext cx="467300" cy="45826"/>
            <a:chOff x="4580561" y="2589004"/>
            <a:chExt cx="1064464" cy="25200"/>
          </a:xfrm>
        </p:grpSpPr>
        <p:sp>
          <p:nvSpPr>
            <p:cNvPr id="177" name="Google Shape;177;p2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 name="Google Shape;179;p27"/>
          <p:cNvSpPr txBox="1"/>
          <p:nvPr>
            <p:ph type="ctrTitle"/>
          </p:nvPr>
        </p:nvSpPr>
        <p:spPr>
          <a:xfrm>
            <a:off x="3600103" y="1388695"/>
            <a:ext cx="48174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Font typeface="Montserrat ExtraBold"/>
              <a:buNone/>
              <a:defRPr b="0" sz="4200">
                <a:latin typeface="Montserrat ExtraBold"/>
                <a:ea typeface="Montserrat ExtraBold"/>
                <a:cs typeface="Montserrat ExtraBold"/>
                <a:sym typeface="Montserrat ExtraBold"/>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80" name="Google Shape;180;p27"/>
          <p:cNvSpPr txBox="1"/>
          <p:nvPr>
            <p:ph idx="1" type="subTitle"/>
          </p:nvPr>
        </p:nvSpPr>
        <p:spPr>
          <a:xfrm>
            <a:off x="3600215" y="3817396"/>
            <a:ext cx="48174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Font typeface="Open Sans SemiBold"/>
              <a:buNone/>
              <a:defRPr sz="1600">
                <a:latin typeface="Open Sans SemiBold"/>
                <a:ea typeface="Open Sans SemiBold"/>
                <a:cs typeface="Open Sans SemiBold"/>
                <a:sym typeface="Open Sans SemiBold"/>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81" name="Google Shape;181;p2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82" name="Google Shape;182;p27"/>
          <p:cNvPicPr preferRelativeResize="0"/>
          <p:nvPr/>
        </p:nvPicPr>
        <p:blipFill>
          <a:blip r:embed="rId2">
            <a:alphaModFix/>
          </a:blip>
          <a:stretch>
            <a:fillRect/>
          </a:stretch>
        </p:blipFill>
        <p:spPr>
          <a:xfrm>
            <a:off x="310018" y="1104084"/>
            <a:ext cx="2843091" cy="1759210"/>
          </a:xfrm>
          <a:prstGeom prst="rect">
            <a:avLst/>
          </a:prstGeom>
          <a:noFill/>
          <a:ln>
            <a:noFill/>
          </a:ln>
        </p:spPr>
      </p:pic>
    </p:spTree>
  </p:cSld>
  <p:clrMapOvr>
    <a:masterClrMapping/>
  </p:clrMapOvr>
  <p:extLst>
    <p:ext uri="{DCECCB84-F9BA-43D5-87BE-67443E8EF086}">
      <p15:sldGuideLst>
        <p15:guide id="1" orient="horz" pos="1620">
          <p15:clr>
            <a:srgbClr val="FA7B17"/>
          </p15:clr>
        </p15:guide>
        <p15:guide id="2" pos="2880">
          <p15:clr>
            <a:srgbClr val="FA7B17"/>
          </p15:clr>
        </p15:guide>
        <p15:guide id="3" orient="horz" pos="1269">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Large YA Logo 1 1">
  <p:cSld name="TITLE_2_1_1">
    <p:bg>
      <p:bgPr>
        <a:solidFill>
          <a:schemeClr val="lt2"/>
        </a:solidFill>
      </p:bgPr>
    </p:bg>
    <p:spTree>
      <p:nvGrpSpPr>
        <p:cNvPr id="183" name="Shape 183"/>
        <p:cNvGrpSpPr/>
        <p:nvPr/>
      </p:nvGrpSpPr>
      <p:grpSpPr>
        <a:xfrm>
          <a:off x="0" y="0"/>
          <a:ext cx="0" cy="0"/>
          <a:chOff x="0" y="0"/>
          <a:chExt cx="0" cy="0"/>
        </a:xfrm>
      </p:grpSpPr>
      <p:sp>
        <p:nvSpPr>
          <p:cNvPr id="184" name="Google Shape;184;p28"/>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 name="Google Shape;185;p28"/>
          <p:cNvGrpSpPr/>
          <p:nvPr/>
        </p:nvGrpSpPr>
        <p:grpSpPr>
          <a:xfrm>
            <a:off x="3663312" y="1143195"/>
            <a:ext cx="467300" cy="45826"/>
            <a:chOff x="4580561" y="2589004"/>
            <a:chExt cx="1064464" cy="25200"/>
          </a:xfrm>
        </p:grpSpPr>
        <p:sp>
          <p:nvSpPr>
            <p:cNvPr id="186" name="Google Shape;186;p2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 name="Google Shape;188;p28"/>
          <p:cNvSpPr txBox="1"/>
          <p:nvPr>
            <p:ph type="ctrTitle"/>
          </p:nvPr>
        </p:nvSpPr>
        <p:spPr>
          <a:xfrm>
            <a:off x="3600103" y="1388695"/>
            <a:ext cx="48174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Font typeface="Montserrat ExtraBold"/>
              <a:buNone/>
              <a:defRPr b="0" sz="4200">
                <a:latin typeface="Montserrat ExtraBold"/>
                <a:ea typeface="Montserrat ExtraBold"/>
                <a:cs typeface="Montserrat ExtraBold"/>
                <a:sym typeface="Montserrat ExtraBold"/>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89" name="Google Shape;189;p28"/>
          <p:cNvSpPr txBox="1"/>
          <p:nvPr>
            <p:ph idx="1" type="subTitle"/>
          </p:nvPr>
        </p:nvSpPr>
        <p:spPr>
          <a:xfrm>
            <a:off x="3600215" y="3817396"/>
            <a:ext cx="48174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Font typeface="Open Sans SemiBold"/>
              <a:buNone/>
              <a:defRPr sz="1600">
                <a:latin typeface="Open Sans SemiBold"/>
                <a:ea typeface="Open Sans SemiBold"/>
                <a:cs typeface="Open Sans SemiBold"/>
                <a:sym typeface="Open Sans SemiBold"/>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90" name="Google Shape;190;p2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91" name="Google Shape;191;p28"/>
          <p:cNvPicPr preferRelativeResize="0"/>
          <p:nvPr/>
        </p:nvPicPr>
        <p:blipFill>
          <a:blip r:embed="rId2">
            <a:alphaModFix/>
          </a:blip>
          <a:stretch>
            <a:fillRect/>
          </a:stretch>
        </p:blipFill>
        <p:spPr>
          <a:xfrm>
            <a:off x="232495" y="1114584"/>
            <a:ext cx="2946319" cy="182308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YA Logo">
  <p:cSld name="TITLE_1">
    <p:bg>
      <p:bgPr>
        <a:solidFill>
          <a:schemeClr val="lt2"/>
        </a:solidFill>
      </p:bgPr>
    </p:bg>
    <p:spTree>
      <p:nvGrpSpPr>
        <p:cNvPr id="192" name="Shape 192"/>
        <p:cNvGrpSpPr/>
        <p:nvPr/>
      </p:nvGrpSpPr>
      <p:grpSpPr>
        <a:xfrm>
          <a:off x="0" y="0"/>
          <a:ext cx="0" cy="0"/>
          <a:chOff x="0" y="0"/>
          <a:chExt cx="0" cy="0"/>
        </a:xfrm>
      </p:grpSpPr>
      <p:sp>
        <p:nvSpPr>
          <p:cNvPr id="193" name="Google Shape;193;p29"/>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9"/>
          <p:cNvSpPr txBox="1"/>
          <p:nvPr>
            <p:ph type="ctrTitle"/>
          </p:nvPr>
        </p:nvSpPr>
        <p:spPr>
          <a:xfrm>
            <a:off x="729450" y="19977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Font typeface="Montserrat ExtraBold"/>
              <a:buNone/>
              <a:defRPr b="0" sz="4200">
                <a:latin typeface="Montserrat ExtraBold"/>
                <a:ea typeface="Montserrat ExtraBold"/>
                <a:cs typeface="Montserrat ExtraBold"/>
                <a:sym typeface="Montserrat ExtraBold"/>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95" name="Google Shape;195;p29"/>
          <p:cNvSpPr txBox="1"/>
          <p:nvPr>
            <p:ph idx="1" type="subTitle"/>
          </p:nvPr>
        </p:nvSpPr>
        <p:spPr>
          <a:xfrm>
            <a:off x="729627" y="38482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Font typeface="Open Sans SemiBold"/>
              <a:buNone/>
              <a:defRPr sz="1600">
                <a:latin typeface="Open Sans SemiBold"/>
                <a:ea typeface="Open Sans SemiBold"/>
                <a:cs typeface="Open Sans SemiBold"/>
                <a:sym typeface="Open Sans SemiBold"/>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96" name="Google Shape;196;p2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97" name="Google Shape;197;p29"/>
          <p:cNvPicPr preferRelativeResize="0"/>
          <p:nvPr/>
        </p:nvPicPr>
        <p:blipFill>
          <a:blip r:embed="rId2">
            <a:alphaModFix/>
          </a:blip>
          <a:stretch>
            <a:fillRect/>
          </a:stretch>
        </p:blipFill>
        <p:spPr>
          <a:xfrm>
            <a:off x="604564" y="701147"/>
            <a:ext cx="1985305" cy="122844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Yes In My Back Yard Logo Single Column">
  <p:cSld name="TITLE_1_2">
    <p:bg>
      <p:bgPr>
        <a:solidFill>
          <a:schemeClr val="lt2"/>
        </a:solidFill>
      </p:bgPr>
    </p:bg>
    <p:spTree>
      <p:nvGrpSpPr>
        <p:cNvPr id="198" name="Shape 198"/>
        <p:cNvGrpSpPr/>
        <p:nvPr/>
      </p:nvGrpSpPr>
      <p:grpSpPr>
        <a:xfrm>
          <a:off x="0" y="0"/>
          <a:ext cx="0" cy="0"/>
          <a:chOff x="0" y="0"/>
          <a:chExt cx="0" cy="0"/>
        </a:xfrm>
      </p:grpSpPr>
      <p:sp>
        <p:nvSpPr>
          <p:cNvPr id="199" name="Google Shape;199;p30"/>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0"/>
          <p:cNvSpPr txBox="1"/>
          <p:nvPr>
            <p:ph type="ctrTitle"/>
          </p:nvPr>
        </p:nvSpPr>
        <p:spPr>
          <a:xfrm>
            <a:off x="729450" y="19977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Font typeface="Montserrat ExtraBold"/>
              <a:buNone/>
              <a:defRPr b="0" sz="4200">
                <a:latin typeface="Montserrat ExtraBold"/>
                <a:ea typeface="Montserrat ExtraBold"/>
                <a:cs typeface="Montserrat ExtraBold"/>
                <a:sym typeface="Montserrat ExtraBold"/>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201" name="Google Shape;201;p30"/>
          <p:cNvSpPr txBox="1"/>
          <p:nvPr>
            <p:ph idx="1" type="subTitle"/>
          </p:nvPr>
        </p:nvSpPr>
        <p:spPr>
          <a:xfrm>
            <a:off x="729627" y="38482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Font typeface="Open Sans SemiBold"/>
              <a:buNone/>
              <a:defRPr sz="1600">
                <a:latin typeface="Open Sans SemiBold"/>
                <a:ea typeface="Open Sans SemiBold"/>
                <a:cs typeface="Open Sans SemiBold"/>
                <a:sym typeface="Open Sans SemiBold"/>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202" name="Google Shape;202;p3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03" name="Google Shape;203;p30"/>
          <p:cNvPicPr preferRelativeResize="0"/>
          <p:nvPr/>
        </p:nvPicPr>
        <p:blipFill rotWithShape="1">
          <a:blip r:embed="rId2">
            <a:alphaModFix/>
          </a:blip>
          <a:srcRect b="0" l="10301" r="-3698" t="0"/>
          <a:stretch/>
        </p:blipFill>
        <p:spPr>
          <a:xfrm>
            <a:off x="764627" y="701147"/>
            <a:ext cx="2719553" cy="122844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Yimby Law Logo">
  <p:cSld name="TITLE_1_1">
    <p:bg>
      <p:bgPr>
        <a:solidFill>
          <a:schemeClr val="lt2"/>
        </a:solidFill>
      </p:bgPr>
    </p:bg>
    <p:spTree>
      <p:nvGrpSpPr>
        <p:cNvPr id="204" name="Shape 204"/>
        <p:cNvGrpSpPr/>
        <p:nvPr/>
      </p:nvGrpSpPr>
      <p:grpSpPr>
        <a:xfrm>
          <a:off x="0" y="0"/>
          <a:ext cx="0" cy="0"/>
          <a:chOff x="0" y="0"/>
          <a:chExt cx="0" cy="0"/>
        </a:xfrm>
      </p:grpSpPr>
      <p:sp>
        <p:nvSpPr>
          <p:cNvPr id="205" name="Google Shape;205;p31"/>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1"/>
          <p:cNvSpPr txBox="1"/>
          <p:nvPr>
            <p:ph type="ctrTitle"/>
          </p:nvPr>
        </p:nvSpPr>
        <p:spPr>
          <a:xfrm>
            <a:off x="729450" y="19977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Font typeface="Montserrat ExtraBold"/>
              <a:buNone/>
              <a:defRPr b="0" sz="4200">
                <a:latin typeface="Montserrat ExtraBold"/>
                <a:ea typeface="Montserrat ExtraBold"/>
                <a:cs typeface="Montserrat ExtraBold"/>
                <a:sym typeface="Montserrat ExtraBold"/>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207" name="Google Shape;207;p31"/>
          <p:cNvSpPr txBox="1"/>
          <p:nvPr>
            <p:ph idx="1" type="subTitle"/>
          </p:nvPr>
        </p:nvSpPr>
        <p:spPr>
          <a:xfrm>
            <a:off x="729627" y="38482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Font typeface="Open Sans SemiBold"/>
              <a:buNone/>
              <a:defRPr sz="1600">
                <a:latin typeface="Open Sans SemiBold"/>
                <a:ea typeface="Open Sans SemiBold"/>
                <a:cs typeface="Open Sans SemiBold"/>
                <a:sym typeface="Open Sans SemiBold"/>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208" name="Google Shape;208;p3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09" name="Google Shape;209;p31"/>
          <p:cNvPicPr preferRelativeResize="0"/>
          <p:nvPr/>
        </p:nvPicPr>
        <p:blipFill>
          <a:blip r:embed="rId2">
            <a:alphaModFix/>
          </a:blip>
          <a:stretch>
            <a:fillRect/>
          </a:stretch>
        </p:blipFill>
        <p:spPr>
          <a:xfrm>
            <a:off x="548374" y="800597"/>
            <a:ext cx="1819651" cy="112593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4" name="Shape 24"/>
        <p:cNvGrpSpPr/>
        <p:nvPr/>
      </p:nvGrpSpPr>
      <p:grpSpPr>
        <a:xfrm>
          <a:off x="0" y="0"/>
          <a:ext cx="0" cy="0"/>
          <a:chOff x="0" y="0"/>
          <a:chExt cx="0" cy="0"/>
        </a:xfrm>
      </p:grpSpPr>
      <p:sp>
        <p:nvSpPr>
          <p:cNvPr id="25" name="Google Shape;25;p4"/>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27" name="Google Shape;27;p4"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10" name="Shape 210"/>
        <p:cNvGrpSpPr/>
        <p:nvPr/>
      </p:nvGrpSpPr>
      <p:grpSpPr>
        <a:xfrm>
          <a:off x="0" y="0"/>
          <a:ext cx="0" cy="0"/>
          <a:chOff x="0" y="0"/>
          <a:chExt cx="0" cy="0"/>
        </a:xfrm>
      </p:grpSpPr>
      <p:grpSp>
        <p:nvGrpSpPr>
          <p:cNvPr id="211" name="Google Shape;211;p32"/>
          <p:cNvGrpSpPr/>
          <p:nvPr/>
        </p:nvGrpSpPr>
        <p:grpSpPr>
          <a:xfrm>
            <a:off x="830392" y="1191256"/>
            <a:ext cx="745763" cy="45826"/>
            <a:chOff x="4580561" y="2589004"/>
            <a:chExt cx="1064464" cy="25200"/>
          </a:xfrm>
        </p:grpSpPr>
        <p:sp>
          <p:nvSpPr>
            <p:cNvPr id="212" name="Google Shape;212;p32"/>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2"/>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 name="Google Shape;214;p32"/>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Font typeface="Montserrat"/>
              <a:buNone/>
              <a:defRPr sz="3600">
                <a:solidFill>
                  <a:schemeClr val="lt1"/>
                </a:solidFill>
                <a:latin typeface="Montserrat"/>
                <a:ea typeface="Montserrat"/>
                <a:cs typeface="Montserrat"/>
                <a:sym typeface="Montserrat"/>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15" name="Google Shape;215;p3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6" name="Shape 216"/>
        <p:cNvGrpSpPr/>
        <p:nvPr/>
      </p:nvGrpSpPr>
      <p:grpSpPr>
        <a:xfrm>
          <a:off x="0" y="0"/>
          <a:ext cx="0" cy="0"/>
          <a:chOff x="0" y="0"/>
          <a:chExt cx="0" cy="0"/>
        </a:xfrm>
      </p:grpSpPr>
      <p:sp>
        <p:nvSpPr>
          <p:cNvPr id="217" name="Google Shape;217;p3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 name="Google Shape;218;p33"/>
          <p:cNvGrpSpPr/>
          <p:nvPr/>
        </p:nvGrpSpPr>
        <p:grpSpPr>
          <a:xfrm>
            <a:off x="830392" y="1191256"/>
            <a:ext cx="745763" cy="45826"/>
            <a:chOff x="4580561" y="2589004"/>
            <a:chExt cx="1064464" cy="25200"/>
          </a:xfrm>
        </p:grpSpPr>
        <p:sp>
          <p:nvSpPr>
            <p:cNvPr id="219" name="Google Shape;219;p3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 name="Google Shape;221;p33"/>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Font typeface="Montserrat"/>
              <a:buNone/>
              <a:defRPr sz="2600">
                <a:latin typeface="Montserrat"/>
                <a:ea typeface="Montserrat"/>
                <a:cs typeface="Montserrat"/>
                <a:sym typeface="Montserrat"/>
              </a:defRPr>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22" name="Google Shape;222;p33"/>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Font typeface="Open Sans"/>
              <a:buChar char="●"/>
              <a:defRPr>
                <a:latin typeface="Open Sans"/>
                <a:ea typeface="Open Sans"/>
                <a:cs typeface="Open Sans"/>
                <a:sym typeface="Open Sans"/>
              </a:defRPr>
            </a:lvl1pPr>
            <a:lvl2pPr indent="-298450" lvl="1" marL="914400">
              <a:spcBef>
                <a:spcPts val="0"/>
              </a:spcBef>
              <a:spcAft>
                <a:spcPts val="0"/>
              </a:spcAft>
              <a:buSzPts val="1100"/>
              <a:buFont typeface="Open Sans"/>
              <a:buChar char="○"/>
              <a:defRPr>
                <a:latin typeface="Open Sans"/>
                <a:ea typeface="Open Sans"/>
                <a:cs typeface="Open Sans"/>
                <a:sym typeface="Open Sans"/>
              </a:defRPr>
            </a:lvl2pPr>
            <a:lvl3pPr indent="-298450" lvl="2" marL="1371600">
              <a:spcBef>
                <a:spcPts val="0"/>
              </a:spcBef>
              <a:spcAft>
                <a:spcPts val="0"/>
              </a:spcAft>
              <a:buSzPts val="1100"/>
              <a:buFont typeface="Open Sans"/>
              <a:buChar char="■"/>
              <a:defRPr>
                <a:latin typeface="Open Sans"/>
                <a:ea typeface="Open Sans"/>
                <a:cs typeface="Open Sans"/>
                <a:sym typeface="Open Sans"/>
              </a:defRPr>
            </a:lvl3pPr>
            <a:lvl4pPr indent="-298450" lvl="3" marL="1828800">
              <a:spcBef>
                <a:spcPts val="0"/>
              </a:spcBef>
              <a:spcAft>
                <a:spcPts val="0"/>
              </a:spcAft>
              <a:buSzPts val="1100"/>
              <a:buFont typeface="Open Sans"/>
              <a:buChar char="●"/>
              <a:defRPr>
                <a:latin typeface="Open Sans"/>
                <a:ea typeface="Open Sans"/>
                <a:cs typeface="Open Sans"/>
                <a:sym typeface="Open Sans"/>
              </a:defRPr>
            </a:lvl4pPr>
            <a:lvl5pPr indent="-298450" lvl="4" marL="2286000">
              <a:spcBef>
                <a:spcPts val="0"/>
              </a:spcBef>
              <a:spcAft>
                <a:spcPts val="0"/>
              </a:spcAft>
              <a:buSzPts val="1100"/>
              <a:buFont typeface="Open Sans"/>
              <a:buChar char="○"/>
              <a:defRPr>
                <a:latin typeface="Open Sans"/>
                <a:ea typeface="Open Sans"/>
                <a:cs typeface="Open Sans"/>
                <a:sym typeface="Open Sans"/>
              </a:defRPr>
            </a:lvl5pPr>
            <a:lvl6pPr indent="-298450" lvl="5" marL="2743200">
              <a:spcBef>
                <a:spcPts val="0"/>
              </a:spcBef>
              <a:spcAft>
                <a:spcPts val="0"/>
              </a:spcAft>
              <a:buSzPts val="1100"/>
              <a:buFont typeface="Open Sans"/>
              <a:buChar char="■"/>
              <a:defRPr>
                <a:latin typeface="Open Sans"/>
                <a:ea typeface="Open Sans"/>
                <a:cs typeface="Open Sans"/>
                <a:sym typeface="Open Sans"/>
              </a:defRPr>
            </a:lvl6pPr>
            <a:lvl7pPr indent="-298450" lvl="6" marL="3200400">
              <a:spcBef>
                <a:spcPts val="0"/>
              </a:spcBef>
              <a:spcAft>
                <a:spcPts val="0"/>
              </a:spcAft>
              <a:buSzPts val="1100"/>
              <a:buFont typeface="Open Sans"/>
              <a:buChar char="●"/>
              <a:defRPr>
                <a:latin typeface="Open Sans"/>
                <a:ea typeface="Open Sans"/>
                <a:cs typeface="Open Sans"/>
                <a:sym typeface="Open Sans"/>
              </a:defRPr>
            </a:lvl7pPr>
            <a:lvl8pPr indent="-298450" lvl="7" marL="3657600">
              <a:spcBef>
                <a:spcPts val="0"/>
              </a:spcBef>
              <a:spcAft>
                <a:spcPts val="0"/>
              </a:spcAft>
              <a:buSzPts val="1100"/>
              <a:buFont typeface="Open Sans"/>
              <a:buChar char="○"/>
              <a:defRPr>
                <a:latin typeface="Open Sans"/>
                <a:ea typeface="Open Sans"/>
                <a:cs typeface="Open Sans"/>
                <a:sym typeface="Open Sans"/>
              </a:defRPr>
            </a:lvl8pPr>
            <a:lvl9pPr indent="-298450" lvl="8" marL="4114800">
              <a:spcBef>
                <a:spcPts val="0"/>
              </a:spcBef>
              <a:spcAft>
                <a:spcPts val="0"/>
              </a:spcAft>
              <a:buSzPts val="1100"/>
              <a:buFont typeface="Open Sans"/>
              <a:buChar char="■"/>
              <a:defRPr>
                <a:latin typeface="Open Sans"/>
                <a:ea typeface="Open Sans"/>
                <a:cs typeface="Open Sans"/>
                <a:sym typeface="Open Sans"/>
              </a:defRPr>
            </a:lvl9pPr>
          </a:lstStyle>
          <a:p/>
        </p:txBody>
      </p:sp>
      <p:sp>
        <p:nvSpPr>
          <p:cNvPr id="223" name="Google Shape;223;p3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4" name="Shape 224"/>
        <p:cNvGrpSpPr/>
        <p:nvPr/>
      </p:nvGrpSpPr>
      <p:grpSpPr>
        <a:xfrm>
          <a:off x="0" y="0"/>
          <a:ext cx="0" cy="0"/>
          <a:chOff x="0" y="0"/>
          <a:chExt cx="0" cy="0"/>
        </a:xfrm>
      </p:grpSpPr>
      <p:sp>
        <p:nvSpPr>
          <p:cNvPr id="225" name="Google Shape;225;p3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 name="Google Shape;226;p34"/>
          <p:cNvGrpSpPr/>
          <p:nvPr/>
        </p:nvGrpSpPr>
        <p:grpSpPr>
          <a:xfrm>
            <a:off x="830392" y="1191256"/>
            <a:ext cx="745763" cy="45826"/>
            <a:chOff x="4580561" y="2589004"/>
            <a:chExt cx="1064464" cy="25200"/>
          </a:xfrm>
        </p:grpSpPr>
        <p:sp>
          <p:nvSpPr>
            <p:cNvPr id="227" name="Google Shape;227;p3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9" name="Google Shape;229;p34"/>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30" name="Google Shape;230;p34"/>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31" name="Google Shape;231;p34"/>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32" name="Google Shape;232;p3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3" name="Shape 233"/>
        <p:cNvGrpSpPr/>
        <p:nvPr/>
      </p:nvGrpSpPr>
      <p:grpSpPr>
        <a:xfrm>
          <a:off x="0" y="0"/>
          <a:ext cx="0" cy="0"/>
          <a:chOff x="0" y="0"/>
          <a:chExt cx="0" cy="0"/>
        </a:xfrm>
      </p:grpSpPr>
      <p:sp>
        <p:nvSpPr>
          <p:cNvPr id="234" name="Google Shape;234;p3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5" name="Google Shape;235;p35"/>
          <p:cNvGrpSpPr/>
          <p:nvPr/>
        </p:nvGrpSpPr>
        <p:grpSpPr>
          <a:xfrm>
            <a:off x="830392" y="1191256"/>
            <a:ext cx="745763" cy="45826"/>
            <a:chOff x="4580561" y="2589004"/>
            <a:chExt cx="1064464" cy="25200"/>
          </a:xfrm>
        </p:grpSpPr>
        <p:sp>
          <p:nvSpPr>
            <p:cNvPr id="236" name="Google Shape;236;p3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8" name="Google Shape;238;p3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39" name="Google Shape;239;p3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0" name="Shape 240"/>
        <p:cNvGrpSpPr/>
        <p:nvPr/>
      </p:nvGrpSpPr>
      <p:grpSpPr>
        <a:xfrm>
          <a:off x="0" y="0"/>
          <a:ext cx="0" cy="0"/>
          <a:chOff x="0" y="0"/>
          <a:chExt cx="0" cy="0"/>
        </a:xfrm>
      </p:grpSpPr>
      <p:sp>
        <p:nvSpPr>
          <p:cNvPr id="241" name="Google Shape;241;p3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2" name="Google Shape;242;p36"/>
          <p:cNvGrpSpPr/>
          <p:nvPr/>
        </p:nvGrpSpPr>
        <p:grpSpPr>
          <a:xfrm>
            <a:off x="830392" y="1191256"/>
            <a:ext cx="745763" cy="45826"/>
            <a:chOff x="4580561" y="2589004"/>
            <a:chExt cx="1064464" cy="25200"/>
          </a:xfrm>
        </p:grpSpPr>
        <p:sp>
          <p:nvSpPr>
            <p:cNvPr id="243" name="Google Shape;243;p3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5" name="Google Shape;245;p36"/>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Font typeface="Montserrat"/>
              <a:buNone/>
              <a:defRPr sz="2600">
                <a:latin typeface="Montserrat"/>
                <a:ea typeface="Montserrat"/>
                <a:cs typeface="Montserrat"/>
                <a:sym typeface="Montserrat"/>
              </a:defRPr>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46" name="Google Shape;246;p36"/>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Font typeface="Open Sans"/>
              <a:buChar char="●"/>
              <a:defRPr>
                <a:latin typeface="Open Sans"/>
                <a:ea typeface="Open Sans"/>
                <a:cs typeface="Open Sans"/>
                <a:sym typeface="Open Sans"/>
              </a:defRPr>
            </a:lvl1pPr>
            <a:lvl2pPr indent="-298450" lvl="1" marL="914400">
              <a:spcBef>
                <a:spcPts val="0"/>
              </a:spcBef>
              <a:spcAft>
                <a:spcPts val="0"/>
              </a:spcAft>
              <a:buSzPts val="1100"/>
              <a:buFont typeface="Open Sans"/>
              <a:buChar char="○"/>
              <a:defRPr>
                <a:latin typeface="Open Sans"/>
                <a:ea typeface="Open Sans"/>
                <a:cs typeface="Open Sans"/>
                <a:sym typeface="Open Sans"/>
              </a:defRPr>
            </a:lvl2pPr>
            <a:lvl3pPr indent="-298450" lvl="2" marL="1371600">
              <a:spcBef>
                <a:spcPts val="0"/>
              </a:spcBef>
              <a:spcAft>
                <a:spcPts val="0"/>
              </a:spcAft>
              <a:buSzPts val="1100"/>
              <a:buFont typeface="Open Sans"/>
              <a:buChar char="■"/>
              <a:defRPr>
                <a:latin typeface="Open Sans"/>
                <a:ea typeface="Open Sans"/>
                <a:cs typeface="Open Sans"/>
                <a:sym typeface="Open Sans"/>
              </a:defRPr>
            </a:lvl3pPr>
            <a:lvl4pPr indent="-298450" lvl="3" marL="1828800">
              <a:spcBef>
                <a:spcPts val="0"/>
              </a:spcBef>
              <a:spcAft>
                <a:spcPts val="0"/>
              </a:spcAft>
              <a:buSzPts val="1100"/>
              <a:buFont typeface="Open Sans"/>
              <a:buChar char="●"/>
              <a:defRPr>
                <a:latin typeface="Open Sans"/>
                <a:ea typeface="Open Sans"/>
                <a:cs typeface="Open Sans"/>
                <a:sym typeface="Open Sans"/>
              </a:defRPr>
            </a:lvl4pPr>
            <a:lvl5pPr indent="-298450" lvl="4" marL="2286000">
              <a:spcBef>
                <a:spcPts val="0"/>
              </a:spcBef>
              <a:spcAft>
                <a:spcPts val="0"/>
              </a:spcAft>
              <a:buSzPts val="1100"/>
              <a:buFont typeface="Open Sans"/>
              <a:buChar char="○"/>
              <a:defRPr>
                <a:latin typeface="Open Sans"/>
                <a:ea typeface="Open Sans"/>
                <a:cs typeface="Open Sans"/>
                <a:sym typeface="Open Sans"/>
              </a:defRPr>
            </a:lvl5pPr>
            <a:lvl6pPr indent="-298450" lvl="5" marL="2743200">
              <a:spcBef>
                <a:spcPts val="0"/>
              </a:spcBef>
              <a:spcAft>
                <a:spcPts val="0"/>
              </a:spcAft>
              <a:buSzPts val="1100"/>
              <a:buFont typeface="Open Sans"/>
              <a:buChar char="■"/>
              <a:defRPr>
                <a:latin typeface="Open Sans"/>
                <a:ea typeface="Open Sans"/>
                <a:cs typeface="Open Sans"/>
                <a:sym typeface="Open Sans"/>
              </a:defRPr>
            </a:lvl6pPr>
            <a:lvl7pPr indent="-298450" lvl="6" marL="3200400">
              <a:spcBef>
                <a:spcPts val="0"/>
              </a:spcBef>
              <a:spcAft>
                <a:spcPts val="0"/>
              </a:spcAft>
              <a:buSzPts val="1100"/>
              <a:buFont typeface="Open Sans"/>
              <a:buChar char="●"/>
              <a:defRPr>
                <a:latin typeface="Open Sans"/>
                <a:ea typeface="Open Sans"/>
                <a:cs typeface="Open Sans"/>
                <a:sym typeface="Open Sans"/>
              </a:defRPr>
            </a:lvl7pPr>
            <a:lvl8pPr indent="-298450" lvl="7" marL="3657600">
              <a:spcBef>
                <a:spcPts val="0"/>
              </a:spcBef>
              <a:spcAft>
                <a:spcPts val="0"/>
              </a:spcAft>
              <a:buSzPts val="1100"/>
              <a:buFont typeface="Open Sans"/>
              <a:buChar char="○"/>
              <a:defRPr>
                <a:latin typeface="Open Sans"/>
                <a:ea typeface="Open Sans"/>
                <a:cs typeface="Open Sans"/>
                <a:sym typeface="Open Sans"/>
              </a:defRPr>
            </a:lvl8pPr>
            <a:lvl9pPr indent="-298450" lvl="8" marL="4114800">
              <a:spcBef>
                <a:spcPts val="0"/>
              </a:spcBef>
              <a:spcAft>
                <a:spcPts val="0"/>
              </a:spcAft>
              <a:buSzPts val="1100"/>
              <a:buFont typeface="Open Sans"/>
              <a:buChar char="■"/>
              <a:defRPr>
                <a:latin typeface="Open Sans"/>
                <a:ea typeface="Open Sans"/>
                <a:cs typeface="Open Sans"/>
                <a:sym typeface="Open Sans"/>
              </a:defRPr>
            </a:lvl9pPr>
          </a:lstStyle>
          <a:p/>
        </p:txBody>
      </p:sp>
      <p:sp>
        <p:nvSpPr>
          <p:cNvPr id="247" name="Google Shape;247;p3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248" name="Shape 248"/>
        <p:cNvGrpSpPr/>
        <p:nvPr/>
      </p:nvGrpSpPr>
      <p:grpSpPr>
        <a:xfrm>
          <a:off x="0" y="0"/>
          <a:ext cx="0" cy="0"/>
          <a:chOff x="0" y="0"/>
          <a:chExt cx="0" cy="0"/>
        </a:xfrm>
      </p:grpSpPr>
      <p:grpSp>
        <p:nvGrpSpPr>
          <p:cNvPr id="249" name="Google Shape;249;p37"/>
          <p:cNvGrpSpPr/>
          <p:nvPr/>
        </p:nvGrpSpPr>
        <p:grpSpPr>
          <a:xfrm>
            <a:off x="830392" y="4169130"/>
            <a:ext cx="745763" cy="45826"/>
            <a:chOff x="4580561" y="2589004"/>
            <a:chExt cx="1064464" cy="25200"/>
          </a:xfrm>
        </p:grpSpPr>
        <p:sp>
          <p:nvSpPr>
            <p:cNvPr id="250" name="Google Shape;250;p37"/>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7"/>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2" name="Google Shape;252;p37"/>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53" name="Google Shape;253;p3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4" name="Shape 254"/>
        <p:cNvGrpSpPr/>
        <p:nvPr/>
      </p:nvGrpSpPr>
      <p:grpSpPr>
        <a:xfrm>
          <a:off x="0" y="0"/>
          <a:ext cx="0" cy="0"/>
          <a:chOff x="0" y="0"/>
          <a:chExt cx="0" cy="0"/>
        </a:xfrm>
      </p:grpSpPr>
      <p:sp>
        <p:nvSpPr>
          <p:cNvPr id="255" name="Google Shape;255;p38"/>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6" name="Google Shape;256;p38"/>
          <p:cNvGrpSpPr/>
          <p:nvPr/>
        </p:nvGrpSpPr>
        <p:grpSpPr>
          <a:xfrm>
            <a:off x="830392" y="1191256"/>
            <a:ext cx="745763" cy="45826"/>
            <a:chOff x="4580561" y="2589004"/>
            <a:chExt cx="1064464" cy="25200"/>
          </a:xfrm>
        </p:grpSpPr>
        <p:sp>
          <p:nvSpPr>
            <p:cNvPr id="257" name="Google Shape;257;p3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9" name="Google Shape;259;p38"/>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60" name="Google Shape;260;p38"/>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261" name="Google Shape;261;p38"/>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62" name="Google Shape;262;p3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3" name="Shape 263"/>
        <p:cNvGrpSpPr/>
        <p:nvPr/>
      </p:nvGrpSpPr>
      <p:grpSpPr>
        <a:xfrm>
          <a:off x="0" y="0"/>
          <a:ext cx="0" cy="0"/>
          <a:chOff x="0" y="0"/>
          <a:chExt cx="0" cy="0"/>
        </a:xfrm>
      </p:grpSpPr>
      <p:sp>
        <p:nvSpPr>
          <p:cNvPr id="264" name="Google Shape;264;p39"/>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265" name="Google Shape;265;p3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266" name="Shape 266"/>
        <p:cNvGrpSpPr/>
        <p:nvPr/>
      </p:nvGrpSpPr>
      <p:grpSpPr>
        <a:xfrm>
          <a:off x="0" y="0"/>
          <a:ext cx="0" cy="0"/>
          <a:chOff x="0" y="0"/>
          <a:chExt cx="0" cy="0"/>
        </a:xfrm>
      </p:grpSpPr>
      <p:grpSp>
        <p:nvGrpSpPr>
          <p:cNvPr id="267" name="Google Shape;267;p40"/>
          <p:cNvGrpSpPr/>
          <p:nvPr/>
        </p:nvGrpSpPr>
        <p:grpSpPr>
          <a:xfrm>
            <a:off x="830392" y="4169130"/>
            <a:ext cx="745763" cy="45826"/>
            <a:chOff x="4580561" y="2589004"/>
            <a:chExt cx="1064464" cy="25200"/>
          </a:xfrm>
        </p:grpSpPr>
        <p:sp>
          <p:nvSpPr>
            <p:cNvPr id="268" name="Google Shape;268;p4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40"/>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271" name="Google Shape;271;p40"/>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272" name="Google Shape;272;p4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3" name="Shape 273"/>
        <p:cNvGrpSpPr/>
        <p:nvPr/>
      </p:nvGrpSpPr>
      <p:grpSpPr>
        <a:xfrm>
          <a:off x="0" y="0"/>
          <a:ext cx="0" cy="0"/>
          <a:chOff x="0" y="0"/>
          <a:chExt cx="0" cy="0"/>
        </a:xfrm>
      </p:grpSpPr>
      <p:sp>
        <p:nvSpPr>
          <p:cNvPr id="274" name="Google Shape;274;p4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8" name="Shape 28"/>
        <p:cNvGrpSpPr/>
        <p:nvPr/>
      </p:nvGrpSpPr>
      <p:grpSpPr>
        <a:xfrm>
          <a:off x="0" y="0"/>
          <a:ext cx="0" cy="0"/>
          <a:chOff x="0" y="0"/>
          <a:chExt cx="0" cy="0"/>
        </a:xfrm>
      </p:grpSpPr>
      <p:sp>
        <p:nvSpPr>
          <p:cNvPr id="29" name="Google Shape;29;p5"/>
          <p:cNvSpPr txBox="1"/>
          <p:nvPr>
            <p:ph type="title"/>
          </p:nvPr>
        </p:nvSpPr>
        <p:spPr>
          <a:xfrm>
            <a:off x="379875" y="209600"/>
            <a:ext cx="8342100" cy="635400"/>
          </a:xfrm>
          <a:prstGeom prst="rect">
            <a:avLst/>
          </a:prstGeom>
        </p:spPr>
        <p:txBody>
          <a:bodyPr anchorCtr="0" anchor="t" bIns="91425" lIns="91425" spcFirstLastPara="1" rIns="91425" wrap="square" tIns="91425">
            <a:noAutofit/>
          </a:bodyPr>
          <a:lstStyle>
            <a:lvl1pPr lvl="0">
              <a:spcBef>
                <a:spcPts val="0"/>
              </a:spcBef>
              <a:spcAft>
                <a:spcPts val="0"/>
              </a:spcAft>
              <a:buClr>
                <a:srgbClr val="A50A51"/>
              </a:buClr>
              <a:buSzPts val="3200"/>
              <a:buNone/>
              <a:defRPr>
                <a:solidFill>
                  <a:srgbClr val="A50A5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5"/>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1" name="Google Shape;31;p5"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showMasterSp="0">
  <p:cSld name="TITLE_AND_BODY_1">
    <p:spTree>
      <p:nvGrpSpPr>
        <p:cNvPr id="275" name="Shape 275"/>
        <p:cNvGrpSpPr/>
        <p:nvPr/>
      </p:nvGrpSpPr>
      <p:grpSpPr>
        <a:xfrm>
          <a:off x="0" y="0"/>
          <a:ext cx="0" cy="0"/>
          <a:chOff x="0" y="0"/>
          <a:chExt cx="0" cy="0"/>
        </a:xfrm>
      </p:grpSpPr>
      <p:sp>
        <p:nvSpPr>
          <p:cNvPr id="276" name="Google Shape;276;p42"/>
          <p:cNvSpPr txBox="1"/>
          <p:nvPr>
            <p:ph idx="12" type="sldNum"/>
          </p:nvPr>
        </p:nvSpPr>
        <p:spPr>
          <a:xfrm>
            <a:off x="8722106" y="4766379"/>
            <a:ext cx="102000" cy="114300"/>
          </a:xfrm>
          <a:prstGeom prst="rect">
            <a:avLst/>
          </a:prstGeom>
          <a:noFill/>
          <a:ln>
            <a:noFill/>
          </a:ln>
        </p:spPr>
        <p:txBody>
          <a:bodyPr anchorCtr="0" anchor="t" bIns="0" lIns="0" spcFirstLastPara="1" rIns="0" wrap="square" tIns="0">
            <a:normAutofit lnSpcReduction="10000"/>
          </a:bodyPr>
          <a:lstStyle>
            <a:lvl1pPr indent="0" lvl="0" marL="0" marR="0" algn="r">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1pPr>
            <a:lvl2pPr indent="0" lvl="1" marL="0" marR="0" algn="r">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2pPr>
            <a:lvl3pPr indent="0" lvl="2" marL="0" marR="0" algn="r">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3pPr>
            <a:lvl4pPr indent="0" lvl="3" marL="0" marR="0" algn="r">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4pPr>
            <a:lvl5pPr indent="0" lvl="4" marL="0" marR="0" algn="r">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5pPr>
            <a:lvl6pPr indent="0" lvl="5" marL="0" marR="0" algn="r">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6pPr>
            <a:lvl7pPr indent="0" lvl="6" marL="0" marR="0" algn="r">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7pPr>
            <a:lvl8pPr indent="0" lvl="7" marL="0" marR="0" algn="r">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8pPr>
            <a:lvl9pPr indent="0" lvl="8" marL="0" marR="0" algn="r">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1" showMasterSp="0">
  <p:cSld name="Blank copy 1">
    <p:bg>
      <p:bgPr>
        <a:solidFill>
          <a:srgbClr val="006C98"/>
        </a:solidFill>
      </p:bgPr>
    </p:bg>
    <p:spTree>
      <p:nvGrpSpPr>
        <p:cNvPr id="277" name="Shape 277"/>
        <p:cNvGrpSpPr/>
        <p:nvPr/>
      </p:nvGrpSpPr>
      <p:grpSpPr>
        <a:xfrm>
          <a:off x="0" y="0"/>
          <a:ext cx="0" cy="0"/>
          <a:chOff x="0" y="0"/>
          <a:chExt cx="0" cy="0"/>
        </a:xfrm>
      </p:grpSpPr>
      <p:sp>
        <p:nvSpPr>
          <p:cNvPr id="278" name="Google Shape;278;p43"/>
          <p:cNvSpPr txBox="1"/>
          <p:nvPr/>
        </p:nvSpPr>
        <p:spPr>
          <a:xfrm>
            <a:off x="427386" y="4791779"/>
            <a:ext cx="1733400" cy="114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A5D3E1"/>
              </a:buClr>
              <a:buSzPts val="800"/>
              <a:buFont typeface="Montserrat"/>
              <a:buNone/>
            </a:pPr>
            <a:r>
              <a:rPr b="0" i="0" lang="en" sz="800" u="none" cap="none" strike="noStrike">
                <a:solidFill>
                  <a:srgbClr val="A5D3E1"/>
                </a:solidFill>
                <a:latin typeface="Montserrat"/>
                <a:ea typeface="Montserrat"/>
                <a:cs typeface="Montserrat"/>
                <a:sym typeface="Montserrat"/>
              </a:rPr>
              <a:t>-  Private &amp; Confidential</a:t>
            </a:r>
            <a:endParaRPr sz="500"/>
          </a:p>
        </p:txBody>
      </p:sp>
      <p:sp>
        <p:nvSpPr>
          <p:cNvPr id="279" name="Google Shape;279;p43"/>
          <p:cNvSpPr txBox="1"/>
          <p:nvPr>
            <p:ph idx="12" type="sldNum"/>
          </p:nvPr>
        </p:nvSpPr>
        <p:spPr>
          <a:xfrm>
            <a:off x="289719" y="4791779"/>
            <a:ext cx="102000" cy="114300"/>
          </a:xfrm>
          <a:prstGeom prst="rect">
            <a:avLst/>
          </a:prstGeom>
          <a:noFill/>
          <a:ln>
            <a:noFill/>
          </a:ln>
        </p:spPr>
        <p:txBody>
          <a:bodyPr anchorCtr="0" anchor="t" bIns="0" lIns="0" spcFirstLastPara="1" rIns="0" wrap="square" tIns="0">
            <a:normAutofit lnSpcReduction="10000"/>
          </a:bodyPr>
          <a:lstStyle>
            <a:lvl1pPr indent="0" lvl="0" marL="0" marR="0" algn="l">
              <a:lnSpc>
                <a:spcPct val="100000"/>
              </a:lnSpc>
              <a:spcBef>
                <a:spcPts val="0"/>
              </a:spcBef>
              <a:spcAft>
                <a:spcPts val="0"/>
              </a:spcAft>
              <a:buClr>
                <a:srgbClr val="A5D3E1"/>
              </a:buClr>
              <a:buSzPts val="800"/>
              <a:buFont typeface="Montserrat"/>
              <a:buNone/>
              <a:defRPr sz="800">
                <a:solidFill>
                  <a:srgbClr val="A5D3E1"/>
                </a:solidFill>
                <a:latin typeface="Montserrat"/>
                <a:ea typeface="Montserrat"/>
                <a:cs typeface="Montserrat"/>
                <a:sym typeface="Montserrat"/>
              </a:defRPr>
            </a:lvl1pPr>
            <a:lvl2pPr indent="0" lvl="1" marL="0" marR="0" algn="l">
              <a:lnSpc>
                <a:spcPct val="100000"/>
              </a:lnSpc>
              <a:spcBef>
                <a:spcPts val="0"/>
              </a:spcBef>
              <a:spcAft>
                <a:spcPts val="0"/>
              </a:spcAft>
              <a:buClr>
                <a:srgbClr val="A5D3E1"/>
              </a:buClr>
              <a:buSzPts val="800"/>
              <a:buFont typeface="Montserrat"/>
              <a:buNone/>
              <a:defRPr sz="800">
                <a:solidFill>
                  <a:srgbClr val="A5D3E1"/>
                </a:solidFill>
                <a:latin typeface="Montserrat"/>
                <a:ea typeface="Montserrat"/>
                <a:cs typeface="Montserrat"/>
                <a:sym typeface="Montserrat"/>
              </a:defRPr>
            </a:lvl2pPr>
            <a:lvl3pPr indent="0" lvl="2" marL="0" marR="0" algn="l">
              <a:lnSpc>
                <a:spcPct val="100000"/>
              </a:lnSpc>
              <a:spcBef>
                <a:spcPts val="0"/>
              </a:spcBef>
              <a:spcAft>
                <a:spcPts val="0"/>
              </a:spcAft>
              <a:buClr>
                <a:srgbClr val="A5D3E1"/>
              </a:buClr>
              <a:buSzPts val="800"/>
              <a:buFont typeface="Montserrat"/>
              <a:buNone/>
              <a:defRPr sz="800">
                <a:solidFill>
                  <a:srgbClr val="A5D3E1"/>
                </a:solidFill>
                <a:latin typeface="Montserrat"/>
                <a:ea typeface="Montserrat"/>
                <a:cs typeface="Montserrat"/>
                <a:sym typeface="Montserrat"/>
              </a:defRPr>
            </a:lvl3pPr>
            <a:lvl4pPr indent="0" lvl="3" marL="0" marR="0" algn="l">
              <a:lnSpc>
                <a:spcPct val="100000"/>
              </a:lnSpc>
              <a:spcBef>
                <a:spcPts val="0"/>
              </a:spcBef>
              <a:spcAft>
                <a:spcPts val="0"/>
              </a:spcAft>
              <a:buClr>
                <a:srgbClr val="A5D3E1"/>
              </a:buClr>
              <a:buSzPts val="800"/>
              <a:buFont typeface="Montserrat"/>
              <a:buNone/>
              <a:defRPr sz="800">
                <a:solidFill>
                  <a:srgbClr val="A5D3E1"/>
                </a:solidFill>
                <a:latin typeface="Montserrat"/>
                <a:ea typeface="Montserrat"/>
                <a:cs typeface="Montserrat"/>
                <a:sym typeface="Montserrat"/>
              </a:defRPr>
            </a:lvl4pPr>
            <a:lvl5pPr indent="0" lvl="4" marL="0" marR="0" algn="l">
              <a:lnSpc>
                <a:spcPct val="100000"/>
              </a:lnSpc>
              <a:spcBef>
                <a:spcPts val="0"/>
              </a:spcBef>
              <a:spcAft>
                <a:spcPts val="0"/>
              </a:spcAft>
              <a:buClr>
                <a:srgbClr val="A5D3E1"/>
              </a:buClr>
              <a:buSzPts val="800"/>
              <a:buFont typeface="Montserrat"/>
              <a:buNone/>
              <a:defRPr sz="800">
                <a:solidFill>
                  <a:srgbClr val="A5D3E1"/>
                </a:solidFill>
                <a:latin typeface="Montserrat"/>
                <a:ea typeface="Montserrat"/>
                <a:cs typeface="Montserrat"/>
                <a:sym typeface="Montserrat"/>
              </a:defRPr>
            </a:lvl5pPr>
            <a:lvl6pPr indent="0" lvl="5" marL="0" marR="0" algn="l">
              <a:lnSpc>
                <a:spcPct val="100000"/>
              </a:lnSpc>
              <a:spcBef>
                <a:spcPts val="0"/>
              </a:spcBef>
              <a:spcAft>
                <a:spcPts val="0"/>
              </a:spcAft>
              <a:buClr>
                <a:srgbClr val="A5D3E1"/>
              </a:buClr>
              <a:buSzPts val="800"/>
              <a:buFont typeface="Montserrat"/>
              <a:buNone/>
              <a:defRPr sz="800">
                <a:solidFill>
                  <a:srgbClr val="A5D3E1"/>
                </a:solidFill>
                <a:latin typeface="Montserrat"/>
                <a:ea typeface="Montserrat"/>
                <a:cs typeface="Montserrat"/>
                <a:sym typeface="Montserrat"/>
              </a:defRPr>
            </a:lvl6pPr>
            <a:lvl7pPr indent="0" lvl="6" marL="0" marR="0" algn="l">
              <a:lnSpc>
                <a:spcPct val="100000"/>
              </a:lnSpc>
              <a:spcBef>
                <a:spcPts val="0"/>
              </a:spcBef>
              <a:spcAft>
                <a:spcPts val="0"/>
              </a:spcAft>
              <a:buClr>
                <a:srgbClr val="A5D3E1"/>
              </a:buClr>
              <a:buSzPts val="800"/>
              <a:buFont typeface="Montserrat"/>
              <a:buNone/>
              <a:defRPr sz="800">
                <a:solidFill>
                  <a:srgbClr val="A5D3E1"/>
                </a:solidFill>
                <a:latin typeface="Montserrat"/>
                <a:ea typeface="Montserrat"/>
                <a:cs typeface="Montserrat"/>
                <a:sym typeface="Montserrat"/>
              </a:defRPr>
            </a:lvl7pPr>
            <a:lvl8pPr indent="0" lvl="7" marL="0" marR="0" algn="l">
              <a:lnSpc>
                <a:spcPct val="100000"/>
              </a:lnSpc>
              <a:spcBef>
                <a:spcPts val="0"/>
              </a:spcBef>
              <a:spcAft>
                <a:spcPts val="0"/>
              </a:spcAft>
              <a:buClr>
                <a:srgbClr val="A5D3E1"/>
              </a:buClr>
              <a:buSzPts val="800"/>
              <a:buFont typeface="Montserrat"/>
              <a:buNone/>
              <a:defRPr sz="800">
                <a:solidFill>
                  <a:srgbClr val="A5D3E1"/>
                </a:solidFill>
                <a:latin typeface="Montserrat"/>
                <a:ea typeface="Montserrat"/>
                <a:cs typeface="Montserrat"/>
                <a:sym typeface="Montserrat"/>
              </a:defRPr>
            </a:lvl8pPr>
            <a:lvl9pPr indent="0" lvl="8" marL="0" marR="0" algn="l">
              <a:lnSpc>
                <a:spcPct val="100000"/>
              </a:lnSpc>
              <a:spcBef>
                <a:spcPts val="0"/>
              </a:spcBef>
              <a:spcAft>
                <a:spcPts val="0"/>
              </a:spcAft>
              <a:buClr>
                <a:srgbClr val="A5D3E1"/>
              </a:buClr>
              <a:buSzPts val="800"/>
              <a:buFont typeface="Montserrat"/>
              <a:buNone/>
              <a:defRPr sz="800">
                <a:solidFill>
                  <a:srgbClr val="A5D3E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pic>
        <p:nvPicPr>
          <p:cNvPr descr="Group" id="280" name="Google Shape;280;p43"/>
          <p:cNvPicPr preferRelativeResize="0"/>
          <p:nvPr/>
        </p:nvPicPr>
        <p:blipFill rotWithShape="1">
          <a:blip r:embed="rId2">
            <a:alphaModFix/>
          </a:blip>
          <a:srcRect b="0" l="0" r="76808" t="0"/>
          <a:stretch/>
        </p:blipFill>
        <p:spPr>
          <a:xfrm>
            <a:off x="8612957" y="4628860"/>
            <a:ext cx="220833" cy="25285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2" showMasterSp="0">
  <p:cSld name="Blank copy 2">
    <p:bg>
      <p:bgPr>
        <a:solidFill>
          <a:srgbClr val="A5D3E1"/>
        </a:solidFill>
      </p:bgPr>
    </p:bg>
    <p:spTree>
      <p:nvGrpSpPr>
        <p:cNvPr id="281" name="Shape 281"/>
        <p:cNvGrpSpPr/>
        <p:nvPr/>
      </p:nvGrpSpPr>
      <p:grpSpPr>
        <a:xfrm>
          <a:off x="0" y="0"/>
          <a:ext cx="0" cy="0"/>
          <a:chOff x="0" y="0"/>
          <a:chExt cx="0" cy="0"/>
        </a:xfrm>
      </p:grpSpPr>
      <p:sp>
        <p:nvSpPr>
          <p:cNvPr id="282" name="Google Shape;282;p44"/>
          <p:cNvSpPr txBox="1"/>
          <p:nvPr/>
        </p:nvSpPr>
        <p:spPr>
          <a:xfrm>
            <a:off x="427386" y="4791779"/>
            <a:ext cx="1733400" cy="114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6C98"/>
              </a:buClr>
              <a:buSzPts val="800"/>
              <a:buFont typeface="Montserrat"/>
              <a:buNone/>
            </a:pPr>
            <a:r>
              <a:rPr b="0" i="0" lang="en" sz="800" u="none" cap="none" strike="noStrike">
                <a:solidFill>
                  <a:srgbClr val="006C98"/>
                </a:solidFill>
                <a:latin typeface="Montserrat"/>
                <a:ea typeface="Montserrat"/>
                <a:cs typeface="Montserrat"/>
                <a:sym typeface="Montserrat"/>
              </a:rPr>
              <a:t>-  Private &amp; Confidential</a:t>
            </a:r>
            <a:endParaRPr sz="500"/>
          </a:p>
        </p:txBody>
      </p:sp>
      <p:sp>
        <p:nvSpPr>
          <p:cNvPr id="283" name="Google Shape;283;p44"/>
          <p:cNvSpPr txBox="1"/>
          <p:nvPr>
            <p:ph idx="12" type="sldNum"/>
          </p:nvPr>
        </p:nvSpPr>
        <p:spPr>
          <a:xfrm>
            <a:off x="289719" y="4791779"/>
            <a:ext cx="102000" cy="114300"/>
          </a:xfrm>
          <a:prstGeom prst="rect">
            <a:avLst/>
          </a:prstGeom>
          <a:noFill/>
          <a:ln>
            <a:noFill/>
          </a:ln>
        </p:spPr>
        <p:txBody>
          <a:bodyPr anchorCtr="0" anchor="t" bIns="0" lIns="0" spcFirstLastPara="1" rIns="0" wrap="square" tIns="0">
            <a:normAutofit lnSpcReduction="10000"/>
          </a:bodyPr>
          <a:lstStyle>
            <a:lvl1pPr indent="0" lvl="0" marL="0" marR="0" algn="l">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1pPr>
            <a:lvl2pPr indent="0" lvl="1" marL="0" marR="0" algn="l">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2pPr>
            <a:lvl3pPr indent="0" lvl="2" marL="0" marR="0" algn="l">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3pPr>
            <a:lvl4pPr indent="0" lvl="3" marL="0" marR="0" algn="l">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4pPr>
            <a:lvl5pPr indent="0" lvl="4" marL="0" marR="0" algn="l">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5pPr>
            <a:lvl6pPr indent="0" lvl="5" marL="0" marR="0" algn="l">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6pPr>
            <a:lvl7pPr indent="0" lvl="6" marL="0" marR="0" algn="l">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7pPr>
            <a:lvl8pPr indent="0" lvl="7" marL="0" marR="0" algn="l">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8pPr>
            <a:lvl9pPr indent="0" lvl="8" marL="0" marR="0" algn="l">
              <a:lnSpc>
                <a:spcPct val="100000"/>
              </a:lnSpc>
              <a:spcBef>
                <a:spcPts val="0"/>
              </a:spcBef>
              <a:spcAft>
                <a:spcPts val="0"/>
              </a:spcAft>
              <a:buClr>
                <a:srgbClr val="006C98"/>
              </a:buClr>
              <a:buSzPts val="800"/>
              <a:buFont typeface="Montserrat"/>
              <a:buNone/>
              <a:defRPr sz="800">
                <a:solidFill>
                  <a:srgbClr val="006C98"/>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pic>
        <p:nvPicPr>
          <p:cNvPr descr="Group" id="284" name="Google Shape;284;p44"/>
          <p:cNvPicPr preferRelativeResize="0"/>
          <p:nvPr/>
        </p:nvPicPr>
        <p:blipFill rotWithShape="1">
          <a:blip r:embed="rId2">
            <a:alphaModFix/>
          </a:blip>
          <a:srcRect b="0" l="0" r="76808" t="0"/>
          <a:stretch/>
        </p:blipFill>
        <p:spPr>
          <a:xfrm>
            <a:off x="8612957" y="4628860"/>
            <a:ext cx="220833" cy="252852"/>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type="obj">
  <p:cSld name="OBJECT">
    <p:bg>
      <p:bgPr>
        <a:solidFill>
          <a:schemeClr val="lt1"/>
        </a:solidFill>
      </p:bgPr>
    </p:bg>
    <p:spTree>
      <p:nvGrpSpPr>
        <p:cNvPr id="285" name="Shape 285"/>
        <p:cNvGrpSpPr/>
        <p:nvPr/>
      </p:nvGrpSpPr>
      <p:grpSpPr>
        <a:xfrm>
          <a:off x="0" y="0"/>
          <a:ext cx="0" cy="0"/>
          <a:chOff x="0" y="0"/>
          <a:chExt cx="0" cy="0"/>
        </a:xfrm>
      </p:grpSpPr>
      <p:sp>
        <p:nvSpPr>
          <p:cNvPr id="286" name="Google Shape;286;p45"/>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287" name="Google Shape;287;p45"/>
          <p:cNvSpPr txBox="1"/>
          <p:nvPr>
            <p:ph idx="10" type="dt"/>
          </p:nvPr>
        </p:nvSpPr>
        <p:spPr>
          <a:xfrm>
            <a:off x="457200" y="4783455"/>
            <a:ext cx="2103300" cy="2574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288" name="Google Shape;288;p45"/>
          <p:cNvSpPr txBox="1"/>
          <p:nvPr>
            <p:ph idx="12" type="sldNum"/>
          </p:nvPr>
        </p:nvSpPr>
        <p:spPr>
          <a:xfrm>
            <a:off x="6583680" y="4783455"/>
            <a:ext cx="21033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accent1"/>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289" name="Shape 289"/>
        <p:cNvGrpSpPr/>
        <p:nvPr/>
      </p:nvGrpSpPr>
      <p:grpSpPr>
        <a:xfrm>
          <a:off x="0" y="0"/>
          <a:ext cx="0" cy="0"/>
          <a:chOff x="0" y="0"/>
          <a:chExt cx="0" cy="0"/>
        </a:xfrm>
      </p:grpSpPr>
      <p:sp>
        <p:nvSpPr>
          <p:cNvPr id="290" name="Google Shape;290;p46"/>
          <p:cNvSpPr/>
          <p:nvPr/>
        </p:nvSpPr>
        <p:spPr>
          <a:xfrm>
            <a:off x="6044401" y="1"/>
            <a:ext cx="3099753" cy="1332865"/>
          </a:xfrm>
          <a:custGeom>
            <a:rect b="b" l="l" r="r" t="t"/>
            <a:pathLst>
              <a:path extrusionOk="0" h="2665730" w="6199505">
                <a:moveTo>
                  <a:pt x="6199196" y="2665644"/>
                </a:moveTo>
                <a:lnTo>
                  <a:pt x="0" y="2665644"/>
                </a:lnTo>
                <a:lnTo>
                  <a:pt x="0" y="0"/>
                </a:lnTo>
                <a:lnTo>
                  <a:pt x="6199196" y="0"/>
                </a:lnTo>
                <a:lnTo>
                  <a:pt x="6199196" y="2665644"/>
                </a:lnTo>
                <a:close/>
              </a:path>
            </a:pathLst>
          </a:custGeom>
          <a:solidFill>
            <a:srgbClr val="87A2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700"/>
          </a:p>
        </p:txBody>
      </p:sp>
      <p:sp>
        <p:nvSpPr>
          <p:cNvPr id="291" name="Google Shape;291;p46"/>
          <p:cNvSpPr txBox="1"/>
          <p:nvPr>
            <p:ph type="title"/>
          </p:nvPr>
        </p:nvSpPr>
        <p:spPr>
          <a:xfrm>
            <a:off x="508000" y="501364"/>
            <a:ext cx="5225100" cy="631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800"/>
              <a:buNone/>
              <a:defRPr b="0" i="0" sz="3900">
                <a:solidFill>
                  <a:srgbClr val="535353"/>
                </a:solidFill>
                <a:latin typeface="Helvetica Neue"/>
                <a:ea typeface="Helvetica Neue"/>
                <a:cs typeface="Helvetica Neue"/>
                <a:sym typeface="Helvetica Neu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2" name="Google Shape;292;p46"/>
          <p:cNvSpPr txBox="1"/>
          <p:nvPr>
            <p:ph idx="1" type="body"/>
          </p:nvPr>
        </p:nvSpPr>
        <p:spPr>
          <a:xfrm>
            <a:off x="1213758" y="1513042"/>
            <a:ext cx="2640600" cy="26415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300"/>
              <a:buNone/>
              <a:defRPr b="0" i="0" sz="1200">
                <a:solidFill>
                  <a:schemeClr val="dk1"/>
                </a:solidFill>
                <a:latin typeface="Century Gothic"/>
                <a:ea typeface="Century Gothic"/>
                <a:cs typeface="Century Gothic"/>
                <a:sym typeface="Century Gothic"/>
              </a:defRPr>
            </a:lvl1pPr>
            <a:lvl2pPr indent="-228600" lvl="1" marL="914400" algn="l">
              <a:spcBef>
                <a:spcPts val="1200"/>
              </a:spcBef>
              <a:spcAft>
                <a:spcPts val="0"/>
              </a:spcAft>
              <a:buSzPts val="1100"/>
              <a:buNone/>
              <a:defRPr/>
            </a:lvl2pPr>
            <a:lvl3pPr indent="-228600" lvl="2" marL="1371600" algn="l">
              <a:spcBef>
                <a:spcPts val="1200"/>
              </a:spcBef>
              <a:spcAft>
                <a:spcPts val="0"/>
              </a:spcAft>
              <a:buSzPts val="1100"/>
              <a:buNone/>
              <a:defRPr/>
            </a:lvl3pPr>
            <a:lvl4pPr indent="-228600" lvl="3" marL="1828800" algn="l">
              <a:spcBef>
                <a:spcPts val="1200"/>
              </a:spcBef>
              <a:spcAft>
                <a:spcPts val="0"/>
              </a:spcAft>
              <a:buSzPts val="1100"/>
              <a:buNone/>
              <a:defRPr/>
            </a:lvl4pPr>
            <a:lvl5pPr indent="-228600" lvl="4" marL="2286000" algn="l">
              <a:spcBef>
                <a:spcPts val="1200"/>
              </a:spcBef>
              <a:spcAft>
                <a:spcPts val="0"/>
              </a:spcAft>
              <a:buSzPts val="1100"/>
              <a:buNone/>
              <a:defRPr/>
            </a:lvl5pPr>
            <a:lvl6pPr indent="-228600" lvl="5" marL="2743200" algn="l">
              <a:spcBef>
                <a:spcPts val="1200"/>
              </a:spcBef>
              <a:spcAft>
                <a:spcPts val="0"/>
              </a:spcAft>
              <a:buSzPts val="1100"/>
              <a:buNone/>
              <a:defRPr/>
            </a:lvl6pPr>
            <a:lvl7pPr indent="-228600" lvl="6" marL="3200400" algn="l">
              <a:spcBef>
                <a:spcPts val="1200"/>
              </a:spcBef>
              <a:spcAft>
                <a:spcPts val="0"/>
              </a:spcAft>
              <a:buSzPts val="1100"/>
              <a:buNone/>
              <a:defRPr/>
            </a:lvl7pPr>
            <a:lvl8pPr indent="-228600" lvl="7" marL="3657600" algn="l">
              <a:spcBef>
                <a:spcPts val="1200"/>
              </a:spcBef>
              <a:spcAft>
                <a:spcPts val="0"/>
              </a:spcAft>
              <a:buSzPts val="1100"/>
              <a:buNone/>
              <a:defRPr/>
            </a:lvl8pPr>
            <a:lvl9pPr indent="-228600" lvl="8" marL="4114800" algn="l">
              <a:spcBef>
                <a:spcPts val="1200"/>
              </a:spcBef>
              <a:spcAft>
                <a:spcPts val="1200"/>
              </a:spcAft>
              <a:buSzPts val="1100"/>
              <a:buNone/>
              <a:defRPr/>
            </a:lvl9pPr>
          </a:lstStyle>
          <a:p/>
        </p:txBody>
      </p:sp>
      <p:sp>
        <p:nvSpPr>
          <p:cNvPr id="293" name="Google Shape;293;p46"/>
          <p:cNvSpPr txBox="1"/>
          <p:nvPr>
            <p:ph idx="2" type="body"/>
          </p:nvPr>
        </p:nvSpPr>
        <p:spPr>
          <a:xfrm>
            <a:off x="4709160" y="1183005"/>
            <a:ext cx="3977700" cy="33948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300"/>
              <a:buNone/>
              <a:defRPr/>
            </a:lvl1pPr>
            <a:lvl2pPr indent="-228600" lvl="1" marL="914400" algn="l">
              <a:spcBef>
                <a:spcPts val="1200"/>
              </a:spcBef>
              <a:spcAft>
                <a:spcPts val="0"/>
              </a:spcAft>
              <a:buSzPts val="1100"/>
              <a:buNone/>
              <a:defRPr/>
            </a:lvl2pPr>
            <a:lvl3pPr indent="-228600" lvl="2" marL="1371600" algn="l">
              <a:spcBef>
                <a:spcPts val="1200"/>
              </a:spcBef>
              <a:spcAft>
                <a:spcPts val="0"/>
              </a:spcAft>
              <a:buSzPts val="1100"/>
              <a:buNone/>
              <a:defRPr/>
            </a:lvl3pPr>
            <a:lvl4pPr indent="-228600" lvl="3" marL="1828800" algn="l">
              <a:spcBef>
                <a:spcPts val="1200"/>
              </a:spcBef>
              <a:spcAft>
                <a:spcPts val="0"/>
              </a:spcAft>
              <a:buSzPts val="1100"/>
              <a:buNone/>
              <a:defRPr/>
            </a:lvl4pPr>
            <a:lvl5pPr indent="-228600" lvl="4" marL="2286000" algn="l">
              <a:spcBef>
                <a:spcPts val="1200"/>
              </a:spcBef>
              <a:spcAft>
                <a:spcPts val="0"/>
              </a:spcAft>
              <a:buSzPts val="1100"/>
              <a:buNone/>
              <a:defRPr/>
            </a:lvl5pPr>
            <a:lvl6pPr indent="-228600" lvl="5" marL="2743200" algn="l">
              <a:spcBef>
                <a:spcPts val="1200"/>
              </a:spcBef>
              <a:spcAft>
                <a:spcPts val="0"/>
              </a:spcAft>
              <a:buSzPts val="1100"/>
              <a:buNone/>
              <a:defRPr/>
            </a:lvl6pPr>
            <a:lvl7pPr indent="-228600" lvl="6" marL="3200400" algn="l">
              <a:spcBef>
                <a:spcPts val="1200"/>
              </a:spcBef>
              <a:spcAft>
                <a:spcPts val="0"/>
              </a:spcAft>
              <a:buSzPts val="1100"/>
              <a:buNone/>
              <a:defRPr/>
            </a:lvl7pPr>
            <a:lvl8pPr indent="-228600" lvl="7" marL="3657600" algn="l">
              <a:spcBef>
                <a:spcPts val="1200"/>
              </a:spcBef>
              <a:spcAft>
                <a:spcPts val="0"/>
              </a:spcAft>
              <a:buSzPts val="1100"/>
              <a:buNone/>
              <a:defRPr/>
            </a:lvl8pPr>
            <a:lvl9pPr indent="-228600" lvl="8" marL="4114800" algn="l">
              <a:spcBef>
                <a:spcPts val="1200"/>
              </a:spcBef>
              <a:spcAft>
                <a:spcPts val="1200"/>
              </a:spcAft>
              <a:buSzPts val="1100"/>
              <a:buNone/>
              <a:defRPr/>
            </a:lvl9pPr>
          </a:lstStyle>
          <a:p/>
        </p:txBody>
      </p:sp>
      <p:sp>
        <p:nvSpPr>
          <p:cNvPr id="294" name="Google Shape;294;p46"/>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295" name="Google Shape;295;p46"/>
          <p:cNvSpPr txBox="1"/>
          <p:nvPr>
            <p:ph idx="10" type="dt"/>
          </p:nvPr>
        </p:nvSpPr>
        <p:spPr>
          <a:xfrm>
            <a:off x="457200" y="4783455"/>
            <a:ext cx="2103300" cy="2574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296" name="Google Shape;296;p46"/>
          <p:cNvSpPr txBox="1"/>
          <p:nvPr>
            <p:ph idx="12" type="sldNum"/>
          </p:nvPr>
        </p:nvSpPr>
        <p:spPr>
          <a:xfrm>
            <a:off x="6583680" y="4783455"/>
            <a:ext cx="21033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accent1"/>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bg>
      <p:bgPr>
        <a:solidFill>
          <a:schemeClr val="lt1"/>
        </a:solidFill>
      </p:bgPr>
    </p:bg>
    <p:spTree>
      <p:nvGrpSpPr>
        <p:cNvPr id="297" name="Shape 297"/>
        <p:cNvGrpSpPr/>
        <p:nvPr/>
      </p:nvGrpSpPr>
      <p:grpSpPr>
        <a:xfrm>
          <a:off x="0" y="0"/>
          <a:ext cx="0" cy="0"/>
          <a:chOff x="0" y="0"/>
          <a:chExt cx="0" cy="0"/>
        </a:xfrm>
      </p:grpSpPr>
      <p:sp>
        <p:nvSpPr>
          <p:cNvPr id="298" name="Google Shape;298;p47"/>
          <p:cNvSpPr txBox="1"/>
          <p:nvPr>
            <p:ph type="title"/>
          </p:nvPr>
        </p:nvSpPr>
        <p:spPr>
          <a:xfrm>
            <a:off x="508000" y="501364"/>
            <a:ext cx="5225100" cy="631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800"/>
              <a:buNone/>
              <a:defRPr b="0" i="0" sz="3900">
                <a:solidFill>
                  <a:srgbClr val="535353"/>
                </a:solidFill>
                <a:latin typeface="Helvetica Neue"/>
                <a:ea typeface="Helvetica Neue"/>
                <a:cs typeface="Helvetica Neue"/>
                <a:sym typeface="Helvetica Neu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9" name="Google Shape;299;p47"/>
          <p:cNvSpPr txBox="1"/>
          <p:nvPr>
            <p:ph idx="1" type="body"/>
          </p:nvPr>
        </p:nvSpPr>
        <p:spPr>
          <a:xfrm>
            <a:off x="2218648" y="1436879"/>
            <a:ext cx="5033700" cy="27750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300"/>
              <a:buNone/>
              <a:defRPr b="1" i="0" sz="1600">
                <a:solidFill>
                  <a:schemeClr val="dk1"/>
                </a:solidFill>
                <a:latin typeface="Calibri"/>
                <a:ea typeface="Calibri"/>
                <a:cs typeface="Calibri"/>
                <a:sym typeface="Calibri"/>
              </a:defRPr>
            </a:lvl1pPr>
            <a:lvl2pPr indent="-228600" lvl="1" marL="914400" algn="l">
              <a:spcBef>
                <a:spcPts val="1200"/>
              </a:spcBef>
              <a:spcAft>
                <a:spcPts val="0"/>
              </a:spcAft>
              <a:buSzPts val="1100"/>
              <a:buNone/>
              <a:defRPr/>
            </a:lvl2pPr>
            <a:lvl3pPr indent="-228600" lvl="2" marL="1371600" algn="l">
              <a:spcBef>
                <a:spcPts val="1200"/>
              </a:spcBef>
              <a:spcAft>
                <a:spcPts val="0"/>
              </a:spcAft>
              <a:buSzPts val="1100"/>
              <a:buNone/>
              <a:defRPr/>
            </a:lvl3pPr>
            <a:lvl4pPr indent="-228600" lvl="3" marL="1828800" algn="l">
              <a:spcBef>
                <a:spcPts val="1200"/>
              </a:spcBef>
              <a:spcAft>
                <a:spcPts val="0"/>
              </a:spcAft>
              <a:buSzPts val="1100"/>
              <a:buNone/>
              <a:defRPr/>
            </a:lvl4pPr>
            <a:lvl5pPr indent="-228600" lvl="4" marL="2286000" algn="l">
              <a:spcBef>
                <a:spcPts val="1200"/>
              </a:spcBef>
              <a:spcAft>
                <a:spcPts val="0"/>
              </a:spcAft>
              <a:buSzPts val="1100"/>
              <a:buNone/>
              <a:defRPr/>
            </a:lvl5pPr>
            <a:lvl6pPr indent="-228600" lvl="5" marL="2743200" algn="l">
              <a:spcBef>
                <a:spcPts val="1200"/>
              </a:spcBef>
              <a:spcAft>
                <a:spcPts val="0"/>
              </a:spcAft>
              <a:buSzPts val="1100"/>
              <a:buNone/>
              <a:defRPr/>
            </a:lvl6pPr>
            <a:lvl7pPr indent="-228600" lvl="6" marL="3200400" algn="l">
              <a:spcBef>
                <a:spcPts val="1200"/>
              </a:spcBef>
              <a:spcAft>
                <a:spcPts val="0"/>
              </a:spcAft>
              <a:buSzPts val="1100"/>
              <a:buNone/>
              <a:defRPr/>
            </a:lvl7pPr>
            <a:lvl8pPr indent="-228600" lvl="7" marL="3657600" algn="l">
              <a:spcBef>
                <a:spcPts val="1200"/>
              </a:spcBef>
              <a:spcAft>
                <a:spcPts val="0"/>
              </a:spcAft>
              <a:buSzPts val="1100"/>
              <a:buNone/>
              <a:defRPr/>
            </a:lvl8pPr>
            <a:lvl9pPr indent="-228600" lvl="8" marL="4114800" algn="l">
              <a:spcBef>
                <a:spcPts val="1200"/>
              </a:spcBef>
              <a:spcAft>
                <a:spcPts val="1200"/>
              </a:spcAft>
              <a:buSzPts val="1100"/>
              <a:buNone/>
              <a:defRPr/>
            </a:lvl9pPr>
          </a:lstStyle>
          <a:p/>
        </p:txBody>
      </p:sp>
      <p:sp>
        <p:nvSpPr>
          <p:cNvPr id="300" name="Google Shape;300;p47"/>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301" name="Google Shape;301;p47"/>
          <p:cNvSpPr txBox="1"/>
          <p:nvPr>
            <p:ph idx="10" type="dt"/>
          </p:nvPr>
        </p:nvSpPr>
        <p:spPr>
          <a:xfrm>
            <a:off x="457200" y="4783455"/>
            <a:ext cx="2103300" cy="2574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302" name="Google Shape;302;p47"/>
          <p:cNvSpPr txBox="1"/>
          <p:nvPr>
            <p:ph idx="12" type="sldNum"/>
          </p:nvPr>
        </p:nvSpPr>
        <p:spPr>
          <a:xfrm>
            <a:off x="6583680" y="4783455"/>
            <a:ext cx="21033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accent1"/>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303" name="Shape 303"/>
        <p:cNvGrpSpPr/>
        <p:nvPr/>
      </p:nvGrpSpPr>
      <p:grpSpPr>
        <a:xfrm>
          <a:off x="0" y="0"/>
          <a:ext cx="0" cy="0"/>
          <a:chOff x="0" y="0"/>
          <a:chExt cx="0" cy="0"/>
        </a:xfrm>
      </p:grpSpPr>
      <p:sp>
        <p:nvSpPr>
          <p:cNvPr id="304" name="Google Shape;304;p48"/>
          <p:cNvSpPr/>
          <p:nvPr/>
        </p:nvSpPr>
        <p:spPr>
          <a:xfrm>
            <a:off x="5582024" y="0"/>
            <a:ext cx="3562033" cy="987107"/>
          </a:xfrm>
          <a:custGeom>
            <a:rect b="b" l="l" r="r" t="t"/>
            <a:pathLst>
              <a:path extrusionOk="0" h="1974214" w="7124065">
                <a:moveTo>
                  <a:pt x="7123950" y="1973984"/>
                </a:moveTo>
                <a:lnTo>
                  <a:pt x="0" y="1973984"/>
                </a:lnTo>
                <a:lnTo>
                  <a:pt x="0" y="0"/>
                </a:lnTo>
                <a:lnTo>
                  <a:pt x="7123950" y="0"/>
                </a:lnTo>
                <a:lnTo>
                  <a:pt x="7123950" y="1973984"/>
                </a:lnTo>
                <a:close/>
              </a:path>
            </a:pathLst>
          </a:custGeom>
          <a:solidFill>
            <a:srgbClr val="87A2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700"/>
          </a:p>
        </p:txBody>
      </p:sp>
      <p:sp>
        <p:nvSpPr>
          <p:cNvPr id="305" name="Google Shape;305;p48"/>
          <p:cNvSpPr/>
          <p:nvPr/>
        </p:nvSpPr>
        <p:spPr>
          <a:xfrm>
            <a:off x="0" y="4184851"/>
            <a:ext cx="339408" cy="958850"/>
          </a:xfrm>
          <a:custGeom>
            <a:rect b="b" l="l" r="r" t="t"/>
            <a:pathLst>
              <a:path extrusionOk="0" h="1917700" w="678815">
                <a:moveTo>
                  <a:pt x="678774" y="1917298"/>
                </a:moveTo>
                <a:lnTo>
                  <a:pt x="0" y="1917298"/>
                </a:lnTo>
                <a:lnTo>
                  <a:pt x="0" y="0"/>
                </a:lnTo>
                <a:lnTo>
                  <a:pt x="678774" y="0"/>
                </a:lnTo>
                <a:lnTo>
                  <a:pt x="678774" y="1917298"/>
                </a:lnTo>
                <a:close/>
              </a:path>
            </a:pathLst>
          </a:custGeom>
          <a:solidFill>
            <a:srgbClr val="87A2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700"/>
          </a:p>
        </p:txBody>
      </p:sp>
      <p:sp>
        <p:nvSpPr>
          <p:cNvPr id="306" name="Google Shape;306;p48"/>
          <p:cNvSpPr/>
          <p:nvPr/>
        </p:nvSpPr>
        <p:spPr>
          <a:xfrm>
            <a:off x="5096600" y="0"/>
            <a:ext cx="3767138" cy="255905"/>
          </a:xfrm>
          <a:custGeom>
            <a:rect b="b" l="l" r="r" t="t"/>
            <a:pathLst>
              <a:path extrusionOk="0" h="511809" w="7534275">
                <a:moveTo>
                  <a:pt x="7534231" y="511498"/>
                </a:moveTo>
                <a:lnTo>
                  <a:pt x="0" y="511498"/>
                </a:lnTo>
                <a:lnTo>
                  <a:pt x="0" y="0"/>
                </a:lnTo>
              </a:path>
            </a:pathLst>
          </a:custGeom>
          <a:noFill/>
          <a:ln cap="flat" cmpd="sng" w="381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700"/>
          </a:p>
        </p:txBody>
      </p:sp>
      <p:sp>
        <p:nvSpPr>
          <p:cNvPr id="307" name="Google Shape;307;p48"/>
          <p:cNvSpPr txBox="1"/>
          <p:nvPr>
            <p:ph type="ctrTitle"/>
          </p:nvPr>
        </p:nvSpPr>
        <p:spPr>
          <a:xfrm>
            <a:off x="508000" y="501364"/>
            <a:ext cx="4147500" cy="631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800"/>
              <a:buNone/>
              <a:defRPr b="0" i="0" sz="3900">
                <a:solidFill>
                  <a:srgbClr val="535353"/>
                </a:solidFill>
                <a:latin typeface="Helvetica Neue"/>
                <a:ea typeface="Helvetica Neue"/>
                <a:cs typeface="Helvetica Neue"/>
                <a:sym typeface="Helvetica Neu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8" name="Google Shape;308;p48"/>
          <p:cNvSpPr txBox="1"/>
          <p:nvPr>
            <p:ph idx="1" type="subTitle"/>
          </p:nvPr>
        </p:nvSpPr>
        <p:spPr>
          <a:xfrm>
            <a:off x="1371600" y="2880360"/>
            <a:ext cx="6400800" cy="1286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300"/>
              <a:buNone/>
              <a:defRPr b="1" i="0" sz="1600">
                <a:solidFill>
                  <a:schemeClr val="dk1"/>
                </a:solidFill>
                <a:latin typeface="Calibri"/>
                <a:ea typeface="Calibri"/>
                <a:cs typeface="Calibri"/>
                <a:sym typeface="Calibri"/>
              </a:defRPr>
            </a:lvl1pPr>
            <a:lvl2pPr lvl="1" algn="l">
              <a:spcBef>
                <a:spcPts val="1200"/>
              </a:spcBef>
              <a:spcAft>
                <a:spcPts val="0"/>
              </a:spcAft>
              <a:buSzPts val="1100"/>
              <a:buNone/>
              <a:defRPr/>
            </a:lvl2pPr>
            <a:lvl3pPr lvl="2" algn="l">
              <a:spcBef>
                <a:spcPts val="1200"/>
              </a:spcBef>
              <a:spcAft>
                <a:spcPts val="0"/>
              </a:spcAft>
              <a:buSzPts val="1100"/>
              <a:buNone/>
              <a:defRPr/>
            </a:lvl3pPr>
            <a:lvl4pPr lvl="3" algn="l">
              <a:spcBef>
                <a:spcPts val="1200"/>
              </a:spcBef>
              <a:spcAft>
                <a:spcPts val="0"/>
              </a:spcAft>
              <a:buSzPts val="1100"/>
              <a:buNone/>
              <a:defRPr/>
            </a:lvl4pPr>
            <a:lvl5pPr lvl="4" algn="l">
              <a:spcBef>
                <a:spcPts val="1200"/>
              </a:spcBef>
              <a:spcAft>
                <a:spcPts val="0"/>
              </a:spcAft>
              <a:buSzPts val="1100"/>
              <a:buNone/>
              <a:defRPr/>
            </a:lvl5pPr>
            <a:lvl6pPr lvl="5" algn="l">
              <a:spcBef>
                <a:spcPts val="1200"/>
              </a:spcBef>
              <a:spcAft>
                <a:spcPts val="0"/>
              </a:spcAft>
              <a:buSzPts val="1100"/>
              <a:buNone/>
              <a:defRPr/>
            </a:lvl6pPr>
            <a:lvl7pPr lvl="6" algn="l">
              <a:spcBef>
                <a:spcPts val="1200"/>
              </a:spcBef>
              <a:spcAft>
                <a:spcPts val="0"/>
              </a:spcAft>
              <a:buSzPts val="1100"/>
              <a:buNone/>
              <a:defRPr/>
            </a:lvl7pPr>
            <a:lvl8pPr lvl="7" algn="l">
              <a:spcBef>
                <a:spcPts val="1200"/>
              </a:spcBef>
              <a:spcAft>
                <a:spcPts val="0"/>
              </a:spcAft>
              <a:buSzPts val="1100"/>
              <a:buNone/>
              <a:defRPr/>
            </a:lvl8pPr>
            <a:lvl9pPr lvl="8" algn="l">
              <a:spcBef>
                <a:spcPts val="1200"/>
              </a:spcBef>
              <a:spcAft>
                <a:spcPts val="1200"/>
              </a:spcAft>
              <a:buSzPts val="1100"/>
              <a:buNone/>
              <a:defRPr/>
            </a:lvl9pPr>
          </a:lstStyle>
          <a:p/>
        </p:txBody>
      </p:sp>
      <p:sp>
        <p:nvSpPr>
          <p:cNvPr id="309" name="Google Shape;309;p48"/>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310" name="Google Shape;310;p48"/>
          <p:cNvSpPr txBox="1"/>
          <p:nvPr>
            <p:ph idx="10" type="dt"/>
          </p:nvPr>
        </p:nvSpPr>
        <p:spPr>
          <a:xfrm>
            <a:off x="457200" y="4783455"/>
            <a:ext cx="2103300" cy="2574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311" name="Google Shape;311;p48"/>
          <p:cNvSpPr txBox="1"/>
          <p:nvPr>
            <p:ph idx="12" type="sldNum"/>
          </p:nvPr>
        </p:nvSpPr>
        <p:spPr>
          <a:xfrm>
            <a:off x="6583680" y="4783455"/>
            <a:ext cx="21033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accent1"/>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312" name="Shape 312"/>
        <p:cNvGrpSpPr/>
        <p:nvPr/>
      </p:nvGrpSpPr>
      <p:grpSpPr>
        <a:xfrm>
          <a:off x="0" y="0"/>
          <a:ext cx="0" cy="0"/>
          <a:chOff x="0" y="0"/>
          <a:chExt cx="0" cy="0"/>
        </a:xfrm>
      </p:grpSpPr>
      <p:sp>
        <p:nvSpPr>
          <p:cNvPr id="313" name="Google Shape;313;p49"/>
          <p:cNvSpPr/>
          <p:nvPr/>
        </p:nvSpPr>
        <p:spPr>
          <a:xfrm>
            <a:off x="5582024" y="0"/>
            <a:ext cx="3562033" cy="987107"/>
          </a:xfrm>
          <a:custGeom>
            <a:rect b="b" l="l" r="r" t="t"/>
            <a:pathLst>
              <a:path extrusionOk="0" h="1974214" w="7124065">
                <a:moveTo>
                  <a:pt x="7123950" y="1973984"/>
                </a:moveTo>
                <a:lnTo>
                  <a:pt x="0" y="1973984"/>
                </a:lnTo>
                <a:lnTo>
                  <a:pt x="0" y="0"/>
                </a:lnTo>
                <a:lnTo>
                  <a:pt x="7123950" y="0"/>
                </a:lnTo>
                <a:lnTo>
                  <a:pt x="7123950" y="1973984"/>
                </a:lnTo>
                <a:close/>
              </a:path>
            </a:pathLst>
          </a:custGeom>
          <a:solidFill>
            <a:srgbClr val="87A2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700"/>
          </a:p>
        </p:txBody>
      </p:sp>
      <p:sp>
        <p:nvSpPr>
          <p:cNvPr id="314" name="Google Shape;314;p49"/>
          <p:cNvSpPr/>
          <p:nvPr/>
        </p:nvSpPr>
        <p:spPr>
          <a:xfrm>
            <a:off x="0" y="4184851"/>
            <a:ext cx="339408" cy="958850"/>
          </a:xfrm>
          <a:custGeom>
            <a:rect b="b" l="l" r="r" t="t"/>
            <a:pathLst>
              <a:path extrusionOk="0" h="1917700" w="678815">
                <a:moveTo>
                  <a:pt x="678774" y="1917298"/>
                </a:moveTo>
                <a:lnTo>
                  <a:pt x="0" y="1917298"/>
                </a:lnTo>
                <a:lnTo>
                  <a:pt x="0" y="0"/>
                </a:lnTo>
                <a:lnTo>
                  <a:pt x="678774" y="0"/>
                </a:lnTo>
                <a:lnTo>
                  <a:pt x="678774" y="1917298"/>
                </a:lnTo>
                <a:close/>
              </a:path>
            </a:pathLst>
          </a:custGeom>
          <a:solidFill>
            <a:srgbClr val="87A2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700"/>
          </a:p>
        </p:txBody>
      </p:sp>
      <p:sp>
        <p:nvSpPr>
          <p:cNvPr id="315" name="Google Shape;315;p49"/>
          <p:cNvSpPr/>
          <p:nvPr/>
        </p:nvSpPr>
        <p:spPr>
          <a:xfrm>
            <a:off x="5096600" y="0"/>
            <a:ext cx="3767138" cy="255905"/>
          </a:xfrm>
          <a:custGeom>
            <a:rect b="b" l="l" r="r" t="t"/>
            <a:pathLst>
              <a:path extrusionOk="0" h="511809" w="7534275">
                <a:moveTo>
                  <a:pt x="7534231" y="511498"/>
                </a:moveTo>
                <a:lnTo>
                  <a:pt x="0" y="511498"/>
                </a:lnTo>
                <a:lnTo>
                  <a:pt x="0" y="0"/>
                </a:lnTo>
              </a:path>
            </a:pathLst>
          </a:custGeom>
          <a:noFill/>
          <a:ln cap="flat" cmpd="sng" w="38100">
            <a:solidFill>
              <a:srgbClr val="D9D9D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700"/>
          </a:p>
        </p:txBody>
      </p:sp>
      <p:pic>
        <p:nvPicPr>
          <p:cNvPr id="316" name="Google Shape;316;p49"/>
          <p:cNvPicPr preferRelativeResize="0"/>
          <p:nvPr/>
        </p:nvPicPr>
        <p:blipFill rotWithShape="1">
          <a:blip r:embed="rId2">
            <a:alphaModFix/>
          </a:blip>
          <a:srcRect b="0" l="0" r="0" t="0"/>
          <a:stretch/>
        </p:blipFill>
        <p:spPr>
          <a:xfrm>
            <a:off x="1746685" y="1612978"/>
            <a:ext cx="5646852" cy="2823426"/>
          </a:xfrm>
          <a:prstGeom prst="rect">
            <a:avLst/>
          </a:prstGeom>
          <a:noFill/>
          <a:ln>
            <a:noFill/>
          </a:ln>
        </p:spPr>
      </p:pic>
      <p:sp>
        <p:nvSpPr>
          <p:cNvPr id="317" name="Google Shape;317;p49"/>
          <p:cNvSpPr txBox="1"/>
          <p:nvPr>
            <p:ph type="title"/>
          </p:nvPr>
        </p:nvSpPr>
        <p:spPr>
          <a:xfrm>
            <a:off x="508000" y="501364"/>
            <a:ext cx="5225100" cy="631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800"/>
              <a:buNone/>
              <a:defRPr b="0" i="0" sz="3900">
                <a:solidFill>
                  <a:srgbClr val="535353"/>
                </a:solidFill>
                <a:latin typeface="Helvetica Neue"/>
                <a:ea typeface="Helvetica Neue"/>
                <a:cs typeface="Helvetica Neue"/>
                <a:sym typeface="Helvetica Neu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8" name="Google Shape;318;p49"/>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319" name="Google Shape;319;p49"/>
          <p:cNvSpPr txBox="1"/>
          <p:nvPr>
            <p:ph idx="10" type="dt"/>
          </p:nvPr>
        </p:nvSpPr>
        <p:spPr>
          <a:xfrm>
            <a:off x="457200" y="4783455"/>
            <a:ext cx="2103300" cy="2574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
        <p:nvSpPr>
          <p:cNvPr id="320" name="Google Shape;320;p49"/>
          <p:cNvSpPr txBox="1"/>
          <p:nvPr>
            <p:ph idx="12" type="sldNum"/>
          </p:nvPr>
        </p:nvSpPr>
        <p:spPr>
          <a:xfrm>
            <a:off x="6583680" y="4783455"/>
            <a:ext cx="2103300" cy="153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accent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p:cSld name="TITLE_1_2">
    <p:bg>
      <p:bgPr>
        <a:solidFill>
          <a:srgbClr val="A50A51"/>
        </a:solidFill>
      </p:bgPr>
    </p:bg>
    <p:spTree>
      <p:nvGrpSpPr>
        <p:cNvPr id="32" name="Shape 32"/>
        <p:cNvGrpSpPr/>
        <p:nvPr/>
      </p:nvGrpSpPr>
      <p:grpSpPr>
        <a:xfrm>
          <a:off x="0" y="0"/>
          <a:ext cx="0" cy="0"/>
          <a:chOff x="0" y="0"/>
          <a:chExt cx="0" cy="0"/>
        </a:xfrm>
      </p:grpSpPr>
      <p:sp>
        <p:nvSpPr>
          <p:cNvPr id="33" name="Google Shape;33;p6"/>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34" name="Google Shape;34;p6"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ue">
  <p:cSld name="TITLE_1_1">
    <p:bg>
      <p:bgPr>
        <a:solidFill>
          <a:srgbClr val="12B5EA"/>
        </a:solidFill>
      </p:bgPr>
    </p:bg>
    <p:spTree>
      <p:nvGrpSpPr>
        <p:cNvPr id="35" name="Shape 35"/>
        <p:cNvGrpSpPr/>
        <p:nvPr/>
      </p:nvGrpSpPr>
      <p:grpSpPr>
        <a:xfrm>
          <a:off x="0" y="0"/>
          <a:ext cx="0" cy="0"/>
          <a:chOff x="0" y="0"/>
          <a:chExt cx="0" cy="0"/>
        </a:xfrm>
      </p:grpSpPr>
      <p:sp>
        <p:nvSpPr>
          <p:cNvPr id="36" name="Google Shape;36;p7"/>
          <p:cNvSpPr txBox="1"/>
          <p:nvPr>
            <p:ph idx="1" type="subTitle"/>
          </p:nvPr>
        </p:nvSpPr>
        <p:spPr>
          <a:xfrm>
            <a:off x="399300" y="2698450"/>
            <a:ext cx="82155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A50A51"/>
              </a:buClr>
              <a:buSzPts val="1400"/>
              <a:buNone/>
              <a:defRPr sz="1400">
                <a:solidFill>
                  <a:srgbClr val="A50A51"/>
                </a:solidFill>
              </a:defRPr>
            </a:lvl1pPr>
            <a:lvl2pPr lvl="1" rtl="0">
              <a:lnSpc>
                <a:spcPct val="100000"/>
              </a:lnSpc>
              <a:spcBef>
                <a:spcPts val="0"/>
              </a:spcBef>
              <a:spcAft>
                <a:spcPts val="0"/>
              </a:spcAft>
              <a:buClr>
                <a:srgbClr val="12B5EA"/>
              </a:buClr>
              <a:buSzPts val="1400"/>
              <a:buNone/>
              <a:defRPr sz="1400">
                <a:solidFill>
                  <a:srgbClr val="12B5EA"/>
                </a:solidFill>
              </a:defRPr>
            </a:lvl2pPr>
            <a:lvl3pPr lvl="2" rtl="0">
              <a:lnSpc>
                <a:spcPct val="100000"/>
              </a:lnSpc>
              <a:spcBef>
                <a:spcPts val="0"/>
              </a:spcBef>
              <a:spcAft>
                <a:spcPts val="0"/>
              </a:spcAft>
              <a:buClr>
                <a:srgbClr val="12B5EA"/>
              </a:buClr>
              <a:buSzPts val="1400"/>
              <a:buNone/>
              <a:defRPr sz="1400">
                <a:solidFill>
                  <a:srgbClr val="12B5EA"/>
                </a:solidFill>
              </a:defRPr>
            </a:lvl3pPr>
            <a:lvl4pPr lvl="3" rtl="0">
              <a:lnSpc>
                <a:spcPct val="100000"/>
              </a:lnSpc>
              <a:spcBef>
                <a:spcPts val="0"/>
              </a:spcBef>
              <a:spcAft>
                <a:spcPts val="0"/>
              </a:spcAft>
              <a:buClr>
                <a:srgbClr val="12B5EA"/>
              </a:buClr>
              <a:buSzPts val="1400"/>
              <a:buNone/>
              <a:defRPr sz="1400">
                <a:solidFill>
                  <a:srgbClr val="12B5EA"/>
                </a:solidFill>
              </a:defRPr>
            </a:lvl4pPr>
            <a:lvl5pPr lvl="4" rtl="0">
              <a:lnSpc>
                <a:spcPct val="100000"/>
              </a:lnSpc>
              <a:spcBef>
                <a:spcPts val="0"/>
              </a:spcBef>
              <a:spcAft>
                <a:spcPts val="0"/>
              </a:spcAft>
              <a:buClr>
                <a:srgbClr val="12B5EA"/>
              </a:buClr>
              <a:buSzPts val="1400"/>
              <a:buNone/>
              <a:defRPr sz="1400">
                <a:solidFill>
                  <a:srgbClr val="12B5EA"/>
                </a:solidFill>
              </a:defRPr>
            </a:lvl5pPr>
            <a:lvl6pPr lvl="5" rtl="0">
              <a:lnSpc>
                <a:spcPct val="100000"/>
              </a:lnSpc>
              <a:spcBef>
                <a:spcPts val="0"/>
              </a:spcBef>
              <a:spcAft>
                <a:spcPts val="0"/>
              </a:spcAft>
              <a:buClr>
                <a:srgbClr val="12B5EA"/>
              </a:buClr>
              <a:buSzPts val="1400"/>
              <a:buNone/>
              <a:defRPr sz="1400">
                <a:solidFill>
                  <a:srgbClr val="12B5EA"/>
                </a:solidFill>
              </a:defRPr>
            </a:lvl6pPr>
            <a:lvl7pPr lvl="6" rtl="0">
              <a:lnSpc>
                <a:spcPct val="100000"/>
              </a:lnSpc>
              <a:spcBef>
                <a:spcPts val="0"/>
              </a:spcBef>
              <a:spcAft>
                <a:spcPts val="0"/>
              </a:spcAft>
              <a:buClr>
                <a:srgbClr val="12B5EA"/>
              </a:buClr>
              <a:buSzPts val="1400"/>
              <a:buNone/>
              <a:defRPr sz="1400">
                <a:solidFill>
                  <a:srgbClr val="12B5EA"/>
                </a:solidFill>
              </a:defRPr>
            </a:lvl7pPr>
            <a:lvl8pPr lvl="7" rtl="0">
              <a:lnSpc>
                <a:spcPct val="100000"/>
              </a:lnSpc>
              <a:spcBef>
                <a:spcPts val="0"/>
              </a:spcBef>
              <a:spcAft>
                <a:spcPts val="0"/>
              </a:spcAft>
              <a:buClr>
                <a:srgbClr val="12B5EA"/>
              </a:buClr>
              <a:buSzPts val="1400"/>
              <a:buNone/>
              <a:defRPr sz="1400">
                <a:solidFill>
                  <a:srgbClr val="12B5EA"/>
                </a:solidFill>
              </a:defRPr>
            </a:lvl8pPr>
            <a:lvl9pPr lvl="8" rtl="0">
              <a:lnSpc>
                <a:spcPct val="100000"/>
              </a:lnSpc>
              <a:spcBef>
                <a:spcPts val="0"/>
              </a:spcBef>
              <a:spcAft>
                <a:spcPts val="0"/>
              </a:spcAft>
              <a:buClr>
                <a:srgbClr val="12B5EA"/>
              </a:buClr>
              <a:buSzPts val="1400"/>
              <a:buNone/>
              <a:defRPr sz="1400">
                <a:solidFill>
                  <a:srgbClr val="12B5EA"/>
                </a:solidFill>
              </a:defRPr>
            </a:lvl9pPr>
          </a:lstStyle>
          <a:p/>
        </p:txBody>
      </p:sp>
      <p:sp>
        <p:nvSpPr>
          <p:cNvPr id="37" name="Google Shape;37;p7"/>
          <p:cNvSpPr txBox="1"/>
          <p:nvPr>
            <p:ph type="title"/>
          </p:nvPr>
        </p:nvSpPr>
        <p:spPr>
          <a:xfrm>
            <a:off x="371475" y="2206550"/>
            <a:ext cx="8296800" cy="5682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pic>
        <p:nvPicPr>
          <p:cNvPr id="38" name="Google Shape;38;p7"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
        <p:nvSpPr>
          <p:cNvPr id="39" name="Google Shape;39;p7"/>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reen">
  <p:cSld name="SECTION_HEADER_1">
    <p:bg>
      <p:bgPr>
        <a:solidFill>
          <a:srgbClr val="86AF15"/>
        </a:solid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A50A51"/>
              </a:buClr>
              <a:buSzPts val="3600"/>
              <a:buNone/>
              <a:defRPr sz="3600">
                <a:solidFill>
                  <a:srgbClr val="A50A5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42" name="Google Shape;42;p8"/>
          <p:cNvSpPr txBox="1"/>
          <p:nvPr>
            <p:ph idx="1" type="subTitle"/>
          </p:nvPr>
        </p:nvSpPr>
        <p:spPr>
          <a:xfrm>
            <a:off x="456075" y="2698325"/>
            <a:ext cx="8247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43" name="Google Shape;43;p8"/>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44" name="Google Shape;44;p8"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p:cSld name="TITLE_ONLY_1">
    <p:bg>
      <p:bgPr>
        <a:solidFill>
          <a:schemeClr val="lt1"/>
        </a:solidFill>
      </p:bgPr>
    </p:bg>
    <p:spTree>
      <p:nvGrpSpPr>
        <p:cNvPr id="45" name="Shape 45"/>
        <p:cNvGrpSpPr/>
        <p:nvPr/>
      </p:nvGrpSpPr>
      <p:grpSpPr>
        <a:xfrm>
          <a:off x="0" y="0"/>
          <a:ext cx="0" cy="0"/>
          <a:chOff x="0" y="0"/>
          <a:chExt cx="0" cy="0"/>
        </a:xfrm>
      </p:grpSpPr>
      <p:sp>
        <p:nvSpPr>
          <p:cNvPr id="46" name="Google Shape;46;p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Bullet points insert title here </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48" name="Google Shape;48;p9"/>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Logo listed on our website for every year that they contribute</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At least one acknowledgement in CS-produced content (including social media and blog posts), if desired.</a:t>
            </a:r>
            <a:endParaRPr sz="1800">
              <a:solidFill>
                <a:srgbClr val="888888"/>
              </a:solidFill>
              <a:latin typeface="Asap Condensed"/>
              <a:ea typeface="Asap Condensed"/>
              <a:cs typeface="Asap Condensed"/>
              <a:sym typeface="Asap Condensed"/>
            </a:endParaRPr>
          </a:p>
          <a:p>
            <a:pPr indent="-342900" lvl="1" marL="9144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Sub bullet</a:t>
            </a:r>
            <a:endParaRPr sz="1800">
              <a:solidFill>
                <a:srgbClr val="888888"/>
              </a:solidFill>
              <a:latin typeface="Asap Condensed"/>
              <a:ea typeface="Asap Condensed"/>
              <a:cs typeface="Asap Condensed"/>
              <a:sym typeface="Asap Condensed"/>
            </a:endParaRPr>
          </a:p>
          <a:p>
            <a:pPr indent="-342900" lvl="2" marL="13716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Third level bullet</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An update on our work every six months in the form of a webinar or call.</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Availability of a CS team member to engage corporation staff in-person.</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Acknowledgement in annual report.</a:t>
            </a:r>
            <a:endParaRPr sz="1800">
              <a:solidFill>
                <a:srgbClr val="888888"/>
              </a:solidFill>
              <a:latin typeface="Asap Condensed"/>
              <a:ea typeface="Asap Condensed"/>
              <a:cs typeface="Asap Condensed"/>
              <a:sym typeface="Asap Condensed"/>
            </a:endParaRPr>
          </a:p>
        </p:txBody>
      </p:sp>
      <p:sp>
        <p:nvSpPr>
          <p:cNvPr id="49" name="Google Shape;49;p9"/>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0" name="Google Shape;50;p9"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s">
  <p:cSld name="SECTION_TITLE_AND_DESCRIPTION_1">
    <p:bg>
      <p:bgPr>
        <a:solidFill>
          <a:schemeClr val="lt1"/>
        </a:solidFill>
      </p:bgPr>
    </p:bg>
    <p:spTree>
      <p:nvGrpSpPr>
        <p:cNvPr id="51" name="Shape 51"/>
        <p:cNvGrpSpPr/>
        <p:nvPr/>
      </p:nvGrpSpPr>
      <p:grpSpPr>
        <a:xfrm>
          <a:off x="0" y="0"/>
          <a:ext cx="0" cy="0"/>
          <a:chOff x="0" y="0"/>
          <a:chExt cx="0" cy="0"/>
        </a:xfrm>
      </p:grpSpPr>
      <p:sp>
        <p:nvSpPr>
          <p:cNvPr id="52" name="Google Shape;52;p1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A50A51"/>
                </a:highlight>
                <a:latin typeface="Asap Condensed"/>
                <a:ea typeface="Asap Condensed"/>
                <a:cs typeface="Asap Condensed"/>
                <a:sym typeface="Asap Condensed"/>
              </a:rPr>
              <a:t> Paragraphs insert title here</a:t>
            </a:r>
            <a:r>
              <a:rPr b="1" lang="en" sz="4000">
                <a:solidFill>
                  <a:srgbClr val="A50A51"/>
                </a:solidFill>
                <a:highlight>
                  <a:srgbClr val="A50A51"/>
                </a:highlight>
                <a:latin typeface="Asap Condensed"/>
                <a:ea typeface="Asap Condensed"/>
                <a:cs typeface="Asap Condensed"/>
                <a:sym typeface="Asap Condensed"/>
              </a:rPr>
              <a:t>.</a:t>
            </a:r>
            <a:endParaRPr b="1" sz="4000">
              <a:solidFill>
                <a:srgbClr val="A50A51"/>
              </a:solidFill>
              <a:highlight>
                <a:srgbClr val="A50A51"/>
              </a:highlight>
              <a:latin typeface="Asap Condensed"/>
              <a:ea typeface="Asap Condensed"/>
              <a:cs typeface="Asap Condensed"/>
              <a:sym typeface="Asap Condensed"/>
            </a:endParaRPr>
          </a:p>
        </p:txBody>
      </p:sp>
      <p:sp>
        <p:nvSpPr>
          <p:cNvPr id="54" name="Google Shape;54;p10"/>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solidFill>
                  <a:srgbClr val="888888"/>
                </a:solidFill>
                <a:latin typeface="Asap Condensed"/>
                <a:ea typeface="Asap Condensed"/>
                <a:cs typeface="Asap Condensed"/>
                <a:sym typeface="Asap Condensed"/>
              </a:rPr>
              <a:t>Logo listed on our website for every year that they contribute At least one acknowledgment six months in the form of a webinar or call. Availability of a CS team member to engage corporation staff in-person. Acknowledgement in annual report.</a:t>
            </a:r>
            <a:endParaRPr sz="18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1800">
                <a:solidFill>
                  <a:srgbClr val="888888"/>
                </a:solidFill>
                <a:latin typeface="Asap Condensed"/>
                <a:ea typeface="Asap Condensed"/>
                <a:cs typeface="Asap Condensed"/>
                <a:sym typeface="Asap Condensed"/>
              </a:rPr>
              <a:t>An update on our work every six months in the form of a webinar or call. Availability of a CS team member to engage corporation staff in-person. Acknowledgement in annual report. member to engage corporation staff in-person. Acknowledgement in annual report.</a:t>
            </a:r>
            <a:endParaRPr sz="1800">
              <a:solidFill>
                <a:srgbClr val="888888"/>
              </a:solidFill>
              <a:latin typeface="Asap Condensed"/>
              <a:ea typeface="Asap Condensed"/>
              <a:cs typeface="Asap Condensed"/>
              <a:sym typeface="Asap Condensed"/>
            </a:endParaRPr>
          </a:p>
        </p:txBody>
      </p:sp>
      <p:sp>
        <p:nvSpPr>
          <p:cNvPr id="55" name="Google Shape;55;p10"/>
          <p:cNvSpPr txBox="1"/>
          <p:nvPr/>
        </p:nvSpPr>
        <p:spPr>
          <a:xfrm>
            <a:off x="379875" y="4591375"/>
            <a:ext cx="4399200" cy="4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sap Condensed"/>
                <a:ea typeface="Asap Condensed"/>
                <a:cs typeface="Asap Condensed"/>
                <a:sym typeface="Asap Condensed"/>
              </a:rPr>
              <a:t>Built for Zero Learning Session 2025</a:t>
            </a:r>
            <a:endParaRPr b="1">
              <a:solidFill>
                <a:schemeClr val="lt1"/>
              </a:solidFill>
              <a:latin typeface="Asap Condensed"/>
              <a:ea typeface="Asap Condensed"/>
              <a:cs typeface="Asap Condensed"/>
              <a:sym typeface="Asap Condensed"/>
            </a:endParaRPr>
          </a:p>
        </p:txBody>
      </p:sp>
      <p:pic>
        <p:nvPicPr>
          <p:cNvPr id="56" name="Google Shape;56;p10" title="BuiltForZero_CS_logo_rgb_white.jpg"/>
          <p:cNvPicPr preferRelativeResize="0"/>
          <p:nvPr/>
        </p:nvPicPr>
        <p:blipFill>
          <a:blip r:embed="rId2">
            <a:alphaModFix/>
          </a:blip>
          <a:stretch>
            <a:fillRect/>
          </a:stretch>
        </p:blipFill>
        <p:spPr>
          <a:xfrm>
            <a:off x="8508600" y="4508100"/>
            <a:ext cx="635400" cy="635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23" Type="http://schemas.openxmlformats.org/officeDocument/2006/relationships/theme" Target="../theme/theme3.xml"/><Relationship Id="rId1" Type="http://schemas.openxmlformats.org/officeDocument/2006/relationships/image" Target="../media/image3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1.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26" Type="http://schemas.openxmlformats.org/officeDocument/2006/relationships/slideLayout" Target="../slideLayouts/slideLayout47.xml"/><Relationship Id="rId25" Type="http://schemas.openxmlformats.org/officeDocument/2006/relationships/slideLayout" Target="../slideLayouts/slideLayout46.xml"/><Relationship Id="rId27" Type="http://schemas.openxmlformats.org/officeDocument/2006/relationships/theme" Target="../theme/theme1.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19" Type="http://schemas.openxmlformats.org/officeDocument/2006/relationships/slideLayout" Target="../slideLayouts/slideLayout40.xml"/><Relationship Id="rId1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89600" y="1449600"/>
            <a:ext cx="8342100" cy="31485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rgbClr val="FFFFFF"/>
              </a:buClr>
              <a:buSzPts val="1400"/>
              <a:buFont typeface="Raleway"/>
              <a:buChar char="●"/>
              <a:defRPr>
                <a:solidFill>
                  <a:srgbClr val="FFFFFF"/>
                </a:solidFill>
                <a:latin typeface="Raleway"/>
                <a:ea typeface="Raleway"/>
                <a:cs typeface="Raleway"/>
                <a:sym typeface="Raleway"/>
              </a:defRPr>
            </a:lvl1pPr>
            <a:lvl2pPr indent="-304800" lvl="1" marL="914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2pPr>
            <a:lvl3pPr indent="-304800" lvl="2" marL="1371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3pPr>
            <a:lvl4pPr indent="-304800" lvl="3" marL="18288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4pPr>
            <a:lvl5pPr indent="-304800" lvl="4" marL="22860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5pPr>
            <a:lvl6pPr indent="-304800" lvl="5" marL="27432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6pPr>
            <a:lvl7pPr indent="-304800" lvl="6" marL="32004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7pPr>
            <a:lvl8pPr indent="-304800" lvl="7" marL="3657600">
              <a:lnSpc>
                <a:spcPct val="115000"/>
              </a:lnSpc>
              <a:spcBef>
                <a:spcPts val="1600"/>
              </a:spcBef>
              <a:spcAft>
                <a:spcPts val="0"/>
              </a:spcAft>
              <a:buClr>
                <a:srgbClr val="FFFFFF"/>
              </a:buClr>
              <a:buSzPts val="1200"/>
              <a:buFont typeface="Raleway"/>
              <a:buChar char="○"/>
              <a:defRPr sz="1200">
                <a:solidFill>
                  <a:srgbClr val="FFFFFF"/>
                </a:solidFill>
                <a:latin typeface="Raleway"/>
                <a:ea typeface="Raleway"/>
                <a:cs typeface="Raleway"/>
                <a:sym typeface="Raleway"/>
              </a:defRPr>
            </a:lvl8pPr>
            <a:lvl9pPr indent="-304800" lvl="8" marL="4114800">
              <a:lnSpc>
                <a:spcPct val="115000"/>
              </a:lnSpc>
              <a:spcBef>
                <a:spcPts val="1600"/>
              </a:spcBef>
              <a:spcAft>
                <a:spcPts val="1600"/>
              </a:spcAft>
              <a:buClr>
                <a:srgbClr val="FFFFFF"/>
              </a:buClr>
              <a:buSzPts val="1200"/>
              <a:buFont typeface="Raleway"/>
              <a:buChar char="■"/>
              <a:defRPr sz="1200">
                <a:solidFill>
                  <a:srgbClr val="FFFFFF"/>
                </a:solidFill>
                <a:latin typeface="Raleway"/>
                <a:ea typeface="Raleway"/>
                <a:cs typeface="Raleway"/>
                <a:sym typeface="Raleway"/>
              </a:defRPr>
            </a:lvl9pPr>
          </a:lstStyle>
          <a:p/>
        </p:txBody>
      </p:sp>
      <p:sp>
        <p:nvSpPr>
          <p:cNvPr id="7" name="Google Shape;7;p1"/>
          <p:cNvSpPr txBox="1"/>
          <p:nvPr>
            <p:ph type="title"/>
          </p:nvPr>
        </p:nvSpPr>
        <p:spPr>
          <a:xfrm>
            <a:off x="379875" y="209600"/>
            <a:ext cx="83421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3200"/>
              <a:buFont typeface="Raleway Light"/>
              <a:buNone/>
              <a:defRPr sz="3200">
                <a:solidFill>
                  <a:srgbClr val="FFFFFF"/>
                </a:solidFill>
                <a:latin typeface="Raleway Light"/>
                <a:ea typeface="Raleway Light"/>
                <a:cs typeface="Raleway Light"/>
                <a:sym typeface="Raleway Light"/>
              </a:defRPr>
            </a:lvl1pPr>
            <a:lvl2pPr lvl="1"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2pPr>
            <a:lvl3pPr lvl="2"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3pPr>
            <a:lvl4pPr lvl="3"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4pPr>
            <a:lvl5pPr lvl="4"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5pPr>
            <a:lvl6pPr lvl="5"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6pPr>
            <a:lvl7pPr lvl="6"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7pPr>
            <a:lvl8pPr lvl="7"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8pPr>
            <a:lvl9pPr lvl="8" rtl="0">
              <a:spcBef>
                <a:spcPts val="0"/>
              </a:spcBef>
              <a:spcAft>
                <a:spcPts val="0"/>
              </a:spcAft>
              <a:buClr>
                <a:srgbClr val="FFFFFF"/>
              </a:buClr>
              <a:buSzPts val="3000"/>
              <a:buFont typeface="Raleway"/>
              <a:buNone/>
              <a:defRPr b="1" sz="3000">
                <a:solidFill>
                  <a:srgbClr val="FFFFFF"/>
                </a:solidFill>
                <a:latin typeface="Raleway"/>
                <a:ea typeface="Raleway"/>
                <a:cs typeface="Raleway"/>
                <a:sym typeface="Raleway"/>
              </a:defRPr>
            </a:lvl9pPr>
          </a:lstStyle>
          <a:p/>
        </p:txBody>
      </p:sp>
      <p:pic>
        <p:nvPicPr>
          <p:cNvPr id="8" name="Google Shape;8;p1" title="Background (5).png"/>
          <p:cNvPicPr preferRelativeResize="0"/>
          <p:nvPr/>
        </p:nvPicPr>
        <p:blipFill>
          <a:blip r:embed="rId1">
            <a:alphaModFix/>
          </a:blip>
          <a:stretch>
            <a:fillRect/>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144" name="Shape 144"/>
        <p:cNvGrpSpPr/>
        <p:nvPr/>
      </p:nvGrpSpPr>
      <p:grpSpPr>
        <a:xfrm>
          <a:off x="0" y="0"/>
          <a:ext cx="0" cy="0"/>
          <a:chOff x="0" y="0"/>
          <a:chExt cx="0" cy="0"/>
        </a:xfrm>
      </p:grpSpPr>
      <p:sp>
        <p:nvSpPr>
          <p:cNvPr id="145" name="Google Shape;145;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Montserrat"/>
              <a:buNone/>
              <a:defRPr b="1" sz="2800">
                <a:solidFill>
                  <a:schemeClr val="dk2"/>
                </a:solidFill>
                <a:latin typeface="Montserrat"/>
                <a:ea typeface="Montserrat"/>
                <a:cs typeface="Montserrat"/>
                <a:sym typeface="Montserrat"/>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146" name="Google Shape;146;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Open Sans"/>
              <a:buChar char="●"/>
              <a:defRPr sz="1300">
                <a:solidFill>
                  <a:schemeClr val="accent1"/>
                </a:solidFill>
                <a:latin typeface="Open Sans"/>
                <a:ea typeface="Open Sans"/>
                <a:cs typeface="Open Sans"/>
                <a:sym typeface="Open Sans"/>
              </a:defRPr>
            </a:lvl1pPr>
            <a:lvl2pPr indent="-298450" lvl="1" marL="9144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2pPr>
            <a:lvl3pPr indent="-298450" lvl="2" marL="13716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3pPr>
            <a:lvl4pPr indent="-298450" lvl="3" marL="18288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4pPr>
            <a:lvl5pPr indent="-298450" lvl="4" marL="22860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5pPr>
            <a:lvl6pPr indent="-298450" lvl="5" marL="27432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6pPr>
            <a:lvl7pPr indent="-298450" lvl="6" marL="32004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7pPr>
            <a:lvl8pPr indent="-298450" lvl="7" marL="36576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8pPr>
            <a:lvl9pPr indent="-298450" lvl="8" marL="41148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9pPr>
          </a:lstStyle>
          <a:p/>
        </p:txBody>
      </p:sp>
      <p:sp>
        <p:nvSpPr>
          <p:cNvPr id="147" name="Google Shape;147;p2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 Id="rId3" Type="http://schemas.openxmlformats.org/officeDocument/2006/relationships/image" Target="../media/image36.jpg"/><Relationship Id="rId4" Type="http://schemas.openxmlformats.org/officeDocument/2006/relationships/image" Target="../media/image40.jpg"/><Relationship Id="rId5" Type="http://schemas.openxmlformats.org/officeDocument/2006/relationships/image" Target="../media/image39.png"/><Relationship Id="rId6"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2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11.jpg"/><Relationship Id="rId5" Type="http://schemas.openxmlformats.org/officeDocument/2006/relationships/image" Target="../media/image23.png"/><Relationship Id="rId6"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1.png"/><Relationship Id="rId5" Type="http://schemas.openxmlformats.org/officeDocument/2006/relationships/image" Target="../media/image26.png"/><Relationship Id="rId6" Type="http://schemas.openxmlformats.org/officeDocument/2006/relationships/image" Target="../media/image27.jpg"/><Relationship Id="rId7"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35.png"/><Relationship Id="rId5"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41.jpg"/><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324" name="Shape 324"/>
        <p:cNvGrpSpPr/>
        <p:nvPr/>
      </p:nvGrpSpPr>
      <p:grpSpPr>
        <a:xfrm>
          <a:off x="0" y="0"/>
          <a:ext cx="0" cy="0"/>
          <a:chOff x="0" y="0"/>
          <a:chExt cx="0" cy="0"/>
        </a:xfrm>
      </p:grpSpPr>
      <p:pic>
        <p:nvPicPr>
          <p:cNvPr id="325" name="Google Shape;325;p50" title="Screen Shot 2025-08-07 at 4.22.35 AM.png"/>
          <p:cNvPicPr preferRelativeResize="0"/>
          <p:nvPr/>
        </p:nvPicPr>
        <p:blipFill rotWithShape="1">
          <a:blip r:embed="rId3">
            <a:alphaModFix/>
          </a:blip>
          <a:srcRect b="0" l="3372" r="0" t="14733"/>
          <a:stretch/>
        </p:blipFill>
        <p:spPr>
          <a:xfrm>
            <a:off x="0" y="0"/>
            <a:ext cx="9144003" cy="4514725"/>
          </a:xfrm>
          <a:prstGeom prst="rect">
            <a:avLst/>
          </a:prstGeom>
          <a:noFill/>
          <a:ln>
            <a:noFill/>
          </a:ln>
        </p:spPr>
      </p:pic>
      <p:sp>
        <p:nvSpPr>
          <p:cNvPr id="326" name="Google Shape;326;p50"/>
          <p:cNvSpPr txBox="1"/>
          <p:nvPr>
            <p:ph type="title"/>
          </p:nvPr>
        </p:nvSpPr>
        <p:spPr>
          <a:xfrm>
            <a:off x="400950" y="2666350"/>
            <a:ext cx="8342100" cy="63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highlight>
                  <a:srgbClr val="A50A51"/>
                </a:highlight>
                <a:latin typeface="Raleway ExtraBold"/>
                <a:ea typeface="Raleway ExtraBold"/>
                <a:cs typeface="Raleway ExtraBold"/>
                <a:sym typeface="Raleway ExtraBold"/>
              </a:rPr>
              <a:t>Organizing for the </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latin typeface="Raleway ExtraBold"/>
                <a:ea typeface="Raleway ExtraBold"/>
                <a:cs typeface="Raleway ExtraBold"/>
                <a:sym typeface="Raleway ExtraBold"/>
              </a:rPr>
              <a:t>Policies We Need</a:t>
            </a:r>
            <a:br>
              <a:rPr lang="en" sz="4000">
                <a:solidFill>
                  <a:schemeClr val="lt1"/>
                </a:solidFill>
                <a:highlight>
                  <a:srgbClr val="A50A51"/>
                </a:highlight>
                <a:latin typeface="Raleway ExtraBold"/>
                <a:ea typeface="Raleway ExtraBold"/>
                <a:cs typeface="Raleway ExtraBold"/>
                <a:sym typeface="Raleway ExtraBold"/>
              </a:rPr>
            </a:br>
            <a:r>
              <a:rPr lang="en" sz="4000">
                <a:solidFill>
                  <a:schemeClr val="lt1"/>
                </a:solidFill>
                <a:highlight>
                  <a:srgbClr val="A50A51"/>
                </a:highlight>
              </a:rPr>
              <a:t> </a:t>
            </a:r>
            <a:endParaRPr sz="4000">
              <a:solidFill>
                <a:schemeClr val="lt1"/>
              </a:solidFill>
              <a:highlight>
                <a:srgbClr val="A50A51"/>
              </a:highlight>
              <a:latin typeface="Raleway ExtraBold"/>
              <a:ea typeface="Raleway ExtraBold"/>
              <a:cs typeface="Raleway ExtraBold"/>
              <a:sym typeface="Raleway ExtraBold"/>
            </a:endParaRPr>
          </a:p>
        </p:txBody>
      </p:sp>
      <p:sp>
        <p:nvSpPr>
          <p:cNvPr id="327" name="Google Shape;327;p50"/>
          <p:cNvSpPr/>
          <p:nvPr/>
        </p:nvSpPr>
        <p:spPr>
          <a:xfrm>
            <a:off x="0" y="2379100"/>
            <a:ext cx="430500" cy="1209900"/>
          </a:xfrm>
          <a:prstGeom prst="rect">
            <a:avLst/>
          </a:prstGeom>
          <a:solidFill>
            <a:srgbClr val="A50A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50A51"/>
              </a:solidFill>
            </a:endParaRPr>
          </a:p>
        </p:txBody>
      </p:sp>
      <p:pic>
        <p:nvPicPr>
          <p:cNvPr id="328" name="Google Shape;328;p50" title="BFZ Learning Session 2025 (2).png"/>
          <p:cNvPicPr preferRelativeResize="0"/>
          <p:nvPr/>
        </p:nvPicPr>
        <p:blipFill rotWithShape="1">
          <a:blip r:embed="rId4">
            <a:alphaModFix/>
          </a:blip>
          <a:srcRect b="17754" l="67079" r="19904" t="53135"/>
          <a:stretch/>
        </p:blipFill>
        <p:spPr>
          <a:xfrm>
            <a:off x="8157600" y="257437"/>
            <a:ext cx="720050" cy="9072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9"/>
          <p:cNvSpPr txBox="1"/>
          <p:nvPr>
            <p:ph type="title"/>
          </p:nvPr>
        </p:nvSpPr>
        <p:spPr>
          <a:xfrm>
            <a:off x="99850" y="96125"/>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Organizing to Change Policy</a:t>
            </a:r>
            <a:endParaRPr/>
          </a:p>
        </p:txBody>
      </p:sp>
      <p:sp>
        <p:nvSpPr>
          <p:cNvPr id="419" name="Google Shape;419;p59"/>
          <p:cNvSpPr txBox="1"/>
          <p:nvPr>
            <p:ph idx="2" type="body"/>
          </p:nvPr>
        </p:nvSpPr>
        <p:spPr>
          <a:xfrm>
            <a:off x="197500" y="731522"/>
            <a:ext cx="8008200" cy="11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Coalition-building with mission-driven homeless service providers, affordable housing advocates, housing developers, and…..</a:t>
            </a:r>
            <a:endParaRPr sz="2100"/>
          </a:p>
          <a:p>
            <a:pPr indent="0" lvl="0" marL="0" rtl="0" algn="l">
              <a:spcBef>
                <a:spcPts val="1600"/>
              </a:spcBef>
              <a:spcAft>
                <a:spcPts val="1600"/>
              </a:spcAft>
              <a:buNone/>
            </a:pPr>
            <a:r>
              <a:t/>
            </a:r>
            <a:endParaRPr sz="2100"/>
          </a:p>
        </p:txBody>
      </p:sp>
      <p:pic>
        <p:nvPicPr>
          <p:cNvPr id="420" name="Google Shape;420;p59" title="KxVHA-policy-solutions (1).png"/>
          <p:cNvPicPr preferRelativeResize="0"/>
          <p:nvPr/>
        </p:nvPicPr>
        <p:blipFill rotWithShape="1">
          <a:blip r:embed="rId3">
            <a:alphaModFix/>
          </a:blip>
          <a:srcRect b="0" l="0" r="0" t="12188"/>
          <a:stretch/>
        </p:blipFill>
        <p:spPr>
          <a:xfrm>
            <a:off x="1096021" y="1816619"/>
            <a:ext cx="6111399" cy="2588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0"/>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427" name="Google Shape;427;p60" title="adorablecanvass.jpg"/>
          <p:cNvPicPr preferRelativeResize="0"/>
          <p:nvPr/>
        </p:nvPicPr>
        <p:blipFill rotWithShape="1">
          <a:blip r:embed="rId3">
            <a:alphaModFix/>
          </a:blip>
          <a:srcRect b="3899" l="0" r="0" t="3908"/>
          <a:stretch/>
        </p:blipFill>
        <p:spPr>
          <a:xfrm>
            <a:off x="2256313" y="2076920"/>
            <a:ext cx="6909486" cy="4247428"/>
          </a:xfrm>
          <a:prstGeom prst="rect">
            <a:avLst/>
          </a:prstGeom>
          <a:noFill/>
          <a:ln>
            <a:noFill/>
          </a:ln>
        </p:spPr>
      </p:pic>
      <p:pic>
        <p:nvPicPr>
          <p:cNvPr id="428" name="Google Shape;428;p60" title="PXL_20241020_143226207.jpg"/>
          <p:cNvPicPr preferRelativeResize="0"/>
          <p:nvPr/>
        </p:nvPicPr>
        <p:blipFill rotWithShape="1">
          <a:blip r:embed="rId4">
            <a:alphaModFix/>
          </a:blip>
          <a:srcRect b="23107" l="0" r="0" t="5351"/>
          <a:stretch/>
        </p:blipFill>
        <p:spPr>
          <a:xfrm>
            <a:off x="2180011" y="-52003"/>
            <a:ext cx="5030170" cy="2698314"/>
          </a:xfrm>
          <a:prstGeom prst="rect">
            <a:avLst/>
          </a:prstGeom>
          <a:noFill/>
          <a:ln>
            <a:noFill/>
          </a:ln>
        </p:spPr>
      </p:pic>
      <p:pic>
        <p:nvPicPr>
          <p:cNvPr id="429" name="Google Shape;429;p60" title="Screenshot 2025-08-28 at 10.35.09 PM.png"/>
          <p:cNvPicPr preferRelativeResize="0"/>
          <p:nvPr/>
        </p:nvPicPr>
        <p:blipFill>
          <a:blip r:embed="rId5">
            <a:alphaModFix/>
          </a:blip>
          <a:stretch>
            <a:fillRect/>
          </a:stretch>
        </p:blipFill>
        <p:spPr>
          <a:xfrm>
            <a:off x="5753730" y="-30209"/>
            <a:ext cx="3414600" cy="2139816"/>
          </a:xfrm>
          <a:prstGeom prst="rect">
            <a:avLst/>
          </a:prstGeom>
          <a:noFill/>
          <a:ln>
            <a:noFill/>
          </a:ln>
        </p:spPr>
      </p:pic>
      <p:pic>
        <p:nvPicPr>
          <p:cNvPr id="430" name="Google Shape;430;p60" title="Screenshot 2025-08-28 at 10.26.50 PM.png"/>
          <p:cNvPicPr preferRelativeResize="0"/>
          <p:nvPr/>
        </p:nvPicPr>
        <p:blipFill>
          <a:blip r:embed="rId6">
            <a:alphaModFix/>
          </a:blip>
          <a:stretch>
            <a:fillRect/>
          </a:stretch>
        </p:blipFill>
        <p:spPr>
          <a:xfrm>
            <a:off x="3" y="-31453"/>
            <a:ext cx="2244825" cy="52063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1"/>
          <p:cNvSpPr/>
          <p:nvPr/>
        </p:nvSpPr>
        <p:spPr>
          <a:xfrm>
            <a:off x="7176250" y="82925"/>
            <a:ext cx="1967700" cy="440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pic>
        <p:nvPicPr>
          <p:cNvPr id="436" name="Google Shape;436;p61"/>
          <p:cNvPicPr preferRelativeResize="0"/>
          <p:nvPr/>
        </p:nvPicPr>
        <p:blipFill rotWithShape="1">
          <a:blip r:embed="rId3">
            <a:alphaModFix/>
          </a:blip>
          <a:srcRect b="0" l="1390" r="0" t="14368"/>
          <a:stretch/>
        </p:blipFill>
        <p:spPr>
          <a:xfrm>
            <a:off x="1350" y="676825"/>
            <a:ext cx="9144000" cy="4465325"/>
          </a:xfrm>
          <a:prstGeom prst="rect">
            <a:avLst/>
          </a:prstGeom>
          <a:noFill/>
          <a:ln>
            <a:noFill/>
          </a:ln>
        </p:spPr>
      </p:pic>
      <p:sp>
        <p:nvSpPr>
          <p:cNvPr id="437" name="Google Shape;437;p61"/>
          <p:cNvSpPr txBox="1"/>
          <p:nvPr>
            <p:ph idx="2" type="body"/>
          </p:nvPr>
        </p:nvSpPr>
        <p:spPr>
          <a:xfrm>
            <a:off x="2377875" y="777675"/>
            <a:ext cx="3417900" cy="414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YIMBY Action’s Ladder of Engagement</a:t>
            </a:r>
            <a:endParaRPr/>
          </a:p>
        </p:txBody>
      </p:sp>
      <p:sp>
        <p:nvSpPr>
          <p:cNvPr id="438" name="Google Shape;438;p61"/>
          <p:cNvSpPr txBox="1"/>
          <p:nvPr>
            <p:ph type="title"/>
          </p:nvPr>
        </p:nvSpPr>
        <p:spPr>
          <a:xfrm>
            <a:off x="0" y="41425"/>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Call to Action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B5EA"/>
        </a:solidFill>
      </p:bgPr>
    </p:bg>
    <p:spTree>
      <p:nvGrpSpPr>
        <p:cNvPr id="442" name="Shape 442"/>
        <p:cNvGrpSpPr/>
        <p:nvPr/>
      </p:nvGrpSpPr>
      <p:grpSpPr>
        <a:xfrm>
          <a:off x="0" y="0"/>
          <a:ext cx="0" cy="0"/>
          <a:chOff x="0" y="0"/>
          <a:chExt cx="0" cy="0"/>
        </a:xfrm>
      </p:grpSpPr>
      <p:sp>
        <p:nvSpPr>
          <p:cNvPr id="443" name="Google Shape;443;p62"/>
          <p:cNvSpPr txBox="1"/>
          <p:nvPr>
            <p:ph type="title"/>
          </p:nvPr>
        </p:nvSpPr>
        <p:spPr>
          <a:xfrm>
            <a:off x="406425" y="2117650"/>
            <a:ext cx="8296800" cy="67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Questions?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332" name="Shape 332"/>
        <p:cNvGrpSpPr/>
        <p:nvPr/>
      </p:nvGrpSpPr>
      <p:grpSpPr>
        <a:xfrm>
          <a:off x="0" y="0"/>
          <a:ext cx="0" cy="0"/>
          <a:chOff x="0" y="0"/>
          <a:chExt cx="0" cy="0"/>
        </a:xfrm>
      </p:grpSpPr>
      <p:sp>
        <p:nvSpPr>
          <p:cNvPr id="333" name="Google Shape;333;p51"/>
          <p:cNvSpPr/>
          <p:nvPr/>
        </p:nvSpPr>
        <p:spPr>
          <a:xfrm>
            <a:off x="0" y="-11900"/>
            <a:ext cx="9144000" cy="4512600"/>
          </a:xfrm>
          <a:prstGeom prst="rect">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334" name="Google Shape;334;p51"/>
          <p:cNvSpPr txBox="1"/>
          <p:nvPr>
            <p:ph type="title"/>
          </p:nvPr>
        </p:nvSpPr>
        <p:spPr>
          <a:xfrm>
            <a:off x="400950" y="27860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700">
                <a:solidFill>
                  <a:srgbClr val="A50A51"/>
                </a:solidFill>
                <a:highlight>
                  <a:schemeClr val="lt1"/>
                </a:highlight>
                <a:latin typeface="Asap Condensed"/>
                <a:ea typeface="Asap Condensed"/>
                <a:cs typeface="Asap Condensed"/>
                <a:sym typeface="Asap Condensed"/>
              </a:rPr>
              <a:t> </a:t>
            </a:r>
            <a:r>
              <a:rPr b="1" lang="en" sz="3700">
                <a:highlight>
                  <a:schemeClr val="lt1"/>
                </a:highlight>
                <a:latin typeface="Asap Condensed"/>
                <a:ea typeface="Asap Condensed"/>
                <a:cs typeface="Asap Condensed"/>
                <a:sym typeface="Asap Condensed"/>
              </a:rPr>
              <a:t>Moderator</a:t>
            </a:r>
            <a:r>
              <a:rPr b="1" lang="en" sz="3700">
                <a:solidFill>
                  <a:schemeClr val="lt1"/>
                </a:solidFill>
                <a:highlight>
                  <a:schemeClr val="lt1"/>
                </a:highlight>
                <a:latin typeface="Asap Condensed"/>
                <a:ea typeface="Asap Condensed"/>
                <a:cs typeface="Asap Condensed"/>
                <a:sym typeface="Asap Condensed"/>
              </a:rPr>
              <a:t>. </a:t>
            </a:r>
            <a:endParaRPr b="1" sz="37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3700">
              <a:solidFill>
                <a:srgbClr val="FFFFFF"/>
              </a:solidFill>
              <a:highlight>
                <a:srgbClr val="A50A51"/>
              </a:highlight>
              <a:latin typeface="Asap Condensed"/>
              <a:ea typeface="Asap Condensed"/>
              <a:cs typeface="Asap Condensed"/>
              <a:sym typeface="Asap Condensed"/>
            </a:endParaRPr>
          </a:p>
        </p:txBody>
      </p:sp>
      <p:sp>
        <p:nvSpPr>
          <p:cNvPr id="335" name="Google Shape;335;p51"/>
          <p:cNvSpPr txBox="1"/>
          <p:nvPr>
            <p:ph type="title"/>
          </p:nvPr>
        </p:nvSpPr>
        <p:spPr>
          <a:xfrm>
            <a:off x="3387796" y="3621900"/>
            <a:ext cx="23943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b="1" lang="en" sz="2000">
                <a:highlight>
                  <a:schemeClr val="lt1"/>
                </a:highlight>
                <a:latin typeface="Asap Condensed"/>
                <a:ea typeface="Asap Condensed"/>
                <a:cs typeface="Asap Condensed"/>
                <a:sym typeface="Asap Condensed"/>
              </a:rPr>
              <a:t>Adam Ruege</a:t>
            </a:r>
            <a:endParaRPr b="1" sz="20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lang="en" sz="2000">
                <a:highlight>
                  <a:schemeClr val="lt1"/>
                </a:highlight>
                <a:latin typeface="Asap Condensed Light"/>
                <a:ea typeface="Asap Condensed Light"/>
                <a:cs typeface="Asap Condensed Light"/>
                <a:sym typeface="Asap Condensed Light"/>
              </a:rPr>
              <a:t>Community Solutions</a:t>
            </a:r>
            <a:endParaRPr b="1" sz="20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pic>
        <p:nvPicPr>
          <p:cNvPr id="336" name="Google Shape;336;p51" title="BFZ Learning Session 2025 (2).png"/>
          <p:cNvPicPr preferRelativeResize="0"/>
          <p:nvPr/>
        </p:nvPicPr>
        <p:blipFill rotWithShape="1">
          <a:blip r:embed="rId3">
            <a:alphaModFix/>
          </a:blip>
          <a:srcRect b="17754" l="67079" r="19904" t="53135"/>
          <a:stretch/>
        </p:blipFill>
        <p:spPr>
          <a:xfrm>
            <a:off x="8194525" y="278612"/>
            <a:ext cx="720050" cy="907276"/>
          </a:xfrm>
          <a:prstGeom prst="rect">
            <a:avLst/>
          </a:prstGeom>
          <a:noFill/>
          <a:ln>
            <a:noFill/>
          </a:ln>
        </p:spPr>
      </p:pic>
      <p:pic>
        <p:nvPicPr>
          <p:cNvPr id="337" name="Google Shape;337;p51"/>
          <p:cNvPicPr preferRelativeResize="0"/>
          <p:nvPr/>
        </p:nvPicPr>
        <p:blipFill>
          <a:blip r:embed="rId4">
            <a:alphaModFix/>
          </a:blip>
          <a:stretch>
            <a:fillRect/>
          </a:stretch>
        </p:blipFill>
        <p:spPr>
          <a:xfrm>
            <a:off x="3273300" y="1018600"/>
            <a:ext cx="2498700" cy="24987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2"/>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2"/>
          <p:cNvSpPr txBox="1"/>
          <p:nvPr>
            <p:ph idx="1" type="subTitle"/>
          </p:nvPr>
        </p:nvSpPr>
        <p:spPr>
          <a:xfrm>
            <a:off x="379875" y="793325"/>
            <a:ext cx="64644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2"/>
          <p:cNvSpPr txBox="1"/>
          <p:nvPr>
            <p:ph idx="2" type="body"/>
          </p:nvPr>
        </p:nvSpPr>
        <p:spPr>
          <a:xfrm>
            <a:off x="379875" y="1452450"/>
            <a:ext cx="8342100" cy="304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345" name="Google Shape;345;p52"/>
          <p:cNvSpPr/>
          <p:nvPr/>
        </p:nvSpPr>
        <p:spPr>
          <a:xfrm>
            <a:off x="0" y="-11900"/>
            <a:ext cx="9144000" cy="4512600"/>
          </a:xfrm>
          <a:prstGeom prst="rect">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aleway"/>
              <a:ea typeface="Raleway"/>
              <a:cs typeface="Raleway"/>
              <a:sym typeface="Raleway"/>
            </a:endParaRPr>
          </a:p>
        </p:txBody>
      </p:sp>
      <p:sp>
        <p:nvSpPr>
          <p:cNvPr id="346" name="Google Shape;346;p52"/>
          <p:cNvSpPr txBox="1"/>
          <p:nvPr/>
        </p:nvSpPr>
        <p:spPr>
          <a:xfrm>
            <a:off x="3873628" y="467237"/>
            <a:ext cx="4408500" cy="3447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lt1"/>
              </a:buClr>
              <a:buSzPts val="1800"/>
              <a:buFont typeface="Raleway ExtraBold"/>
              <a:buChar char="●"/>
            </a:pPr>
            <a:r>
              <a:rPr lang="en" sz="1800">
                <a:solidFill>
                  <a:schemeClr val="lt1"/>
                </a:solidFill>
                <a:highlight>
                  <a:srgbClr val="A50A51"/>
                </a:highlight>
                <a:latin typeface="Raleway ExtraBold"/>
                <a:ea typeface="Raleway ExtraBold"/>
                <a:cs typeface="Raleway ExtraBold"/>
                <a:sym typeface="Raleway ExtraBold"/>
              </a:rPr>
              <a:t>Housing drives homelessness: High rents + low vacancy = higher homelessness.</a:t>
            </a:r>
            <a:endParaRPr sz="1800">
              <a:solidFill>
                <a:schemeClr val="lt1"/>
              </a:solidFill>
              <a:highlight>
                <a:srgbClr val="A50A51"/>
              </a:highlight>
              <a:latin typeface="Raleway ExtraBold"/>
              <a:ea typeface="Raleway ExtraBold"/>
              <a:cs typeface="Raleway ExtraBold"/>
              <a:sym typeface="Raleway ExtraBold"/>
            </a:endParaRPr>
          </a:p>
          <a:p>
            <a:pPr indent="0" lvl="0" marL="457200" rtl="0" algn="l">
              <a:spcBef>
                <a:spcPts val="0"/>
              </a:spcBef>
              <a:spcAft>
                <a:spcPts val="0"/>
              </a:spcAft>
              <a:buNone/>
            </a:pPr>
            <a:r>
              <a:t/>
            </a:r>
            <a:endParaRPr sz="1800">
              <a:solidFill>
                <a:schemeClr val="lt1"/>
              </a:solidFill>
              <a:highlight>
                <a:srgbClr val="A50A51"/>
              </a:highlight>
              <a:latin typeface="Raleway ExtraBold"/>
              <a:ea typeface="Raleway ExtraBold"/>
              <a:cs typeface="Raleway ExtraBold"/>
              <a:sym typeface="Raleway ExtraBold"/>
            </a:endParaRPr>
          </a:p>
          <a:p>
            <a:pPr indent="-342900" lvl="0" marL="457200" rtl="0" algn="l">
              <a:spcBef>
                <a:spcPts val="0"/>
              </a:spcBef>
              <a:spcAft>
                <a:spcPts val="0"/>
              </a:spcAft>
              <a:buClr>
                <a:schemeClr val="lt1"/>
              </a:buClr>
              <a:buSzPts val="1800"/>
              <a:buFont typeface="Raleway ExtraBold"/>
              <a:buChar char="●"/>
            </a:pPr>
            <a:r>
              <a:rPr lang="en" sz="1800">
                <a:solidFill>
                  <a:schemeClr val="lt1"/>
                </a:solidFill>
                <a:highlight>
                  <a:srgbClr val="A50A51"/>
                </a:highlight>
                <a:latin typeface="Raleway ExtraBold"/>
                <a:ea typeface="Raleway ExtraBold"/>
                <a:cs typeface="Raleway ExtraBold"/>
                <a:sym typeface="Raleway ExtraBold"/>
              </a:rPr>
              <a:t>Focus on structural solutions: Build affordable housing, reduce cost burdens, improve access.</a:t>
            </a:r>
            <a:endParaRPr sz="1800">
              <a:solidFill>
                <a:schemeClr val="lt1"/>
              </a:solidFill>
              <a:highlight>
                <a:srgbClr val="A50A51"/>
              </a:highlight>
              <a:latin typeface="Raleway ExtraBold"/>
              <a:ea typeface="Raleway ExtraBold"/>
              <a:cs typeface="Raleway ExtraBold"/>
              <a:sym typeface="Raleway ExtraBold"/>
            </a:endParaRPr>
          </a:p>
          <a:p>
            <a:pPr indent="0" lvl="0" marL="457200" rtl="0" algn="l">
              <a:spcBef>
                <a:spcPts val="0"/>
              </a:spcBef>
              <a:spcAft>
                <a:spcPts val="0"/>
              </a:spcAft>
              <a:buNone/>
            </a:pPr>
            <a:r>
              <a:t/>
            </a:r>
            <a:endParaRPr sz="1800">
              <a:solidFill>
                <a:schemeClr val="lt1"/>
              </a:solidFill>
              <a:highlight>
                <a:srgbClr val="A50A51"/>
              </a:highlight>
              <a:latin typeface="Raleway ExtraBold"/>
              <a:ea typeface="Raleway ExtraBold"/>
              <a:cs typeface="Raleway ExtraBold"/>
              <a:sym typeface="Raleway ExtraBold"/>
            </a:endParaRPr>
          </a:p>
          <a:p>
            <a:pPr indent="-342900" lvl="0" marL="457200" rtl="0" algn="l">
              <a:spcBef>
                <a:spcPts val="0"/>
              </a:spcBef>
              <a:spcAft>
                <a:spcPts val="0"/>
              </a:spcAft>
              <a:buClr>
                <a:schemeClr val="lt1"/>
              </a:buClr>
              <a:buSzPts val="1800"/>
              <a:buFont typeface="Raleway ExtraBold"/>
              <a:buChar char="●"/>
            </a:pPr>
            <a:r>
              <a:rPr lang="en" sz="1800">
                <a:solidFill>
                  <a:schemeClr val="lt1"/>
                </a:solidFill>
                <a:highlight>
                  <a:srgbClr val="A50A51"/>
                </a:highlight>
                <a:latin typeface="Raleway ExtraBold"/>
                <a:ea typeface="Raleway ExtraBold"/>
                <a:cs typeface="Raleway ExtraBold"/>
                <a:sym typeface="Raleway ExtraBold"/>
              </a:rPr>
              <a:t>Context matters: Track housing market + individual data to guide local strategies.</a:t>
            </a:r>
            <a:br>
              <a:rPr lang="en" sz="1800">
                <a:solidFill>
                  <a:schemeClr val="lt1"/>
                </a:solidFill>
                <a:highlight>
                  <a:srgbClr val="A50A51"/>
                </a:highlight>
                <a:latin typeface="Raleway ExtraBold"/>
                <a:ea typeface="Raleway ExtraBold"/>
                <a:cs typeface="Raleway ExtraBold"/>
                <a:sym typeface="Raleway ExtraBold"/>
              </a:rPr>
            </a:br>
            <a:endParaRPr>
              <a:solidFill>
                <a:schemeClr val="dk2"/>
              </a:solidFill>
              <a:latin typeface="Raleway"/>
              <a:ea typeface="Raleway"/>
              <a:cs typeface="Raleway"/>
              <a:sym typeface="Raleway"/>
            </a:endParaRPr>
          </a:p>
        </p:txBody>
      </p:sp>
      <p:pic>
        <p:nvPicPr>
          <p:cNvPr id="347" name="Google Shape;347;p52"/>
          <p:cNvPicPr preferRelativeResize="0"/>
          <p:nvPr/>
        </p:nvPicPr>
        <p:blipFill>
          <a:blip r:embed="rId3">
            <a:alphaModFix/>
          </a:blip>
          <a:stretch>
            <a:fillRect/>
          </a:stretch>
        </p:blipFill>
        <p:spPr>
          <a:xfrm rot="-1124638">
            <a:off x="905030" y="566380"/>
            <a:ext cx="2443438" cy="3671840"/>
          </a:xfrm>
          <a:prstGeom prst="rect">
            <a:avLst/>
          </a:prstGeom>
          <a:solidFill>
            <a:srgbClr val="A50A51"/>
          </a:solidFill>
          <a:ln cap="flat" cmpd="sng" w="9525">
            <a:solidFill>
              <a:srgbClr val="A50A5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351" name="Shape 351"/>
        <p:cNvGrpSpPr/>
        <p:nvPr/>
      </p:nvGrpSpPr>
      <p:grpSpPr>
        <a:xfrm>
          <a:off x="0" y="0"/>
          <a:ext cx="0" cy="0"/>
          <a:chOff x="0" y="0"/>
          <a:chExt cx="0" cy="0"/>
        </a:xfrm>
      </p:grpSpPr>
      <p:sp>
        <p:nvSpPr>
          <p:cNvPr id="352" name="Google Shape;352;p53"/>
          <p:cNvSpPr/>
          <p:nvPr/>
        </p:nvSpPr>
        <p:spPr>
          <a:xfrm>
            <a:off x="0" y="-11900"/>
            <a:ext cx="9144000" cy="4512600"/>
          </a:xfrm>
          <a:prstGeom prst="rect">
            <a:avLst/>
          </a:prstGeom>
          <a:solidFill>
            <a:srgbClr val="A50A51"/>
          </a:solidFill>
          <a:ln cap="flat" cmpd="sng" w="9525">
            <a:solidFill>
              <a:srgbClr val="A50A5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353" name="Google Shape;353;p53"/>
          <p:cNvSpPr txBox="1"/>
          <p:nvPr>
            <p:ph type="title"/>
          </p:nvPr>
        </p:nvSpPr>
        <p:spPr>
          <a:xfrm>
            <a:off x="400950" y="27860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700">
                <a:solidFill>
                  <a:srgbClr val="A50A51"/>
                </a:solidFill>
                <a:highlight>
                  <a:schemeClr val="lt1"/>
                </a:highlight>
                <a:latin typeface="Asap Condensed"/>
                <a:ea typeface="Asap Condensed"/>
                <a:cs typeface="Asap Condensed"/>
                <a:sym typeface="Asap Condensed"/>
              </a:rPr>
              <a:t> </a:t>
            </a:r>
            <a:r>
              <a:rPr b="1" lang="en" sz="3700">
                <a:highlight>
                  <a:schemeClr val="lt1"/>
                </a:highlight>
                <a:latin typeface="Asap Condensed"/>
                <a:ea typeface="Asap Condensed"/>
                <a:cs typeface="Asap Condensed"/>
                <a:sym typeface="Asap Condensed"/>
              </a:rPr>
              <a:t>Panelist Intros</a:t>
            </a:r>
            <a:r>
              <a:rPr b="1" lang="en" sz="3700">
                <a:solidFill>
                  <a:srgbClr val="A50A51"/>
                </a:solidFill>
                <a:highlight>
                  <a:schemeClr val="lt1"/>
                </a:highlight>
                <a:latin typeface="Asap Condensed"/>
                <a:ea typeface="Asap Condensed"/>
                <a:cs typeface="Asap Condensed"/>
                <a:sym typeface="Asap Condensed"/>
              </a:rPr>
              <a:t> </a:t>
            </a:r>
            <a:r>
              <a:rPr b="1" lang="en" sz="3700">
                <a:solidFill>
                  <a:schemeClr val="lt1"/>
                </a:solidFill>
                <a:highlight>
                  <a:schemeClr val="lt1"/>
                </a:highlight>
                <a:latin typeface="Asap Condensed"/>
                <a:ea typeface="Asap Condensed"/>
                <a:cs typeface="Asap Condensed"/>
                <a:sym typeface="Asap Condensed"/>
              </a:rPr>
              <a:t>. </a:t>
            </a:r>
            <a:endParaRPr b="1" sz="37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3700">
              <a:solidFill>
                <a:srgbClr val="FFFFFF"/>
              </a:solidFill>
              <a:highlight>
                <a:srgbClr val="A50A51"/>
              </a:highlight>
              <a:latin typeface="Asap Condensed"/>
              <a:ea typeface="Asap Condensed"/>
              <a:cs typeface="Asap Condensed"/>
              <a:sym typeface="Asap Condensed"/>
            </a:endParaRPr>
          </a:p>
        </p:txBody>
      </p:sp>
      <p:sp>
        <p:nvSpPr>
          <p:cNvPr id="354" name="Google Shape;354;p53"/>
          <p:cNvSpPr txBox="1"/>
          <p:nvPr>
            <p:ph type="title"/>
          </p:nvPr>
        </p:nvSpPr>
        <p:spPr>
          <a:xfrm>
            <a:off x="134400" y="3665305"/>
            <a:ext cx="33246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b="1" lang="en" sz="2000">
                <a:highlight>
                  <a:schemeClr val="lt1"/>
                </a:highlight>
                <a:latin typeface="Asap Condensed"/>
                <a:ea typeface="Asap Condensed"/>
                <a:cs typeface="Asap Condensed"/>
                <a:sym typeface="Asap Condensed"/>
              </a:rPr>
              <a:t>ALI SOLIS</a:t>
            </a:r>
            <a:r>
              <a:rPr b="1" lang="en" sz="2000">
                <a:solidFill>
                  <a:schemeClr val="lt1"/>
                </a:solidFill>
                <a:highlight>
                  <a:schemeClr val="lt1"/>
                </a:highlight>
                <a:latin typeface="Asap Condensed"/>
                <a:ea typeface="Asap Condensed"/>
                <a:cs typeface="Asap Condensed"/>
                <a:sym typeface="Asap Condensed"/>
              </a:rPr>
              <a:t> </a:t>
            </a:r>
            <a:endParaRPr b="1" sz="20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b="1" lang="en" sz="2000">
                <a:highlight>
                  <a:schemeClr val="lt1"/>
                </a:highlight>
                <a:latin typeface="Asap Condensed"/>
                <a:ea typeface="Asap Condensed"/>
                <a:cs typeface="Asap Condensed"/>
                <a:sym typeface="Asap Condensed"/>
              </a:rPr>
              <a:t> </a:t>
            </a:r>
            <a:r>
              <a:rPr lang="en" sz="2000">
                <a:highlight>
                  <a:schemeClr val="lt1"/>
                </a:highlight>
                <a:latin typeface="Asap Condensed Light"/>
                <a:ea typeface="Asap Condensed Light"/>
                <a:cs typeface="Asap Condensed Light"/>
                <a:sym typeface="Asap Condensed Light"/>
              </a:rPr>
              <a:t>S3 Advisory Services</a:t>
            </a:r>
            <a:r>
              <a:rPr b="1" lang="en" sz="2000">
                <a:solidFill>
                  <a:schemeClr val="lt1"/>
                </a:solidFill>
                <a:highlight>
                  <a:schemeClr val="lt1"/>
                </a:highlight>
                <a:latin typeface="Asap Condensed"/>
                <a:ea typeface="Asap Condensed"/>
                <a:cs typeface="Asap Condensed"/>
                <a:sym typeface="Asap Condensed"/>
              </a:rPr>
              <a:t>. </a:t>
            </a:r>
            <a:r>
              <a:rPr b="1" lang="en" sz="2000">
                <a:solidFill>
                  <a:schemeClr val="lt1"/>
                </a:solidFill>
                <a:highlight>
                  <a:schemeClr val="lt1"/>
                </a:highlight>
                <a:latin typeface="Asap Condensed"/>
                <a:ea typeface="Asap Condensed"/>
                <a:cs typeface="Asap Condensed"/>
                <a:sym typeface="Asap Condensed"/>
              </a:rPr>
              <a:t> </a:t>
            </a:r>
            <a:endParaRPr b="1" sz="20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sp>
        <p:nvSpPr>
          <p:cNvPr id="355" name="Google Shape;355;p53"/>
          <p:cNvSpPr txBox="1"/>
          <p:nvPr>
            <p:ph type="title"/>
          </p:nvPr>
        </p:nvSpPr>
        <p:spPr>
          <a:xfrm>
            <a:off x="3455700" y="3725100"/>
            <a:ext cx="22326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b="1" lang="en" sz="2000">
                <a:highlight>
                  <a:schemeClr val="lt1"/>
                </a:highlight>
                <a:latin typeface="Asap Condensed"/>
                <a:ea typeface="Asap Condensed"/>
                <a:cs typeface="Asap Condensed"/>
                <a:sym typeface="Asap Condensed"/>
              </a:rPr>
              <a:t>NICK TAYLOR</a:t>
            </a:r>
            <a:r>
              <a:rPr b="1" lang="en" sz="2000">
                <a:solidFill>
                  <a:schemeClr val="lt1"/>
                </a:solidFill>
                <a:highlight>
                  <a:schemeClr val="lt1"/>
                </a:highlight>
                <a:latin typeface="Asap Condensed"/>
                <a:ea typeface="Asap Condensed"/>
                <a:cs typeface="Asap Condensed"/>
                <a:sym typeface="Asap Condensed"/>
              </a:rPr>
              <a:t> </a:t>
            </a:r>
            <a:endParaRPr b="1" sz="20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lang="en" sz="2000">
                <a:solidFill>
                  <a:srgbClr val="A50A51"/>
                </a:solidFill>
                <a:highlight>
                  <a:schemeClr val="lt1"/>
                </a:highlight>
                <a:latin typeface="Asap Condensed Light"/>
                <a:ea typeface="Asap Condensed Light"/>
                <a:cs typeface="Asap Condensed Light"/>
                <a:sym typeface="Asap Condensed Light"/>
              </a:rPr>
              <a:t>Housing Action N</a:t>
            </a:r>
            <a:r>
              <a:rPr lang="en" sz="2000">
                <a:highlight>
                  <a:schemeClr val="lt1"/>
                </a:highlight>
                <a:latin typeface="Asap Condensed Light"/>
                <a:ea typeface="Asap Condensed Light"/>
                <a:cs typeface="Asap Condensed Light"/>
                <a:sym typeface="Asap Condensed Light"/>
              </a:rPr>
              <a:t>H</a:t>
            </a:r>
            <a:r>
              <a:rPr b="1" lang="en" sz="2000">
                <a:solidFill>
                  <a:schemeClr val="lt1"/>
                </a:solidFill>
                <a:highlight>
                  <a:schemeClr val="lt1"/>
                </a:highlight>
                <a:latin typeface="Asap Condensed"/>
                <a:ea typeface="Asap Condensed"/>
                <a:cs typeface="Asap Condensed"/>
                <a:sym typeface="Asap Condensed"/>
              </a:rPr>
              <a:t> </a:t>
            </a:r>
            <a:r>
              <a:rPr b="1" lang="en" sz="2000">
                <a:solidFill>
                  <a:schemeClr val="lt1"/>
                </a:solidFill>
                <a:highlight>
                  <a:schemeClr val="lt1"/>
                </a:highlight>
                <a:latin typeface="Asap Condensed"/>
                <a:ea typeface="Asap Condensed"/>
                <a:cs typeface="Asap Condensed"/>
                <a:sym typeface="Asap Condensed"/>
              </a:rPr>
              <a:t>. </a:t>
            </a:r>
            <a:endParaRPr b="1" sz="20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sp>
        <p:nvSpPr>
          <p:cNvPr id="356" name="Google Shape;356;p53"/>
          <p:cNvSpPr txBox="1"/>
          <p:nvPr>
            <p:ph type="title"/>
          </p:nvPr>
        </p:nvSpPr>
        <p:spPr>
          <a:xfrm>
            <a:off x="6399901" y="3725100"/>
            <a:ext cx="1980000" cy="4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b="1" lang="en" sz="2000">
                <a:highlight>
                  <a:schemeClr val="lt1"/>
                </a:highlight>
                <a:latin typeface="Asap Condensed"/>
                <a:ea typeface="Asap Condensed"/>
                <a:cs typeface="Asap Condensed"/>
                <a:sym typeface="Asap Condensed"/>
              </a:rPr>
              <a:t>LAURA FOOTE</a:t>
            </a:r>
            <a:endParaRPr b="1" sz="20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rPr b="1" lang="en" sz="2000">
                <a:solidFill>
                  <a:srgbClr val="A50A51"/>
                </a:solidFill>
                <a:highlight>
                  <a:schemeClr val="lt1"/>
                </a:highlight>
                <a:latin typeface="Asap Condensed"/>
                <a:ea typeface="Asap Condensed"/>
                <a:cs typeface="Asap Condensed"/>
                <a:sym typeface="Asap Condensed"/>
              </a:rPr>
              <a:t> </a:t>
            </a:r>
            <a:r>
              <a:rPr lang="en" sz="2000">
                <a:highlight>
                  <a:schemeClr val="lt1"/>
                </a:highlight>
                <a:latin typeface="Asap Condensed Light"/>
                <a:ea typeface="Asap Condensed Light"/>
                <a:cs typeface="Asap Condensed Light"/>
                <a:sym typeface="Asap Condensed Light"/>
              </a:rPr>
              <a:t>YIMBY Action</a:t>
            </a:r>
            <a:r>
              <a:rPr b="1" lang="en" sz="2000">
                <a:solidFill>
                  <a:schemeClr val="lt1"/>
                </a:solidFill>
                <a:highlight>
                  <a:schemeClr val="lt1"/>
                </a:highlight>
                <a:latin typeface="Asap Condensed"/>
                <a:ea typeface="Asap Condensed"/>
                <a:cs typeface="Asap Condensed"/>
                <a:sym typeface="Asap Condensed"/>
              </a:rPr>
              <a:t>. </a:t>
            </a:r>
            <a:endParaRPr b="1" sz="2000">
              <a:solidFill>
                <a:schemeClr val="lt1"/>
              </a:solidFill>
              <a:highlight>
                <a:srgbClr val="FFFFFF"/>
              </a:highlight>
              <a:latin typeface="Asap Condensed"/>
              <a:ea typeface="Asap Condensed"/>
              <a:cs typeface="Asap Condensed"/>
              <a:sym typeface="Asap Condensed"/>
            </a:endParaRPr>
          </a:p>
          <a:p>
            <a:pPr indent="0" lvl="0" marL="0" rtl="0" algn="l">
              <a:spcBef>
                <a:spcPts val="0"/>
              </a:spcBef>
              <a:spcAft>
                <a:spcPts val="0"/>
              </a:spcAft>
              <a:buNone/>
            </a:pPr>
            <a:r>
              <a:t/>
            </a:r>
            <a:endParaRPr sz="2000">
              <a:solidFill>
                <a:srgbClr val="FFFFFF"/>
              </a:solidFill>
              <a:highlight>
                <a:srgbClr val="A50A51"/>
              </a:highlight>
              <a:latin typeface="Asap Condensed"/>
              <a:ea typeface="Asap Condensed"/>
              <a:cs typeface="Asap Condensed"/>
              <a:sym typeface="Asap Condensed"/>
            </a:endParaRPr>
          </a:p>
        </p:txBody>
      </p:sp>
      <p:pic>
        <p:nvPicPr>
          <p:cNvPr id="357" name="Google Shape;357;p53" title="BFZ Learning Session 2025 (2).png"/>
          <p:cNvPicPr preferRelativeResize="0"/>
          <p:nvPr/>
        </p:nvPicPr>
        <p:blipFill rotWithShape="1">
          <a:blip r:embed="rId3">
            <a:alphaModFix/>
          </a:blip>
          <a:srcRect b="17754" l="67079" r="19904" t="53135"/>
          <a:stretch/>
        </p:blipFill>
        <p:spPr>
          <a:xfrm>
            <a:off x="8194525" y="278612"/>
            <a:ext cx="720050" cy="907276"/>
          </a:xfrm>
          <a:prstGeom prst="rect">
            <a:avLst/>
          </a:prstGeom>
          <a:noFill/>
          <a:ln>
            <a:noFill/>
          </a:ln>
        </p:spPr>
      </p:pic>
      <p:pic>
        <p:nvPicPr>
          <p:cNvPr id="358" name="Google Shape;358;p53"/>
          <p:cNvPicPr preferRelativeResize="0"/>
          <p:nvPr/>
        </p:nvPicPr>
        <p:blipFill rotWithShape="1">
          <a:blip r:embed="rId4">
            <a:alphaModFix/>
          </a:blip>
          <a:srcRect b="0" l="12901" r="11518" t="0"/>
          <a:stretch/>
        </p:blipFill>
        <p:spPr>
          <a:xfrm>
            <a:off x="710113" y="1271935"/>
            <a:ext cx="2283300" cy="2254200"/>
          </a:xfrm>
          <a:prstGeom prst="ellipse">
            <a:avLst/>
          </a:prstGeom>
          <a:noFill/>
          <a:ln>
            <a:noFill/>
          </a:ln>
        </p:spPr>
      </p:pic>
      <p:pic>
        <p:nvPicPr>
          <p:cNvPr id="359" name="Google Shape;359;p53"/>
          <p:cNvPicPr preferRelativeResize="0"/>
          <p:nvPr/>
        </p:nvPicPr>
        <p:blipFill rotWithShape="1">
          <a:blip r:embed="rId5">
            <a:alphaModFix/>
          </a:blip>
          <a:srcRect b="28558" l="28053" r="27556" t="27612"/>
          <a:stretch/>
        </p:blipFill>
        <p:spPr>
          <a:xfrm>
            <a:off x="3446275" y="1292447"/>
            <a:ext cx="2283300" cy="2254200"/>
          </a:xfrm>
          <a:prstGeom prst="ellipse">
            <a:avLst/>
          </a:prstGeom>
          <a:noFill/>
          <a:ln>
            <a:noFill/>
          </a:ln>
        </p:spPr>
      </p:pic>
      <p:pic>
        <p:nvPicPr>
          <p:cNvPr id="360" name="Google Shape;360;p53"/>
          <p:cNvPicPr preferRelativeResize="0"/>
          <p:nvPr/>
        </p:nvPicPr>
        <p:blipFill rotWithShape="1">
          <a:blip r:embed="rId6">
            <a:alphaModFix/>
          </a:blip>
          <a:srcRect b="21742" l="37432" r="24957" t="19699"/>
          <a:stretch/>
        </p:blipFill>
        <p:spPr>
          <a:xfrm>
            <a:off x="6252419" y="1296509"/>
            <a:ext cx="2232600" cy="23169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4"/>
          <p:cNvSpPr txBox="1"/>
          <p:nvPr>
            <p:ph type="title"/>
          </p:nvPr>
        </p:nvSpPr>
        <p:spPr>
          <a:xfrm>
            <a:off x="346257" y="215121"/>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Housing Supply Means</a:t>
            </a:r>
            <a:endParaRPr/>
          </a:p>
        </p:txBody>
      </p:sp>
      <p:sp>
        <p:nvSpPr>
          <p:cNvPr id="366" name="Google Shape;366;p54"/>
          <p:cNvSpPr txBox="1"/>
          <p:nvPr>
            <p:ph idx="2" type="body"/>
          </p:nvPr>
        </p:nvSpPr>
        <p:spPr>
          <a:xfrm>
            <a:off x="4393325" y="937000"/>
            <a:ext cx="3830400" cy="43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1300">
                <a:solidFill>
                  <a:schemeClr val="dk2"/>
                </a:solidFill>
                <a:latin typeface="Arial"/>
                <a:ea typeface="Arial"/>
                <a:cs typeface="Arial"/>
                <a:sym typeface="Arial"/>
              </a:rPr>
              <a:t>But the number of homes we’re building </a:t>
            </a:r>
            <a:br>
              <a:rPr b="1" lang="en" sz="1300">
                <a:solidFill>
                  <a:schemeClr val="dk2"/>
                </a:solidFill>
                <a:latin typeface="Arial"/>
                <a:ea typeface="Arial"/>
                <a:cs typeface="Arial"/>
                <a:sym typeface="Arial"/>
              </a:rPr>
            </a:br>
            <a:r>
              <a:rPr b="1" lang="en" sz="1300">
                <a:solidFill>
                  <a:schemeClr val="dk2"/>
                </a:solidFill>
                <a:latin typeface="Arial"/>
                <a:ea typeface="Arial"/>
                <a:cs typeface="Arial"/>
                <a:sym typeface="Arial"/>
              </a:rPr>
              <a:t>isn’t keeping up with demand.</a:t>
            </a:r>
            <a:endParaRPr b="1" sz="1300">
              <a:solidFill>
                <a:schemeClr val="dk2"/>
              </a:solidFill>
              <a:latin typeface="Arial"/>
              <a:ea typeface="Arial"/>
              <a:cs typeface="Arial"/>
              <a:sym typeface="Arial"/>
            </a:endParaRPr>
          </a:p>
          <a:p>
            <a:pPr indent="0" lvl="0" marL="0" rtl="0" algn="l">
              <a:spcBef>
                <a:spcPts val="1600"/>
              </a:spcBef>
              <a:spcAft>
                <a:spcPts val="1600"/>
              </a:spcAft>
              <a:buNone/>
            </a:pPr>
            <a:r>
              <a:t/>
            </a:r>
            <a:endParaRPr/>
          </a:p>
        </p:txBody>
      </p:sp>
      <p:pic>
        <p:nvPicPr>
          <p:cNvPr id="367" name="Google Shape;367;p54"/>
          <p:cNvPicPr preferRelativeResize="0"/>
          <p:nvPr/>
        </p:nvPicPr>
        <p:blipFill rotWithShape="1">
          <a:blip r:embed="rId3">
            <a:alphaModFix/>
          </a:blip>
          <a:srcRect b="9428" l="32550" r="0" t="0"/>
          <a:stretch/>
        </p:blipFill>
        <p:spPr>
          <a:xfrm>
            <a:off x="44823" y="1885405"/>
            <a:ext cx="3992202" cy="2165276"/>
          </a:xfrm>
          <a:prstGeom prst="rect">
            <a:avLst/>
          </a:prstGeom>
          <a:noFill/>
          <a:ln>
            <a:noFill/>
          </a:ln>
        </p:spPr>
      </p:pic>
      <p:pic>
        <p:nvPicPr>
          <p:cNvPr id="368" name="Google Shape;368;p54" title="Chart"/>
          <p:cNvPicPr preferRelativeResize="0"/>
          <p:nvPr/>
        </p:nvPicPr>
        <p:blipFill rotWithShape="1">
          <a:blip r:embed="rId4">
            <a:alphaModFix/>
          </a:blip>
          <a:srcRect b="8684" l="0" r="0" t="0"/>
          <a:stretch/>
        </p:blipFill>
        <p:spPr>
          <a:xfrm>
            <a:off x="4025826" y="1847988"/>
            <a:ext cx="4091023" cy="2312559"/>
          </a:xfrm>
          <a:prstGeom prst="rect">
            <a:avLst/>
          </a:prstGeom>
          <a:noFill/>
          <a:ln>
            <a:noFill/>
          </a:ln>
        </p:spPr>
      </p:pic>
      <p:sp>
        <p:nvSpPr>
          <p:cNvPr id="369" name="Google Shape;369;p54"/>
          <p:cNvSpPr txBox="1"/>
          <p:nvPr>
            <p:ph idx="2" type="body"/>
          </p:nvPr>
        </p:nvSpPr>
        <p:spPr>
          <a:xfrm>
            <a:off x="358319" y="1164696"/>
            <a:ext cx="3420000" cy="616500"/>
          </a:xfrm>
          <a:prstGeom prst="rect">
            <a:avLst/>
          </a:prstGeom>
        </p:spPr>
        <p:txBody>
          <a:bodyPr anchorCtr="0" anchor="b" bIns="91425" lIns="91425" spcFirstLastPara="1" rIns="91425" wrap="square" tIns="91425">
            <a:noAutofit/>
          </a:bodyPr>
          <a:lstStyle/>
          <a:p>
            <a:pPr indent="0" lvl="0" marL="0" rtl="0" algn="l">
              <a:spcBef>
                <a:spcPts val="0"/>
              </a:spcBef>
              <a:spcAft>
                <a:spcPts val="1600"/>
              </a:spcAft>
              <a:buSzPts val="300"/>
              <a:buNone/>
            </a:pPr>
            <a:r>
              <a:rPr b="1" lang="en" sz="1300"/>
              <a:t>The U.S. population AND the number of people who need homes is growing.</a:t>
            </a:r>
            <a:endParaRPr b="1" sz="1300"/>
          </a:p>
        </p:txBody>
      </p:sp>
      <p:pic>
        <p:nvPicPr>
          <p:cNvPr id="370" name="Google Shape;370;p54"/>
          <p:cNvPicPr preferRelativeResize="0"/>
          <p:nvPr/>
        </p:nvPicPr>
        <p:blipFill>
          <a:blip r:embed="rId5">
            <a:alphaModFix/>
          </a:blip>
          <a:stretch>
            <a:fillRect/>
          </a:stretch>
        </p:blipFill>
        <p:spPr>
          <a:xfrm>
            <a:off x="8223715" y="3846198"/>
            <a:ext cx="865068" cy="5352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5"/>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Misperceptions &amp; Silos</a:t>
            </a:r>
            <a:endParaRPr/>
          </a:p>
        </p:txBody>
      </p:sp>
      <p:sp>
        <p:nvSpPr>
          <p:cNvPr id="376" name="Google Shape;376;p55"/>
          <p:cNvSpPr txBox="1"/>
          <p:nvPr>
            <p:ph type="title"/>
          </p:nvPr>
        </p:nvSpPr>
        <p:spPr>
          <a:xfrm>
            <a:off x="34994" y="1002453"/>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400"/>
              <a:buNone/>
            </a:pPr>
            <a:r>
              <a:rPr lang="en" sz="2200"/>
              <a:t>How we got here: New Housing is </a:t>
            </a:r>
            <a:r>
              <a:rPr lang="en" sz="2200">
                <a:solidFill>
                  <a:schemeClr val="lt1"/>
                </a:solidFill>
                <a:highlight>
                  <a:schemeClr val="accent3"/>
                </a:highlight>
              </a:rPr>
              <a:t>Held Back By...</a:t>
            </a:r>
            <a:endParaRPr sz="2200">
              <a:solidFill>
                <a:schemeClr val="lt1"/>
              </a:solidFill>
              <a:highlight>
                <a:schemeClr val="accent3"/>
              </a:highlight>
            </a:endParaRPr>
          </a:p>
        </p:txBody>
      </p:sp>
      <p:sp>
        <p:nvSpPr>
          <p:cNvPr id="377" name="Google Shape;377;p55"/>
          <p:cNvSpPr txBox="1"/>
          <p:nvPr/>
        </p:nvSpPr>
        <p:spPr>
          <a:xfrm>
            <a:off x="120605" y="3434300"/>
            <a:ext cx="2292600" cy="532500"/>
          </a:xfrm>
          <a:prstGeom prst="rect">
            <a:avLst/>
          </a:prstGeom>
          <a:noFill/>
          <a:ln>
            <a:noFill/>
          </a:ln>
        </p:spPr>
        <p:txBody>
          <a:bodyPr anchorCtr="0" anchor="t" bIns="34300" lIns="34300" spcFirstLastPara="1" rIns="34300" wrap="square" tIns="34300">
            <a:spAutoFit/>
          </a:bodyPr>
          <a:lstStyle/>
          <a:p>
            <a:pPr indent="-177800" lvl="0" marL="177800" rtl="0" algn="l">
              <a:lnSpc>
                <a:spcPct val="115000"/>
              </a:lnSpc>
              <a:spcBef>
                <a:spcPts val="0"/>
              </a:spcBef>
              <a:spcAft>
                <a:spcPts val="0"/>
              </a:spcAft>
              <a:buSzPts val="1400"/>
              <a:buFont typeface="Montserrat"/>
              <a:buAutoNum type="arabicPeriod"/>
            </a:pPr>
            <a:r>
              <a:rPr b="1" lang="en" sz="1400">
                <a:latin typeface="Montserrat"/>
                <a:ea typeface="Montserrat"/>
                <a:cs typeface="Montserrat"/>
                <a:sym typeface="Montserrat"/>
              </a:rPr>
              <a:t>Zoning Laws</a:t>
            </a:r>
            <a:endParaRPr b="1" sz="1400">
              <a:latin typeface="Montserrat"/>
              <a:ea typeface="Montserrat"/>
              <a:cs typeface="Montserrat"/>
              <a:sym typeface="Montserrat"/>
            </a:endParaRPr>
          </a:p>
          <a:p>
            <a:pPr indent="0" lvl="0" marL="0" rtl="0" algn="l">
              <a:lnSpc>
                <a:spcPct val="115000"/>
              </a:lnSpc>
              <a:spcBef>
                <a:spcPts val="0"/>
              </a:spcBef>
              <a:spcAft>
                <a:spcPts val="0"/>
              </a:spcAft>
              <a:buNone/>
            </a:pPr>
            <a:r>
              <a:rPr lang="en" sz="1400">
                <a:latin typeface="Montserrat"/>
                <a:ea typeface="Montserrat"/>
                <a:cs typeface="Montserrat"/>
                <a:sym typeface="Montserrat"/>
              </a:rPr>
              <a:t>Makes Housing Illegal</a:t>
            </a:r>
            <a:endParaRPr sz="1400">
              <a:latin typeface="Montserrat"/>
              <a:ea typeface="Montserrat"/>
              <a:cs typeface="Montserrat"/>
              <a:sym typeface="Montserrat"/>
            </a:endParaRPr>
          </a:p>
        </p:txBody>
      </p:sp>
      <p:sp>
        <p:nvSpPr>
          <p:cNvPr id="378" name="Google Shape;378;p55"/>
          <p:cNvSpPr txBox="1"/>
          <p:nvPr/>
        </p:nvSpPr>
        <p:spPr>
          <a:xfrm>
            <a:off x="2732879" y="3434300"/>
            <a:ext cx="2292600" cy="780300"/>
          </a:xfrm>
          <a:prstGeom prst="rect">
            <a:avLst/>
          </a:prstGeom>
          <a:noFill/>
          <a:ln>
            <a:noFill/>
          </a:ln>
        </p:spPr>
        <p:txBody>
          <a:bodyPr anchorCtr="0" anchor="t" bIns="34300" lIns="34300" spcFirstLastPara="1" rIns="34300" wrap="square" tIns="34300">
            <a:spAutoFit/>
          </a:bodyPr>
          <a:lstStyle/>
          <a:p>
            <a:pPr indent="0" lvl="0" marL="0" rtl="0" algn="l">
              <a:lnSpc>
                <a:spcPct val="115000"/>
              </a:lnSpc>
              <a:spcBef>
                <a:spcPts val="0"/>
              </a:spcBef>
              <a:spcAft>
                <a:spcPts val="0"/>
              </a:spcAft>
              <a:buNone/>
            </a:pPr>
            <a:r>
              <a:rPr b="1" lang="en" sz="1400">
                <a:highlight>
                  <a:schemeClr val="lt1"/>
                </a:highlight>
                <a:latin typeface="Montserrat"/>
                <a:ea typeface="Montserrat"/>
                <a:cs typeface="Montserrat"/>
                <a:sym typeface="Montserrat"/>
              </a:rPr>
              <a:t>2. Delays</a:t>
            </a:r>
            <a:endParaRPr b="1" sz="1400">
              <a:highlight>
                <a:schemeClr val="lt1"/>
              </a:highlight>
              <a:latin typeface="Montserrat"/>
              <a:ea typeface="Montserrat"/>
              <a:cs typeface="Montserrat"/>
              <a:sym typeface="Montserrat"/>
            </a:endParaRPr>
          </a:p>
          <a:p>
            <a:pPr indent="-177800" lvl="0" marL="177800" rtl="0" algn="l">
              <a:lnSpc>
                <a:spcPct val="115000"/>
              </a:lnSpc>
              <a:spcBef>
                <a:spcPts val="0"/>
              </a:spcBef>
              <a:spcAft>
                <a:spcPts val="0"/>
              </a:spcAft>
              <a:buSzPts val="1400"/>
              <a:buFont typeface="Montserrat"/>
              <a:buChar char="-"/>
            </a:pPr>
            <a:r>
              <a:rPr lang="en" sz="1400">
                <a:latin typeface="Montserrat"/>
                <a:ea typeface="Montserrat"/>
                <a:cs typeface="Montserrat"/>
                <a:sym typeface="Montserrat"/>
              </a:rPr>
              <a:t>Bureaucratic Process</a:t>
            </a:r>
            <a:endParaRPr sz="1400">
              <a:latin typeface="Montserrat"/>
              <a:ea typeface="Montserrat"/>
              <a:cs typeface="Montserrat"/>
              <a:sym typeface="Montserrat"/>
            </a:endParaRPr>
          </a:p>
          <a:p>
            <a:pPr indent="-177800" lvl="0" marL="177800" rtl="0" algn="l">
              <a:lnSpc>
                <a:spcPct val="115000"/>
              </a:lnSpc>
              <a:spcBef>
                <a:spcPts val="0"/>
              </a:spcBef>
              <a:spcAft>
                <a:spcPts val="0"/>
              </a:spcAft>
              <a:buSzPts val="1400"/>
              <a:buFont typeface="Montserrat"/>
              <a:buChar char="-"/>
            </a:pPr>
            <a:r>
              <a:rPr lang="en" sz="1400">
                <a:latin typeface="Montserrat"/>
                <a:ea typeface="Montserrat"/>
                <a:cs typeface="Montserrat"/>
                <a:sym typeface="Montserrat"/>
              </a:rPr>
              <a:t>NIMBYs</a:t>
            </a:r>
            <a:endParaRPr sz="1400">
              <a:latin typeface="Montserrat"/>
              <a:ea typeface="Montserrat"/>
              <a:cs typeface="Montserrat"/>
              <a:sym typeface="Montserrat"/>
            </a:endParaRPr>
          </a:p>
        </p:txBody>
      </p:sp>
      <p:sp>
        <p:nvSpPr>
          <p:cNvPr id="379" name="Google Shape;379;p55"/>
          <p:cNvSpPr txBox="1"/>
          <p:nvPr/>
        </p:nvSpPr>
        <p:spPr>
          <a:xfrm>
            <a:off x="5430994" y="3434300"/>
            <a:ext cx="2292600" cy="780300"/>
          </a:xfrm>
          <a:prstGeom prst="rect">
            <a:avLst/>
          </a:prstGeom>
          <a:noFill/>
          <a:ln>
            <a:noFill/>
          </a:ln>
        </p:spPr>
        <p:txBody>
          <a:bodyPr anchorCtr="0" anchor="t" bIns="34300" lIns="34300" spcFirstLastPara="1" rIns="34300" wrap="square" tIns="34300">
            <a:spAutoFit/>
          </a:bodyPr>
          <a:lstStyle/>
          <a:p>
            <a:pPr indent="0" lvl="0" marL="0" rtl="0" algn="l">
              <a:lnSpc>
                <a:spcPct val="115000"/>
              </a:lnSpc>
              <a:spcBef>
                <a:spcPts val="0"/>
              </a:spcBef>
              <a:spcAft>
                <a:spcPts val="0"/>
              </a:spcAft>
              <a:buNone/>
            </a:pPr>
            <a:r>
              <a:rPr b="1" lang="en" sz="1400">
                <a:latin typeface="Montserrat"/>
                <a:ea typeface="Montserrat"/>
                <a:cs typeface="Montserrat"/>
                <a:sym typeface="Montserrat"/>
              </a:rPr>
              <a:t>3. Funding Shortages</a:t>
            </a:r>
            <a:endParaRPr b="1" sz="1400">
              <a:latin typeface="Montserrat"/>
              <a:ea typeface="Montserrat"/>
              <a:cs typeface="Montserrat"/>
              <a:sym typeface="Montserrat"/>
            </a:endParaRPr>
          </a:p>
          <a:p>
            <a:pPr indent="0" lvl="0" marL="0" rtl="0" algn="l">
              <a:lnSpc>
                <a:spcPct val="115000"/>
              </a:lnSpc>
              <a:spcBef>
                <a:spcPts val="0"/>
              </a:spcBef>
              <a:spcAft>
                <a:spcPts val="0"/>
              </a:spcAft>
              <a:buNone/>
            </a:pPr>
            <a:r>
              <a:rPr lang="en" sz="1400">
                <a:latin typeface="Montserrat"/>
                <a:ea typeface="Montserrat"/>
                <a:cs typeface="Montserrat"/>
                <a:sym typeface="Montserrat"/>
              </a:rPr>
              <a:t>Makes Affordable Housing Cost-Prohibitive</a:t>
            </a:r>
            <a:endParaRPr sz="1400">
              <a:latin typeface="Montserrat"/>
              <a:ea typeface="Montserrat"/>
              <a:cs typeface="Montserrat"/>
              <a:sym typeface="Montserrat"/>
            </a:endParaRPr>
          </a:p>
        </p:txBody>
      </p:sp>
      <p:pic>
        <p:nvPicPr>
          <p:cNvPr id="380" name="Google Shape;380;p55"/>
          <p:cNvPicPr preferRelativeResize="0"/>
          <p:nvPr/>
        </p:nvPicPr>
        <p:blipFill rotWithShape="1">
          <a:blip r:embed="rId3">
            <a:alphaModFix/>
          </a:blip>
          <a:srcRect b="12002" l="0" r="34378" t="0"/>
          <a:stretch/>
        </p:blipFill>
        <p:spPr>
          <a:xfrm>
            <a:off x="120605" y="1753869"/>
            <a:ext cx="1637164" cy="1559457"/>
          </a:xfrm>
          <a:prstGeom prst="rect">
            <a:avLst/>
          </a:prstGeom>
          <a:noFill/>
          <a:ln>
            <a:noFill/>
          </a:ln>
        </p:spPr>
      </p:pic>
      <p:pic>
        <p:nvPicPr>
          <p:cNvPr id="381" name="Google Shape;381;p55"/>
          <p:cNvPicPr preferRelativeResize="0"/>
          <p:nvPr/>
        </p:nvPicPr>
        <p:blipFill rotWithShape="1">
          <a:blip r:embed="rId4">
            <a:alphaModFix/>
          </a:blip>
          <a:srcRect b="24562" l="0" r="0" t="0"/>
          <a:stretch/>
        </p:blipFill>
        <p:spPr>
          <a:xfrm>
            <a:off x="2732880" y="1753871"/>
            <a:ext cx="1466834" cy="1559456"/>
          </a:xfrm>
          <a:prstGeom prst="rect">
            <a:avLst/>
          </a:prstGeom>
          <a:noFill/>
          <a:ln>
            <a:noFill/>
          </a:ln>
        </p:spPr>
      </p:pic>
      <p:pic>
        <p:nvPicPr>
          <p:cNvPr id="382" name="Google Shape;382;p55"/>
          <p:cNvPicPr preferRelativeResize="0"/>
          <p:nvPr/>
        </p:nvPicPr>
        <p:blipFill rotWithShape="1">
          <a:blip r:embed="rId5">
            <a:alphaModFix/>
          </a:blip>
          <a:srcRect b="12717" l="1930" r="52952" t="0"/>
          <a:stretch/>
        </p:blipFill>
        <p:spPr>
          <a:xfrm>
            <a:off x="5430997" y="1753869"/>
            <a:ext cx="1773600" cy="1559400"/>
          </a:xfrm>
          <a:prstGeom prst="rect">
            <a:avLst/>
          </a:prstGeom>
          <a:noFill/>
          <a:ln>
            <a:noFill/>
          </a:ln>
        </p:spPr>
      </p:pic>
      <p:pic>
        <p:nvPicPr>
          <p:cNvPr id="383" name="Google Shape;383;p55"/>
          <p:cNvPicPr preferRelativeResize="0"/>
          <p:nvPr/>
        </p:nvPicPr>
        <p:blipFill>
          <a:blip r:embed="rId6">
            <a:alphaModFix/>
          </a:blip>
          <a:stretch>
            <a:fillRect/>
          </a:stretch>
        </p:blipFill>
        <p:spPr>
          <a:xfrm>
            <a:off x="8278715" y="4608225"/>
            <a:ext cx="865068" cy="535275"/>
          </a:xfrm>
          <a:prstGeom prst="rect">
            <a:avLst/>
          </a:prstGeom>
          <a:noFill/>
          <a:ln>
            <a:noFill/>
          </a:ln>
        </p:spPr>
      </p:pic>
      <p:pic>
        <p:nvPicPr>
          <p:cNvPr id="384" name="Google Shape;384;p55"/>
          <p:cNvPicPr preferRelativeResize="0"/>
          <p:nvPr/>
        </p:nvPicPr>
        <p:blipFill>
          <a:blip r:embed="rId6">
            <a:alphaModFix/>
          </a:blip>
          <a:stretch>
            <a:fillRect/>
          </a:stretch>
        </p:blipFill>
        <p:spPr>
          <a:xfrm>
            <a:off x="8289548" y="3769114"/>
            <a:ext cx="865068" cy="535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6"/>
          <p:cNvSpPr/>
          <p:nvPr/>
        </p:nvSpPr>
        <p:spPr>
          <a:xfrm>
            <a:off x="7176250" y="82925"/>
            <a:ext cx="1967700" cy="440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390" name="Google Shape;390;p56"/>
          <p:cNvSpPr txBox="1"/>
          <p:nvPr>
            <p:ph type="title"/>
          </p:nvPr>
        </p:nvSpPr>
        <p:spPr>
          <a:xfrm>
            <a:off x="379875" y="24621"/>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NH Laws &amp; Lending to Change Outcomes</a:t>
            </a:r>
            <a:endParaRPr/>
          </a:p>
        </p:txBody>
      </p:sp>
      <p:pic>
        <p:nvPicPr>
          <p:cNvPr id="391" name="Google Shape;391;p56" title="Lo4mp-new-hampshire-state-budget-housing-programs (1).png"/>
          <p:cNvPicPr preferRelativeResize="0"/>
          <p:nvPr/>
        </p:nvPicPr>
        <p:blipFill rotWithShape="1">
          <a:blip r:embed="rId3">
            <a:alphaModFix/>
          </a:blip>
          <a:srcRect b="0" l="0" r="4406" t="8734"/>
          <a:stretch/>
        </p:blipFill>
        <p:spPr>
          <a:xfrm>
            <a:off x="5822046" y="596705"/>
            <a:ext cx="3295049" cy="2390325"/>
          </a:xfrm>
          <a:prstGeom prst="rect">
            <a:avLst/>
          </a:prstGeom>
          <a:noFill/>
          <a:ln>
            <a:noFill/>
          </a:ln>
        </p:spPr>
      </p:pic>
      <p:sp>
        <p:nvSpPr>
          <p:cNvPr id="392" name="Google Shape;392;p56"/>
          <p:cNvSpPr/>
          <p:nvPr/>
        </p:nvSpPr>
        <p:spPr>
          <a:xfrm>
            <a:off x="16592544" y="9803181"/>
            <a:ext cx="1382487" cy="117363"/>
          </a:xfrm>
          <a:custGeom>
            <a:rect b="b" l="l" r="r" t="t"/>
            <a:pathLst>
              <a:path extrusionOk="0" h="5216128" w="5027226">
                <a:moveTo>
                  <a:pt x="0" y="0"/>
                </a:moveTo>
                <a:lnTo>
                  <a:pt x="5027226" y="0"/>
                </a:lnTo>
                <a:lnTo>
                  <a:pt x="5027226" y="5216128"/>
                </a:lnTo>
                <a:lnTo>
                  <a:pt x="0" y="5216128"/>
                </a:lnTo>
                <a:lnTo>
                  <a:pt x="0" y="0"/>
                </a:lnTo>
                <a:close/>
              </a:path>
            </a:pathLst>
          </a:custGeom>
          <a:blipFill rotWithShape="1">
            <a:blip r:embed="rId4">
              <a:alphaModFix/>
            </a:blip>
            <a:stretch>
              <a:fillRect b="0" l="0" r="0" t="0"/>
            </a:stretch>
          </a:blipFill>
          <a:ln>
            <a:noFill/>
          </a:ln>
        </p:spPr>
        <p:txBody>
          <a:bodyPr anchorCtr="0" anchor="t" bIns="40075" lIns="80150" spcFirstLastPara="1" rIns="80150" wrap="square" tIns="40075">
            <a:noAutofit/>
          </a:bodyPr>
          <a:lstStyle/>
          <a:p>
            <a:pPr indent="0" lvl="0" marL="0" marR="0" rtl="0" algn="l">
              <a:lnSpc>
                <a:spcPct val="100000"/>
              </a:lnSpc>
              <a:spcBef>
                <a:spcPts val="0"/>
              </a:spcBef>
              <a:spcAft>
                <a:spcPts val="0"/>
              </a:spcAft>
              <a:buClr>
                <a:srgbClr val="000000"/>
              </a:buClr>
              <a:buSzPts val="1578"/>
              <a:buFont typeface="Arial"/>
              <a:buNone/>
            </a:pPr>
            <a:r>
              <a:t/>
            </a:r>
            <a:endParaRPr b="0" i="0" sz="1578" u="none" cap="none" strike="noStrike">
              <a:solidFill>
                <a:srgbClr val="000000"/>
              </a:solidFill>
              <a:latin typeface="Calibri"/>
              <a:ea typeface="Calibri"/>
              <a:cs typeface="Calibri"/>
              <a:sym typeface="Calibri"/>
            </a:endParaRPr>
          </a:p>
        </p:txBody>
      </p:sp>
      <p:pic>
        <p:nvPicPr>
          <p:cNvPr id="393" name="Google Shape;393;p56" title="PEW Single Stair w sizes.png"/>
          <p:cNvPicPr preferRelativeResize="0"/>
          <p:nvPr/>
        </p:nvPicPr>
        <p:blipFill rotWithShape="1">
          <a:blip r:embed="rId5">
            <a:alphaModFix/>
          </a:blip>
          <a:srcRect b="0" l="0" r="0" t="20127"/>
          <a:stretch/>
        </p:blipFill>
        <p:spPr>
          <a:xfrm>
            <a:off x="6163274" y="2987025"/>
            <a:ext cx="2321264" cy="1699974"/>
          </a:xfrm>
          <a:prstGeom prst="rect">
            <a:avLst/>
          </a:prstGeom>
          <a:noFill/>
          <a:ln>
            <a:noFill/>
          </a:ln>
        </p:spPr>
      </p:pic>
      <p:pic>
        <p:nvPicPr>
          <p:cNvPr id="394" name="Google Shape;394;p56" title="Parking Reform Netowrk.jpeg"/>
          <p:cNvPicPr preferRelativeResize="0"/>
          <p:nvPr/>
        </p:nvPicPr>
        <p:blipFill rotWithShape="1">
          <a:blip r:embed="rId6">
            <a:alphaModFix/>
          </a:blip>
          <a:srcRect b="0" l="5580" r="0" t="0"/>
          <a:stretch/>
        </p:blipFill>
        <p:spPr>
          <a:xfrm>
            <a:off x="0" y="727265"/>
            <a:ext cx="2406551" cy="1699975"/>
          </a:xfrm>
          <a:prstGeom prst="rect">
            <a:avLst/>
          </a:prstGeom>
          <a:noFill/>
          <a:ln>
            <a:noFill/>
          </a:ln>
        </p:spPr>
      </p:pic>
      <p:pic>
        <p:nvPicPr>
          <p:cNvPr id="395" name="Google Shape;395;p56"/>
          <p:cNvPicPr preferRelativeResize="0"/>
          <p:nvPr/>
        </p:nvPicPr>
        <p:blipFill>
          <a:blip r:embed="rId7">
            <a:alphaModFix/>
          </a:blip>
          <a:stretch>
            <a:fillRect/>
          </a:stretch>
        </p:blipFill>
        <p:spPr>
          <a:xfrm>
            <a:off x="2451374" y="969294"/>
            <a:ext cx="3250714" cy="3250688"/>
          </a:xfrm>
          <a:prstGeom prst="rect">
            <a:avLst/>
          </a:prstGeom>
          <a:noFill/>
          <a:ln>
            <a:noFill/>
          </a:ln>
        </p:spPr>
      </p:pic>
      <p:sp>
        <p:nvSpPr>
          <p:cNvPr id="396" name="Google Shape;396;p56"/>
          <p:cNvSpPr/>
          <p:nvPr/>
        </p:nvSpPr>
        <p:spPr>
          <a:xfrm>
            <a:off x="357454" y="2628950"/>
            <a:ext cx="1696689" cy="1760443"/>
          </a:xfrm>
          <a:custGeom>
            <a:rect b="b" l="l" r="r" t="t"/>
            <a:pathLst>
              <a:path extrusionOk="0" h="5216128" w="5027226">
                <a:moveTo>
                  <a:pt x="0" y="0"/>
                </a:moveTo>
                <a:lnTo>
                  <a:pt x="5027226" y="0"/>
                </a:lnTo>
                <a:lnTo>
                  <a:pt x="5027226" y="5216128"/>
                </a:lnTo>
                <a:lnTo>
                  <a:pt x="0" y="5216128"/>
                </a:lnTo>
                <a:lnTo>
                  <a:pt x="0" y="0"/>
                </a:lnTo>
                <a:close/>
              </a:path>
            </a:pathLst>
          </a:custGeom>
          <a:blipFill rotWithShape="1">
            <a:blip r:embed="rId4">
              <a:alphaModFix/>
            </a:blip>
            <a:stretch>
              <a:fillRect b="0" l="0" r="0" t="0"/>
            </a:stretch>
          </a:blipFill>
          <a:ln>
            <a:noFill/>
          </a:ln>
        </p:spPr>
        <p:txBody>
          <a:bodyPr anchorCtr="0" anchor="t" bIns="40075" lIns="80150" spcFirstLastPara="1" rIns="80150" wrap="square" tIns="40075">
            <a:noAutofit/>
          </a:bodyPr>
          <a:lstStyle/>
          <a:p>
            <a:pPr indent="0" lvl="0" marL="0" marR="0" rtl="0" algn="l">
              <a:lnSpc>
                <a:spcPct val="100000"/>
              </a:lnSpc>
              <a:spcBef>
                <a:spcPts val="0"/>
              </a:spcBef>
              <a:spcAft>
                <a:spcPts val="0"/>
              </a:spcAft>
              <a:buClr>
                <a:srgbClr val="000000"/>
              </a:buClr>
              <a:buSzPts val="1578"/>
              <a:buFont typeface="Arial"/>
              <a:buNone/>
            </a:pPr>
            <a:r>
              <a:t/>
            </a:r>
            <a:endParaRPr b="0" i="0" sz="1578"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7"/>
          <p:cNvSpPr/>
          <p:nvPr/>
        </p:nvSpPr>
        <p:spPr>
          <a:xfrm>
            <a:off x="7176250" y="82925"/>
            <a:ext cx="1967700" cy="440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402" name="Google Shape;402;p57"/>
          <p:cNvSpPr txBox="1"/>
          <p:nvPr>
            <p:ph type="title"/>
          </p:nvPr>
        </p:nvSpPr>
        <p:spPr>
          <a:xfrm>
            <a:off x="379875" y="271150"/>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Promising</a:t>
            </a:r>
            <a:r>
              <a:rPr lang="en"/>
              <a:t> Federal Policy Changes</a:t>
            </a:r>
            <a:endParaRPr/>
          </a:p>
        </p:txBody>
      </p:sp>
      <p:pic>
        <p:nvPicPr>
          <p:cNvPr id="403" name="Google Shape;403;p57"/>
          <p:cNvPicPr preferRelativeResize="0"/>
          <p:nvPr/>
        </p:nvPicPr>
        <p:blipFill>
          <a:blip r:embed="rId3">
            <a:alphaModFix/>
          </a:blip>
          <a:stretch>
            <a:fillRect/>
          </a:stretch>
        </p:blipFill>
        <p:spPr>
          <a:xfrm>
            <a:off x="6192225" y="2559338"/>
            <a:ext cx="2619375" cy="1743075"/>
          </a:xfrm>
          <a:prstGeom prst="rect">
            <a:avLst/>
          </a:prstGeom>
          <a:noFill/>
          <a:ln>
            <a:noFill/>
          </a:ln>
        </p:spPr>
      </p:pic>
      <p:pic>
        <p:nvPicPr>
          <p:cNvPr id="404" name="Google Shape;404;p57"/>
          <p:cNvPicPr preferRelativeResize="0"/>
          <p:nvPr/>
        </p:nvPicPr>
        <p:blipFill>
          <a:blip r:embed="rId4">
            <a:alphaModFix/>
          </a:blip>
          <a:stretch>
            <a:fillRect/>
          </a:stretch>
        </p:blipFill>
        <p:spPr>
          <a:xfrm>
            <a:off x="208422" y="980500"/>
            <a:ext cx="2619375" cy="1743075"/>
          </a:xfrm>
          <a:prstGeom prst="rect">
            <a:avLst/>
          </a:prstGeom>
          <a:noFill/>
          <a:ln>
            <a:noFill/>
          </a:ln>
        </p:spPr>
      </p:pic>
      <p:pic>
        <p:nvPicPr>
          <p:cNvPr id="405" name="Google Shape;405;p57"/>
          <p:cNvPicPr preferRelativeResize="0"/>
          <p:nvPr/>
        </p:nvPicPr>
        <p:blipFill>
          <a:blip r:embed="rId5">
            <a:alphaModFix/>
          </a:blip>
          <a:stretch>
            <a:fillRect/>
          </a:stretch>
        </p:blipFill>
        <p:spPr>
          <a:xfrm>
            <a:off x="3064675" y="1609954"/>
            <a:ext cx="2890675" cy="192359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8"/>
          <p:cNvSpPr/>
          <p:nvPr/>
        </p:nvSpPr>
        <p:spPr>
          <a:xfrm>
            <a:off x="7176250" y="82925"/>
            <a:ext cx="1967700" cy="440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sp>
        <p:nvSpPr>
          <p:cNvPr id="411" name="Google Shape;411;p58"/>
          <p:cNvSpPr txBox="1"/>
          <p:nvPr>
            <p:ph type="title"/>
          </p:nvPr>
        </p:nvSpPr>
        <p:spPr>
          <a:xfrm>
            <a:off x="144552" y="-20203"/>
            <a:ext cx="83421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Local Organizing </a:t>
            </a:r>
            <a:r>
              <a:rPr lang="en"/>
              <a:t>Wins</a:t>
            </a:r>
            <a:endParaRPr/>
          </a:p>
        </p:txBody>
      </p:sp>
      <p:pic>
        <p:nvPicPr>
          <p:cNvPr id="412" name="Google Shape;412;p58" title="pew map1.jpg"/>
          <p:cNvPicPr preferRelativeResize="0"/>
          <p:nvPr/>
        </p:nvPicPr>
        <p:blipFill>
          <a:blip r:embed="rId3">
            <a:alphaModFix/>
          </a:blip>
          <a:stretch>
            <a:fillRect/>
          </a:stretch>
        </p:blipFill>
        <p:spPr>
          <a:xfrm>
            <a:off x="217175" y="657025"/>
            <a:ext cx="4113625" cy="3829450"/>
          </a:xfrm>
          <a:prstGeom prst="rect">
            <a:avLst/>
          </a:prstGeom>
          <a:noFill/>
          <a:ln>
            <a:noFill/>
          </a:ln>
        </p:spPr>
      </p:pic>
      <p:pic>
        <p:nvPicPr>
          <p:cNvPr id="413" name="Google Shape;413;p58" title="pew map 2.jpg"/>
          <p:cNvPicPr preferRelativeResize="0"/>
          <p:nvPr/>
        </p:nvPicPr>
        <p:blipFill>
          <a:blip r:embed="rId4">
            <a:alphaModFix/>
          </a:blip>
          <a:stretch>
            <a:fillRect/>
          </a:stretch>
        </p:blipFill>
        <p:spPr>
          <a:xfrm>
            <a:off x="4713314" y="570376"/>
            <a:ext cx="4311377" cy="38717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 YIMBY Branded">
  <a:themeElements>
    <a:clrScheme name="Streamline">
      <a:dk1>
        <a:srgbClr val="36B3A8"/>
      </a:dk1>
      <a:lt1>
        <a:srgbClr val="FFFFFF"/>
      </a:lt1>
      <a:dk2>
        <a:srgbClr val="1E1E24"/>
      </a:dk2>
      <a:lt2>
        <a:srgbClr val="F6F5F4"/>
      </a:lt2>
      <a:accent1>
        <a:srgbClr val="595959"/>
      </a:accent1>
      <a:accent2>
        <a:srgbClr val="CDEDF6"/>
      </a:accent2>
      <a:accent3>
        <a:srgbClr val="E94F37"/>
      </a:accent3>
      <a:accent4>
        <a:srgbClr val="E9D985"/>
      </a:accent4>
      <a:accent5>
        <a:srgbClr val="1E3888"/>
      </a:accent5>
      <a:accent6>
        <a:srgbClr val="FBBA72"/>
      </a:accent6>
      <a:hlink>
        <a:srgbClr val="1E388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