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embeddedFontLst>
    <p:embeddedFont>
      <p:font typeface="Asap Condensed"/>
      <p:regular r:id="rId17"/>
      <p:bold r:id="rId18"/>
      <p:italic r:id="rId19"/>
      <p:boldItalic r:id="rId20"/>
    </p:embeddedFont>
    <p:embeddedFont>
      <p:font typeface="Raleway"/>
      <p:regular r:id="rId21"/>
      <p:bold r:id="rId22"/>
      <p:italic r:id="rId23"/>
      <p:boldItalic r:id="rId24"/>
    </p:embeddedFont>
    <p:embeddedFont>
      <p:font typeface="Raleway ExtraBold"/>
      <p:bold r:id="rId25"/>
      <p:boldItalic r:id="rId26"/>
    </p:embeddedFont>
    <p:embeddedFont>
      <p:font typeface="Lato"/>
      <p:regular r:id="rId27"/>
      <p:bold r:id="rId28"/>
      <p:italic r:id="rId29"/>
      <p:boldItalic r:id="rId30"/>
    </p:embeddedFont>
    <p:embeddedFont>
      <p:font typeface="Raleway Light"/>
      <p:regular r:id="rId31"/>
      <p:bold r:id="rId32"/>
      <p:italic r:id="rId33"/>
      <p:boldItalic r:id="rId34"/>
    </p:embeddedFont>
    <p:embeddedFont>
      <p:font typeface="Roboto Condensed"/>
      <p:regular r:id="rId35"/>
      <p:bold r:id="rId36"/>
      <p:italic r:id="rId37"/>
      <p:boldItalic r:id="rId38"/>
    </p:embeddedFont>
    <p:embeddedFont>
      <p:font typeface="Asap Condensed Medium"/>
      <p:regular r:id="rId39"/>
      <p:bold r:id="rId40"/>
      <p:italic r:id="rId41"/>
      <p:boldItalic r:id="rId42"/>
    </p:embeddedFont>
    <p:embeddedFont>
      <p:font typeface="Roboto Condensed Light"/>
      <p:regular r:id="rId43"/>
      <p:bold r:id="rId44"/>
      <p:italic r:id="rId45"/>
      <p:boldItalic r:id="rId46"/>
    </p:embeddedFont>
    <p:embeddedFont>
      <p:font typeface="Raleway Medium"/>
      <p:regular r:id="rId47"/>
      <p:bold r:id="rId48"/>
      <p:italic r:id="rId49"/>
      <p:boldItalic r:id="rId50"/>
    </p:embeddedFont>
    <p:embeddedFont>
      <p:font typeface="Helvetica Neue"/>
      <p:regular r:id="rId51"/>
      <p:bold r:id="rId52"/>
      <p:italic r:id="rId53"/>
      <p:boldItalic r:id="rId54"/>
    </p:embeddedFont>
    <p:embeddedFont>
      <p:font typeface="Asap Condensed Ligh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sapCondensedMedium-bold.fntdata"/><Relationship Id="rId42" Type="http://schemas.openxmlformats.org/officeDocument/2006/relationships/font" Target="fonts/AsapCondensedMedium-boldItalic.fntdata"/><Relationship Id="rId41" Type="http://schemas.openxmlformats.org/officeDocument/2006/relationships/font" Target="fonts/AsapCondensedMedium-italic.fntdata"/><Relationship Id="rId44" Type="http://schemas.openxmlformats.org/officeDocument/2006/relationships/font" Target="fonts/RobotoCondensedLight-bold.fntdata"/><Relationship Id="rId43" Type="http://schemas.openxmlformats.org/officeDocument/2006/relationships/font" Target="fonts/RobotoCondensedLight-regular.fntdata"/><Relationship Id="rId46" Type="http://schemas.openxmlformats.org/officeDocument/2006/relationships/font" Target="fonts/RobotoCondensedLight-boldItalic.fntdata"/><Relationship Id="rId45" Type="http://schemas.openxmlformats.org/officeDocument/2006/relationships/font" Target="fonts/RobotoCondensedLigh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alewayMedium-bold.fntdata"/><Relationship Id="rId47" Type="http://schemas.openxmlformats.org/officeDocument/2006/relationships/font" Target="fonts/RalewayMedium-regular.fntdata"/><Relationship Id="rId49" Type="http://schemas.openxmlformats.org/officeDocument/2006/relationships/font" Target="fonts/RalewayMedium-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Light-regular.fntdata"/><Relationship Id="rId30" Type="http://schemas.openxmlformats.org/officeDocument/2006/relationships/font" Target="fonts/Lato-boldItalic.fntdata"/><Relationship Id="rId33" Type="http://schemas.openxmlformats.org/officeDocument/2006/relationships/font" Target="fonts/RalewayLight-italic.fntdata"/><Relationship Id="rId32" Type="http://schemas.openxmlformats.org/officeDocument/2006/relationships/font" Target="fonts/RalewayLight-bold.fntdata"/><Relationship Id="rId35" Type="http://schemas.openxmlformats.org/officeDocument/2006/relationships/font" Target="fonts/RobotoCondensed-regular.fntdata"/><Relationship Id="rId34" Type="http://schemas.openxmlformats.org/officeDocument/2006/relationships/font" Target="fonts/RalewayLight-boldItalic.fntdata"/><Relationship Id="rId37" Type="http://schemas.openxmlformats.org/officeDocument/2006/relationships/font" Target="fonts/RobotoCondensed-italic.fntdata"/><Relationship Id="rId36" Type="http://schemas.openxmlformats.org/officeDocument/2006/relationships/font" Target="fonts/RobotoCondensed-bold.fntdata"/><Relationship Id="rId39" Type="http://schemas.openxmlformats.org/officeDocument/2006/relationships/font" Target="fonts/AsapCondensedMedium-regular.fntdata"/><Relationship Id="rId38" Type="http://schemas.openxmlformats.org/officeDocument/2006/relationships/font" Target="fonts/RobotoCondensed-boldItalic.fntdata"/><Relationship Id="rId20" Type="http://schemas.openxmlformats.org/officeDocument/2006/relationships/font" Target="fonts/AsapCondensed-boldItalic.fntdata"/><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26" Type="http://schemas.openxmlformats.org/officeDocument/2006/relationships/font" Target="fonts/RalewayExtraBold-boldItalic.fntdata"/><Relationship Id="rId25" Type="http://schemas.openxmlformats.org/officeDocument/2006/relationships/font" Target="fonts/RalewayExtraBold-bold.fntdata"/><Relationship Id="rId28" Type="http://schemas.openxmlformats.org/officeDocument/2006/relationships/font" Target="fonts/Lato-bold.fntdata"/><Relationship Id="rId27" Type="http://schemas.openxmlformats.org/officeDocument/2006/relationships/font" Target="fonts/Lato-regular.fntdata"/><Relationship Id="rId29" Type="http://schemas.openxmlformats.org/officeDocument/2006/relationships/font" Target="fonts/Lato-italic.fntdata"/><Relationship Id="rId51" Type="http://schemas.openxmlformats.org/officeDocument/2006/relationships/font" Target="fonts/HelveticaNeue-regular.fntdata"/><Relationship Id="rId50" Type="http://schemas.openxmlformats.org/officeDocument/2006/relationships/font" Target="fonts/RalewayMedium-boldItalic.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7.xml"/><Relationship Id="rId55" Type="http://schemas.openxmlformats.org/officeDocument/2006/relationships/font" Target="fonts/AsapCondensedLight-regular.fntdata"/><Relationship Id="rId10" Type="http://schemas.openxmlformats.org/officeDocument/2006/relationships/slide" Target="slides/slide6.xml"/><Relationship Id="rId54" Type="http://schemas.openxmlformats.org/officeDocument/2006/relationships/font" Target="fonts/HelveticaNeue-boldItalic.fntdata"/><Relationship Id="rId13" Type="http://schemas.openxmlformats.org/officeDocument/2006/relationships/slide" Target="slides/slide9.xml"/><Relationship Id="rId57" Type="http://schemas.openxmlformats.org/officeDocument/2006/relationships/font" Target="fonts/AsapCondensedLight-italic.fntdata"/><Relationship Id="rId12" Type="http://schemas.openxmlformats.org/officeDocument/2006/relationships/slide" Target="slides/slide8.xml"/><Relationship Id="rId56" Type="http://schemas.openxmlformats.org/officeDocument/2006/relationships/font" Target="fonts/AsapCondensedLight-bold.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AsapCondensedLight-boldItalic.fntdata"/><Relationship Id="rId17" Type="http://schemas.openxmlformats.org/officeDocument/2006/relationships/font" Target="fonts/AsapCondensed-regular.fntdata"/><Relationship Id="rId16" Type="http://schemas.openxmlformats.org/officeDocument/2006/relationships/slide" Target="slides/slide12.xml"/><Relationship Id="rId19" Type="http://schemas.openxmlformats.org/officeDocument/2006/relationships/font" Target="fonts/AsapCondensed-italic.fntdata"/><Relationship Id="rId18" Type="http://schemas.openxmlformats.org/officeDocument/2006/relationships/font" Target="fonts/AsapCondense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736552666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736552666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purple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89e42097f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89e42097f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t>TO FORMAT TITLE: </a:t>
            </a:r>
            <a:r>
              <a:rPr lang="en"/>
              <a:t>Make sure the is a space ( ) at the beginning of each line, and a </a:t>
            </a:r>
            <a:r>
              <a:rPr lang="en" u="sng"/>
              <a:t>green</a:t>
            </a:r>
            <a:r>
              <a:rPr lang="en"/>
              <a:t> period (.) at the end of each line.</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89e42097f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89e42097f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de787a88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de787a88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736441f9f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736441f9f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9f1feeb8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9f1feeb8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Helvetica Neue"/>
                <a:ea typeface="Helvetica Neue"/>
                <a:cs typeface="Helvetica Neue"/>
                <a:sym typeface="Helvetica Neue"/>
              </a:rPr>
              <a:t>Never-ending story: </a:t>
            </a:r>
            <a:r>
              <a:rPr lang="en" sz="1500">
                <a:solidFill>
                  <a:srgbClr val="2D2D2D"/>
                </a:solidFill>
                <a:latin typeface="Helvetica Neue"/>
                <a:ea typeface="Helvetica Neue"/>
                <a:cs typeface="Helvetica Neue"/>
                <a:sym typeface="Helvetica Neue"/>
              </a:rPr>
              <a:t>The objective of this activity is for the group to tell a single story together, each person contributing one sentence at a time. Arrange the group in a large circle and ask for a volunteer to start the activity. They say the first sentence of the story. The person next to them then contributes the next sentence until everyone has gone.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736441f9f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736441f9f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75d737367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75d737367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de917334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de917334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a:t>TO FORMAT TITLE: </a:t>
            </a:r>
            <a:r>
              <a:rPr lang="en"/>
              <a:t>Make sure the is a space ( ) at the beginning of each line, and a </a:t>
            </a:r>
            <a:r>
              <a:rPr lang="en" u="sng"/>
              <a:t>green</a:t>
            </a:r>
            <a:r>
              <a:rPr lang="en"/>
              <a:t> period (.) at the end of each line.</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3d69f1fc2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3d69f1fc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3d69f1fc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3d69f1fc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TO FORMAT TITLE: </a:t>
            </a:r>
            <a:r>
              <a:rPr lang="en"/>
              <a:t>Make sure the is a space ( ) at the beginning of each line, and a </a:t>
            </a:r>
            <a:r>
              <a:rPr lang="en" u="sng"/>
              <a:t>blue</a:t>
            </a:r>
            <a:r>
              <a:rPr lang="en"/>
              <a:t> period (.) at the end of each line.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TO CHANGE IMAGE: </a:t>
            </a:r>
            <a:r>
              <a:rPr lang="en"/>
              <a:t>Delete current image, then </a:t>
            </a:r>
            <a:r>
              <a:rPr i="1" lang="en"/>
              <a:t>Insert&gt;Image</a:t>
            </a:r>
            <a:r>
              <a:rPr lang="en"/>
              <a:t>, resize it to fit slide, then </a:t>
            </a:r>
            <a:r>
              <a:rPr i="1" lang="en"/>
              <a:t>Arrange&gt;Order&gt;Send to Back</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3d69f1fc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3d69f1fc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title="Background (1).png"/>
          <p:cNvPicPr preferRelativeResize="0"/>
          <p:nvPr/>
        </p:nvPicPr>
        <p:blipFill>
          <a:blip r:embed="rId2">
            <a:alphaModFix/>
          </a:blip>
          <a:stretch>
            <a:fillRect/>
          </a:stretch>
        </p:blipFill>
        <p:spPr>
          <a:xfrm>
            <a:off x="-13" y="0"/>
            <a:ext cx="9144029" cy="5143500"/>
          </a:xfrm>
          <a:prstGeom prst="rect">
            <a:avLst/>
          </a:prstGeom>
          <a:noFill/>
          <a:ln>
            <a:noFill/>
          </a:ln>
        </p:spPr>
      </p:pic>
      <p:sp>
        <p:nvSpPr>
          <p:cNvPr id="11" name="Google Shape;11;p2"/>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A50A51"/>
              </a:buClr>
              <a:buSzPts val="1400"/>
              <a:buNone/>
              <a:defRPr sz="1400">
                <a:solidFill>
                  <a:srgbClr val="A50A51"/>
                </a:solidFill>
              </a:defRPr>
            </a:lvl1pPr>
            <a:lvl2pPr lvl="1">
              <a:lnSpc>
                <a:spcPct val="100000"/>
              </a:lnSpc>
              <a:spcBef>
                <a:spcPts val="0"/>
              </a:spcBef>
              <a:spcAft>
                <a:spcPts val="0"/>
              </a:spcAft>
              <a:buClr>
                <a:srgbClr val="A50A51"/>
              </a:buClr>
              <a:buSzPts val="1400"/>
              <a:buNone/>
              <a:defRPr sz="1400">
                <a:solidFill>
                  <a:srgbClr val="A50A51"/>
                </a:solidFill>
              </a:defRPr>
            </a:lvl2pPr>
            <a:lvl3pPr lvl="2">
              <a:lnSpc>
                <a:spcPct val="100000"/>
              </a:lnSpc>
              <a:spcBef>
                <a:spcPts val="0"/>
              </a:spcBef>
              <a:spcAft>
                <a:spcPts val="0"/>
              </a:spcAft>
              <a:buClr>
                <a:srgbClr val="A50A51"/>
              </a:buClr>
              <a:buSzPts val="1400"/>
              <a:buNone/>
              <a:defRPr sz="1400">
                <a:solidFill>
                  <a:srgbClr val="A50A51"/>
                </a:solidFill>
              </a:defRPr>
            </a:lvl3pPr>
            <a:lvl4pPr lvl="3">
              <a:lnSpc>
                <a:spcPct val="100000"/>
              </a:lnSpc>
              <a:spcBef>
                <a:spcPts val="0"/>
              </a:spcBef>
              <a:spcAft>
                <a:spcPts val="0"/>
              </a:spcAft>
              <a:buClr>
                <a:srgbClr val="A50A51"/>
              </a:buClr>
              <a:buSzPts val="1400"/>
              <a:buNone/>
              <a:defRPr sz="1400">
                <a:solidFill>
                  <a:srgbClr val="A50A51"/>
                </a:solidFill>
              </a:defRPr>
            </a:lvl4pPr>
            <a:lvl5pPr lvl="4">
              <a:lnSpc>
                <a:spcPct val="100000"/>
              </a:lnSpc>
              <a:spcBef>
                <a:spcPts val="0"/>
              </a:spcBef>
              <a:spcAft>
                <a:spcPts val="0"/>
              </a:spcAft>
              <a:buClr>
                <a:srgbClr val="A50A51"/>
              </a:buClr>
              <a:buSzPts val="1400"/>
              <a:buNone/>
              <a:defRPr sz="1400">
                <a:solidFill>
                  <a:srgbClr val="A50A51"/>
                </a:solidFill>
              </a:defRPr>
            </a:lvl5pPr>
            <a:lvl6pPr lvl="5">
              <a:lnSpc>
                <a:spcPct val="100000"/>
              </a:lnSpc>
              <a:spcBef>
                <a:spcPts val="0"/>
              </a:spcBef>
              <a:spcAft>
                <a:spcPts val="0"/>
              </a:spcAft>
              <a:buClr>
                <a:srgbClr val="A50A51"/>
              </a:buClr>
              <a:buSzPts val="1400"/>
              <a:buNone/>
              <a:defRPr sz="1400">
                <a:solidFill>
                  <a:srgbClr val="A50A51"/>
                </a:solidFill>
              </a:defRPr>
            </a:lvl6pPr>
            <a:lvl7pPr lvl="6">
              <a:lnSpc>
                <a:spcPct val="100000"/>
              </a:lnSpc>
              <a:spcBef>
                <a:spcPts val="0"/>
              </a:spcBef>
              <a:spcAft>
                <a:spcPts val="0"/>
              </a:spcAft>
              <a:buClr>
                <a:srgbClr val="A50A51"/>
              </a:buClr>
              <a:buSzPts val="1400"/>
              <a:buNone/>
              <a:defRPr sz="1400">
                <a:solidFill>
                  <a:srgbClr val="A50A51"/>
                </a:solidFill>
              </a:defRPr>
            </a:lvl7pPr>
            <a:lvl8pPr lvl="7">
              <a:lnSpc>
                <a:spcPct val="100000"/>
              </a:lnSpc>
              <a:spcBef>
                <a:spcPts val="0"/>
              </a:spcBef>
              <a:spcAft>
                <a:spcPts val="0"/>
              </a:spcAft>
              <a:buClr>
                <a:srgbClr val="A50A51"/>
              </a:buClr>
              <a:buSzPts val="1400"/>
              <a:buNone/>
              <a:defRPr sz="1400">
                <a:solidFill>
                  <a:srgbClr val="A50A51"/>
                </a:solidFill>
              </a:defRPr>
            </a:lvl8pPr>
            <a:lvl9pPr lvl="8">
              <a:lnSpc>
                <a:spcPct val="100000"/>
              </a:lnSpc>
              <a:spcBef>
                <a:spcPts val="0"/>
              </a:spcBef>
              <a:spcAft>
                <a:spcPts val="0"/>
              </a:spcAft>
              <a:buClr>
                <a:srgbClr val="A50A51"/>
              </a:buClr>
              <a:buSzPts val="1400"/>
              <a:buNone/>
              <a:defRPr sz="1400">
                <a:solidFill>
                  <a:srgbClr val="A50A51"/>
                </a:solidFill>
              </a:defRPr>
            </a:lvl9pPr>
          </a:lstStyle>
          <a:p/>
        </p:txBody>
      </p:sp>
      <p:cxnSp>
        <p:nvCxnSpPr>
          <p:cNvPr id="12" name="Google Shape;12;p2"/>
          <p:cNvCxnSpPr/>
          <p:nvPr/>
        </p:nvCxnSpPr>
        <p:spPr>
          <a:xfrm>
            <a:off x="-6000" y="4632625"/>
            <a:ext cx="9156000" cy="13200"/>
          </a:xfrm>
          <a:prstGeom prst="straightConnector1">
            <a:avLst/>
          </a:prstGeom>
          <a:noFill/>
          <a:ln cap="flat" cmpd="sng" w="19050">
            <a:solidFill>
              <a:srgbClr val="A50A51"/>
            </a:solidFill>
            <a:prstDash val="solid"/>
            <a:round/>
            <a:headEnd len="med" w="med" type="none"/>
            <a:tailEnd len="med" w="med" type="none"/>
          </a:ln>
        </p:spPr>
      </p:cxnSp>
      <p:sp>
        <p:nvSpPr>
          <p:cNvPr id="13" name="Google Shape;13;p2"/>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 name="Google Shape;14;p2"/>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A50A51"/>
              </a:buClr>
              <a:buSzPts val="1000"/>
              <a:buNone/>
              <a:defRPr b="1" sz="1000">
                <a:solidFill>
                  <a:srgbClr val="A50A51"/>
                </a:solidFill>
              </a:defRPr>
            </a:lvl1pPr>
            <a:lvl2pPr lvl="1" rtl="0">
              <a:lnSpc>
                <a:spcPct val="100000"/>
              </a:lnSpc>
              <a:spcBef>
                <a:spcPts val="0"/>
              </a:spcBef>
              <a:spcAft>
                <a:spcPts val="0"/>
              </a:spcAft>
              <a:buClr>
                <a:srgbClr val="FF6F0C"/>
              </a:buClr>
              <a:buSzPts val="1800"/>
              <a:buNone/>
              <a:defRPr b="1" sz="1800">
                <a:solidFill>
                  <a:srgbClr val="FF6F0C"/>
                </a:solidFill>
              </a:defRPr>
            </a:lvl2pPr>
            <a:lvl3pPr lvl="2" rtl="0">
              <a:lnSpc>
                <a:spcPct val="100000"/>
              </a:lnSpc>
              <a:spcBef>
                <a:spcPts val="0"/>
              </a:spcBef>
              <a:spcAft>
                <a:spcPts val="0"/>
              </a:spcAft>
              <a:buClr>
                <a:srgbClr val="FF6F0C"/>
              </a:buClr>
              <a:buSzPts val="1800"/>
              <a:buNone/>
              <a:defRPr b="1" sz="1800">
                <a:solidFill>
                  <a:srgbClr val="FF6F0C"/>
                </a:solidFill>
              </a:defRPr>
            </a:lvl3pPr>
            <a:lvl4pPr lvl="3" rtl="0">
              <a:lnSpc>
                <a:spcPct val="100000"/>
              </a:lnSpc>
              <a:spcBef>
                <a:spcPts val="0"/>
              </a:spcBef>
              <a:spcAft>
                <a:spcPts val="0"/>
              </a:spcAft>
              <a:buClr>
                <a:srgbClr val="FF6F0C"/>
              </a:buClr>
              <a:buSzPts val="1800"/>
              <a:buNone/>
              <a:defRPr b="1" sz="1800">
                <a:solidFill>
                  <a:srgbClr val="FF6F0C"/>
                </a:solidFill>
              </a:defRPr>
            </a:lvl4pPr>
            <a:lvl5pPr lvl="4" rtl="0">
              <a:lnSpc>
                <a:spcPct val="100000"/>
              </a:lnSpc>
              <a:spcBef>
                <a:spcPts val="0"/>
              </a:spcBef>
              <a:spcAft>
                <a:spcPts val="0"/>
              </a:spcAft>
              <a:buClr>
                <a:srgbClr val="FF6F0C"/>
              </a:buClr>
              <a:buSzPts val="1800"/>
              <a:buNone/>
              <a:defRPr b="1" sz="1800">
                <a:solidFill>
                  <a:srgbClr val="FF6F0C"/>
                </a:solidFill>
              </a:defRPr>
            </a:lvl5pPr>
            <a:lvl6pPr lvl="5" rtl="0">
              <a:lnSpc>
                <a:spcPct val="100000"/>
              </a:lnSpc>
              <a:spcBef>
                <a:spcPts val="0"/>
              </a:spcBef>
              <a:spcAft>
                <a:spcPts val="0"/>
              </a:spcAft>
              <a:buClr>
                <a:srgbClr val="FF6F0C"/>
              </a:buClr>
              <a:buSzPts val="1800"/>
              <a:buNone/>
              <a:defRPr b="1" sz="1800">
                <a:solidFill>
                  <a:srgbClr val="FF6F0C"/>
                </a:solidFill>
              </a:defRPr>
            </a:lvl6pPr>
            <a:lvl7pPr lvl="6" rtl="0">
              <a:lnSpc>
                <a:spcPct val="100000"/>
              </a:lnSpc>
              <a:spcBef>
                <a:spcPts val="0"/>
              </a:spcBef>
              <a:spcAft>
                <a:spcPts val="0"/>
              </a:spcAft>
              <a:buClr>
                <a:srgbClr val="FF6F0C"/>
              </a:buClr>
              <a:buSzPts val="1800"/>
              <a:buNone/>
              <a:defRPr b="1" sz="1800">
                <a:solidFill>
                  <a:srgbClr val="FF6F0C"/>
                </a:solidFill>
              </a:defRPr>
            </a:lvl7pPr>
            <a:lvl8pPr lvl="7" rtl="0">
              <a:lnSpc>
                <a:spcPct val="100000"/>
              </a:lnSpc>
              <a:spcBef>
                <a:spcPts val="0"/>
              </a:spcBef>
              <a:spcAft>
                <a:spcPts val="0"/>
              </a:spcAft>
              <a:buClr>
                <a:srgbClr val="FF6F0C"/>
              </a:buClr>
              <a:buSzPts val="1800"/>
              <a:buNone/>
              <a:defRPr b="1" sz="1800">
                <a:solidFill>
                  <a:srgbClr val="FF6F0C"/>
                </a:solidFill>
              </a:defRPr>
            </a:lvl8pPr>
            <a:lvl9pPr lvl="8" rtl="0">
              <a:lnSpc>
                <a:spcPct val="100000"/>
              </a:lnSpc>
              <a:spcBef>
                <a:spcPts val="0"/>
              </a:spcBef>
              <a:spcAft>
                <a:spcPts val="0"/>
              </a:spcAft>
              <a:buClr>
                <a:srgbClr val="FF6F0C"/>
              </a:buClr>
              <a:buSzPts val="1800"/>
              <a:buNone/>
              <a:defRPr b="1" sz="1800">
                <a:solidFill>
                  <a:srgbClr val="FF6F0C"/>
                </a:solidFill>
              </a:defRPr>
            </a:lvl9pPr>
          </a:lstStyle>
          <a:p/>
        </p:txBody>
      </p:sp>
      <p:pic>
        <p:nvPicPr>
          <p:cNvPr id="15" name="Google Shape;15;p2" title="BuiltForZero_CS_logo_rgb_white.jpg"/>
          <p:cNvPicPr preferRelativeResize="0"/>
          <p:nvPr/>
        </p:nvPicPr>
        <p:blipFill>
          <a:blip r:embed="rId3">
            <a:alphaModFix/>
          </a:blip>
          <a:stretch>
            <a:fillRect/>
          </a:stretch>
        </p:blipFill>
        <p:spPr>
          <a:xfrm>
            <a:off x="8646300" y="4645800"/>
            <a:ext cx="497700" cy="497700"/>
          </a:xfrm>
          <a:prstGeom prst="rect">
            <a:avLst/>
          </a:prstGeom>
          <a:noFill/>
          <a:ln>
            <a:noFill/>
          </a:ln>
        </p:spPr>
      </p:pic>
      <p:sp>
        <p:nvSpPr>
          <p:cNvPr id="16" name="Google Shape;16;p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_1">
    <p:bg>
      <p:bgPr>
        <a:solidFill>
          <a:schemeClr val="lt1"/>
        </a:solidFill>
      </p:bgPr>
    </p:bg>
    <p:spTree>
      <p:nvGrpSpPr>
        <p:cNvPr id="57" name="Shape 57"/>
        <p:cNvGrpSpPr/>
        <p:nvPr/>
      </p:nvGrpSpPr>
      <p:grpSpPr>
        <a:xfrm>
          <a:off x="0" y="0"/>
          <a:ext cx="0" cy="0"/>
          <a:chOff x="0" y="0"/>
          <a:chExt cx="0" cy="0"/>
        </a:xfrm>
      </p:grpSpPr>
      <p:sp>
        <p:nvSpPr>
          <p:cNvPr id="58" name="Google Shape;58;p1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60" name="Google Shape;60;p1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_1">
    <p:bg>
      <p:bgPr>
        <a:solidFill>
          <a:schemeClr val="lt1"/>
        </a:solidFill>
      </p:bgPr>
    </p:bg>
    <p:spTree>
      <p:nvGrpSpPr>
        <p:cNvPr id="61" name="Shape 61"/>
        <p:cNvGrpSpPr/>
        <p:nvPr/>
      </p:nvGrpSpPr>
      <p:grpSpPr>
        <a:xfrm>
          <a:off x="0" y="0"/>
          <a:ext cx="0" cy="0"/>
          <a:chOff x="0" y="0"/>
          <a:chExt cx="0" cy="0"/>
        </a:xfrm>
      </p:grpSpPr>
      <p:sp>
        <p:nvSpPr>
          <p:cNvPr id="62" name="Google Shape;62;p1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2"/>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2"/>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66" name="Google Shape;66;p12"/>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67" name="Google Shape;67;p12"/>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68" name="Google Shape;68;p12"/>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69" name="Google Shape;69;p12"/>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70" name="Google Shape;70;p12"/>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71" name="Google Shape;71;p12"/>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72" name="Google Shape;72;p1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A50A51"/>
                </a:highlight>
                <a:latin typeface="Asap Condensed"/>
                <a:ea typeface="Asap Condensed"/>
                <a:cs typeface="Asap Condensed"/>
                <a:sym typeface="Asap Condensed"/>
              </a:rPr>
              <a:t> Two columns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73" name="Google Shape;73;p12"/>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4" name="Google Shape;74;p12"/>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5" name="Google Shape;75;p12"/>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6" name="Google Shape;76;p12"/>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7" name="Google Shape;77;p12"/>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_1">
    <p:bg>
      <p:bgPr>
        <a:solidFill>
          <a:srgbClr val="FFFFFF"/>
        </a:solidFill>
      </p:bgPr>
    </p:bg>
    <p:spTree>
      <p:nvGrpSpPr>
        <p:cNvPr id="78" name="Shape 78"/>
        <p:cNvGrpSpPr/>
        <p:nvPr/>
      </p:nvGrpSpPr>
      <p:grpSpPr>
        <a:xfrm>
          <a:off x="0" y="0"/>
          <a:ext cx="0" cy="0"/>
          <a:chOff x="0" y="0"/>
          <a:chExt cx="0" cy="0"/>
        </a:xfrm>
      </p:grpSpPr>
      <p:sp>
        <p:nvSpPr>
          <p:cNvPr id="79" name="Google Shape;79;p1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Longer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81" name="Google Shape;81;p13"/>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A50A51"/>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A50A5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
        <p:nvSpPr>
          <p:cNvPr id="82" name="Google Shape;82;p1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3" name="Google Shape;83;p13"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84" name="Shape 84"/>
        <p:cNvGrpSpPr/>
        <p:nvPr/>
      </p:nvGrpSpPr>
      <p:grpSpPr>
        <a:xfrm>
          <a:off x="0" y="0"/>
          <a:ext cx="0" cy="0"/>
          <a:chOff x="0" y="0"/>
          <a:chExt cx="0" cy="0"/>
        </a:xfrm>
      </p:grpSpPr>
      <p:sp>
        <p:nvSpPr>
          <p:cNvPr id="85" name="Google Shape;85;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A50A51"/>
                </a:highlight>
                <a:latin typeface="Asap Condensed"/>
                <a:ea typeface="Asap Condensed"/>
                <a:cs typeface="Asap Condensed"/>
                <a:sym typeface="Asap Condensed"/>
              </a:rPr>
              <a:t> </a:t>
            </a:r>
            <a:r>
              <a:rPr b="1" lang="en" sz="4000">
                <a:solidFill>
                  <a:schemeClr val="lt1"/>
                </a:solidFill>
                <a:highlight>
                  <a:srgbClr val="A50A51"/>
                </a:highlight>
                <a:latin typeface="Asap Condensed"/>
                <a:ea typeface="Asap Condensed"/>
                <a:cs typeface="Asap Condensed"/>
                <a:sym typeface="Asap Condensed"/>
              </a:rPr>
              <a:t>Infographics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pic>
        <p:nvPicPr>
          <p:cNvPr id="87" name="Google Shape;87;p14"/>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88" name="Google Shape;88;p1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9" name="Google Shape;89;p14"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Clr>
                <a:srgbClr val="FFFFFF"/>
              </a:buClr>
              <a:buSzPts val="3000"/>
              <a:buNone/>
              <a:defRPr>
                <a:solidFill>
                  <a:srgbClr val="FFFFFF"/>
                </a:solidFill>
              </a:defRPr>
            </a:lvl2pPr>
            <a:lvl3pPr lvl="2">
              <a:spcBef>
                <a:spcPts val="0"/>
              </a:spcBef>
              <a:spcAft>
                <a:spcPts val="0"/>
              </a:spcAft>
              <a:buClr>
                <a:srgbClr val="FFFFFF"/>
              </a:buClr>
              <a:buSzPts val="3000"/>
              <a:buNone/>
              <a:defRPr>
                <a:solidFill>
                  <a:srgbClr val="FFFFFF"/>
                </a:solidFill>
              </a:defRPr>
            </a:lvl3pPr>
            <a:lvl4pPr lvl="3">
              <a:spcBef>
                <a:spcPts val="0"/>
              </a:spcBef>
              <a:spcAft>
                <a:spcPts val="0"/>
              </a:spcAft>
              <a:buClr>
                <a:srgbClr val="FFFFFF"/>
              </a:buClr>
              <a:buSzPts val="3000"/>
              <a:buNone/>
              <a:defRPr>
                <a:solidFill>
                  <a:srgbClr val="FFFFFF"/>
                </a:solidFill>
              </a:defRPr>
            </a:lvl4pPr>
            <a:lvl5pPr lvl="4">
              <a:spcBef>
                <a:spcPts val="0"/>
              </a:spcBef>
              <a:spcAft>
                <a:spcPts val="0"/>
              </a:spcAft>
              <a:buClr>
                <a:srgbClr val="FFFFFF"/>
              </a:buClr>
              <a:buSzPts val="3000"/>
              <a:buNone/>
              <a:defRPr>
                <a:solidFill>
                  <a:srgbClr val="FFFFFF"/>
                </a:solidFill>
              </a:defRPr>
            </a:lvl5pPr>
            <a:lvl6pPr lvl="5">
              <a:spcBef>
                <a:spcPts val="0"/>
              </a:spcBef>
              <a:spcAft>
                <a:spcPts val="0"/>
              </a:spcAft>
              <a:buClr>
                <a:srgbClr val="FFFFFF"/>
              </a:buClr>
              <a:buSzPts val="3000"/>
              <a:buNone/>
              <a:defRPr>
                <a:solidFill>
                  <a:srgbClr val="FFFFFF"/>
                </a:solidFill>
              </a:defRPr>
            </a:lvl6pPr>
            <a:lvl7pPr lvl="6">
              <a:spcBef>
                <a:spcPts val="0"/>
              </a:spcBef>
              <a:spcAft>
                <a:spcPts val="0"/>
              </a:spcAft>
              <a:buClr>
                <a:srgbClr val="FFFFFF"/>
              </a:buClr>
              <a:buSzPts val="3000"/>
              <a:buNone/>
              <a:defRPr>
                <a:solidFill>
                  <a:srgbClr val="FFFFFF"/>
                </a:solidFill>
              </a:defRPr>
            </a:lvl7pPr>
            <a:lvl8pPr lvl="7">
              <a:spcBef>
                <a:spcPts val="0"/>
              </a:spcBef>
              <a:spcAft>
                <a:spcPts val="0"/>
              </a:spcAft>
              <a:buClr>
                <a:srgbClr val="FFFFFF"/>
              </a:buClr>
              <a:buSzPts val="3000"/>
              <a:buNone/>
              <a:defRPr>
                <a:solidFill>
                  <a:srgbClr val="FFFFFF"/>
                </a:solidFill>
              </a:defRPr>
            </a:lvl8pPr>
            <a:lvl9pPr lvl="8">
              <a:spcBef>
                <a:spcPts val="0"/>
              </a:spcBef>
              <a:spcAft>
                <a:spcPts val="0"/>
              </a:spcAft>
              <a:buClr>
                <a:srgbClr val="FFFFFF"/>
              </a:buClr>
              <a:buSzPts val="3000"/>
              <a:buNone/>
              <a:defRPr>
                <a:solidFill>
                  <a:srgbClr val="FFFFFF"/>
                </a:solidFill>
              </a:defRPr>
            </a:lvl9pPr>
          </a:lstStyle>
          <a:p/>
        </p:txBody>
      </p:sp>
      <p:sp>
        <p:nvSpPr>
          <p:cNvPr id="92" name="Google Shape;92;p1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93" name="Google Shape;93;p1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solidFill>
                  <a:schemeClr val="lt2"/>
                </a:solidFill>
              </a:defRPr>
            </a:lvl1pPr>
            <a:lvl2pPr indent="-304800" lvl="1" marL="914400">
              <a:spcBef>
                <a:spcPts val="1600"/>
              </a:spcBef>
              <a:spcAft>
                <a:spcPts val="0"/>
              </a:spcAft>
              <a:buClr>
                <a:schemeClr val="lt2"/>
              </a:buClr>
              <a:buSzPts val="1200"/>
              <a:buChar char="○"/>
              <a:defRPr sz="1200">
                <a:solidFill>
                  <a:schemeClr val="lt2"/>
                </a:solidFill>
              </a:defRPr>
            </a:lvl2pPr>
            <a:lvl3pPr indent="-304800" lvl="2" marL="1371600">
              <a:spcBef>
                <a:spcPts val="1600"/>
              </a:spcBef>
              <a:spcAft>
                <a:spcPts val="0"/>
              </a:spcAft>
              <a:buClr>
                <a:schemeClr val="lt2"/>
              </a:buClr>
              <a:buSzPts val="1200"/>
              <a:buChar char="■"/>
              <a:defRPr sz="1200">
                <a:solidFill>
                  <a:schemeClr val="lt2"/>
                </a:solidFill>
              </a:defRPr>
            </a:lvl3pPr>
            <a:lvl4pPr indent="-304800" lvl="3" marL="1828800">
              <a:spcBef>
                <a:spcPts val="1600"/>
              </a:spcBef>
              <a:spcAft>
                <a:spcPts val="0"/>
              </a:spcAft>
              <a:buClr>
                <a:schemeClr val="lt2"/>
              </a:buClr>
              <a:buSzPts val="1200"/>
              <a:buChar char="●"/>
              <a:defRPr sz="1200">
                <a:solidFill>
                  <a:schemeClr val="lt2"/>
                </a:solidFill>
              </a:defRPr>
            </a:lvl4pPr>
            <a:lvl5pPr indent="-304800" lvl="4" marL="2286000">
              <a:spcBef>
                <a:spcPts val="1600"/>
              </a:spcBef>
              <a:spcAft>
                <a:spcPts val="0"/>
              </a:spcAft>
              <a:buClr>
                <a:schemeClr val="lt2"/>
              </a:buClr>
              <a:buSzPts val="1200"/>
              <a:buChar char="○"/>
              <a:defRPr sz="1200">
                <a:solidFill>
                  <a:schemeClr val="lt2"/>
                </a:solidFill>
              </a:defRPr>
            </a:lvl5pPr>
            <a:lvl6pPr indent="-304800" lvl="5" marL="2743200">
              <a:spcBef>
                <a:spcPts val="1600"/>
              </a:spcBef>
              <a:spcAft>
                <a:spcPts val="0"/>
              </a:spcAft>
              <a:buClr>
                <a:schemeClr val="lt2"/>
              </a:buClr>
              <a:buSzPts val="1200"/>
              <a:buChar char="■"/>
              <a:defRPr sz="1200">
                <a:solidFill>
                  <a:schemeClr val="lt2"/>
                </a:solidFill>
              </a:defRPr>
            </a:lvl6pPr>
            <a:lvl7pPr indent="-304800" lvl="6" marL="3200400">
              <a:spcBef>
                <a:spcPts val="1600"/>
              </a:spcBef>
              <a:spcAft>
                <a:spcPts val="0"/>
              </a:spcAft>
              <a:buClr>
                <a:schemeClr val="lt2"/>
              </a:buClr>
              <a:buSzPts val="1200"/>
              <a:buChar char="●"/>
              <a:defRPr sz="1200">
                <a:solidFill>
                  <a:schemeClr val="lt2"/>
                </a:solidFill>
              </a:defRPr>
            </a:lvl7pPr>
            <a:lvl8pPr indent="-304800" lvl="7" marL="3657600">
              <a:spcBef>
                <a:spcPts val="1600"/>
              </a:spcBef>
              <a:spcAft>
                <a:spcPts val="0"/>
              </a:spcAft>
              <a:buClr>
                <a:schemeClr val="lt2"/>
              </a:buClr>
              <a:buSzPts val="1200"/>
              <a:buChar char="○"/>
              <a:defRPr sz="1200">
                <a:solidFill>
                  <a:schemeClr val="lt2"/>
                </a:solidFill>
              </a:defRPr>
            </a:lvl8pPr>
            <a:lvl9pPr indent="-304800" lvl="8" marL="4114800">
              <a:spcBef>
                <a:spcPts val="1600"/>
              </a:spcBef>
              <a:spcAft>
                <a:spcPts val="1600"/>
              </a:spcAft>
              <a:buClr>
                <a:schemeClr val="lt2"/>
              </a:buClr>
              <a:buSzPts val="1200"/>
              <a:buChar char="■"/>
              <a:defRPr sz="1200">
                <a:solidFill>
                  <a:schemeClr val="lt2"/>
                </a:solidFill>
              </a:defRPr>
            </a:lvl9pPr>
          </a:lstStyle>
          <a:p/>
        </p:txBody>
      </p:sp>
      <p:sp>
        <p:nvSpPr>
          <p:cNvPr id="94" name="Google Shape;94;p1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95" name="Google Shape;95;p1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96" name="Shape 96"/>
        <p:cNvGrpSpPr/>
        <p:nvPr/>
      </p:nvGrpSpPr>
      <p:grpSpPr>
        <a:xfrm>
          <a:off x="0" y="0"/>
          <a:ext cx="0" cy="0"/>
          <a:chOff x="0" y="0"/>
          <a:chExt cx="0" cy="0"/>
        </a:xfrm>
      </p:grpSpPr>
      <p:sp>
        <p:nvSpPr>
          <p:cNvPr id="97" name="Google Shape;97;p1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A50A51"/>
              </a:buClr>
              <a:buSzPts val="1000"/>
              <a:buNone/>
              <a:defRPr>
                <a:solidFill>
                  <a:srgbClr val="A50A51"/>
                </a:solidFill>
              </a:defRPr>
            </a:lvl1pPr>
            <a:lvl2pPr lvl="1" rtl="0">
              <a:lnSpc>
                <a:spcPct val="100000"/>
              </a:lnSpc>
              <a:spcBef>
                <a:spcPts val="0"/>
              </a:spcBef>
              <a:spcAft>
                <a:spcPts val="0"/>
              </a:spcAft>
              <a:buClr>
                <a:srgbClr val="A50A51"/>
              </a:buClr>
              <a:buSzPts val="1400"/>
              <a:buNone/>
              <a:defRPr sz="1400">
                <a:solidFill>
                  <a:srgbClr val="A50A51"/>
                </a:solidFill>
              </a:defRPr>
            </a:lvl2pPr>
            <a:lvl3pPr lvl="2" rtl="0">
              <a:lnSpc>
                <a:spcPct val="100000"/>
              </a:lnSpc>
              <a:spcBef>
                <a:spcPts val="0"/>
              </a:spcBef>
              <a:spcAft>
                <a:spcPts val="0"/>
              </a:spcAft>
              <a:buClr>
                <a:srgbClr val="A50A51"/>
              </a:buClr>
              <a:buSzPts val="1400"/>
              <a:buNone/>
              <a:defRPr sz="1400">
                <a:solidFill>
                  <a:srgbClr val="A50A51"/>
                </a:solidFill>
              </a:defRPr>
            </a:lvl3pPr>
            <a:lvl4pPr lvl="3" rtl="0">
              <a:lnSpc>
                <a:spcPct val="100000"/>
              </a:lnSpc>
              <a:spcBef>
                <a:spcPts val="0"/>
              </a:spcBef>
              <a:spcAft>
                <a:spcPts val="0"/>
              </a:spcAft>
              <a:buClr>
                <a:srgbClr val="A50A51"/>
              </a:buClr>
              <a:buSzPts val="1400"/>
              <a:buNone/>
              <a:defRPr sz="1400">
                <a:solidFill>
                  <a:srgbClr val="A50A51"/>
                </a:solidFill>
              </a:defRPr>
            </a:lvl4pPr>
            <a:lvl5pPr lvl="4" rtl="0">
              <a:lnSpc>
                <a:spcPct val="100000"/>
              </a:lnSpc>
              <a:spcBef>
                <a:spcPts val="0"/>
              </a:spcBef>
              <a:spcAft>
                <a:spcPts val="0"/>
              </a:spcAft>
              <a:buClr>
                <a:srgbClr val="A50A51"/>
              </a:buClr>
              <a:buSzPts val="1400"/>
              <a:buNone/>
              <a:defRPr sz="1400">
                <a:solidFill>
                  <a:srgbClr val="A50A51"/>
                </a:solidFill>
              </a:defRPr>
            </a:lvl5pPr>
            <a:lvl6pPr lvl="5" rtl="0">
              <a:lnSpc>
                <a:spcPct val="100000"/>
              </a:lnSpc>
              <a:spcBef>
                <a:spcPts val="0"/>
              </a:spcBef>
              <a:spcAft>
                <a:spcPts val="0"/>
              </a:spcAft>
              <a:buClr>
                <a:srgbClr val="A50A51"/>
              </a:buClr>
              <a:buSzPts val="1400"/>
              <a:buNone/>
              <a:defRPr sz="1400">
                <a:solidFill>
                  <a:srgbClr val="A50A51"/>
                </a:solidFill>
              </a:defRPr>
            </a:lvl6pPr>
            <a:lvl7pPr lvl="6" rtl="0">
              <a:lnSpc>
                <a:spcPct val="100000"/>
              </a:lnSpc>
              <a:spcBef>
                <a:spcPts val="0"/>
              </a:spcBef>
              <a:spcAft>
                <a:spcPts val="0"/>
              </a:spcAft>
              <a:buClr>
                <a:srgbClr val="A50A51"/>
              </a:buClr>
              <a:buSzPts val="1400"/>
              <a:buNone/>
              <a:defRPr sz="1400">
                <a:solidFill>
                  <a:srgbClr val="A50A51"/>
                </a:solidFill>
              </a:defRPr>
            </a:lvl7pPr>
            <a:lvl8pPr lvl="7" rtl="0">
              <a:lnSpc>
                <a:spcPct val="100000"/>
              </a:lnSpc>
              <a:spcBef>
                <a:spcPts val="0"/>
              </a:spcBef>
              <a:spcAft>
                <a:spcPts val="0"/>
              </a:spcAft>
              <a:buClr>
                <a:srgbClr val="A50A51"/>
              </a:buClr>
              <a:buSzPts val="1400"/>
              <a:buNone/>
              <a:defRPr sz="1400">
                <a:solidFill>
                  <a:srgbClr val="A50A51"/>
                </a:solidFill>
              </a:defRPr>
            </a:lvl8pPr>
            <a:lvl9pPr lvl="8" rtl="0">
              <a:lnSpc>
                <a:spcPct val="100000"/>
              </a:lnSpc>
              <a:spcBef>
                <a:spcPts val="0"/>
              </a:spcBef>
              <a:spcAft>
                <a:spcPts val="0"/>
              </a:spcAft>
              <a:buClr>
                <a:srgbClr val="A50A51"/>
              </a:buClr>
              <a:buSzPts val="1400"/>
              <a:buNone/>
              <a:defRPr sz="1400">
                <a:solidFill>
                  <a:srgbClr val="A50A51"/>
                </a:solidFill>
              </a:defRPr>
            </a:lvl9pPr>
          </a:lstStyle>
          <a:p/>
        </p:txBody>
      </p:sp>
      <p:sp>
        <p:nvSpPr>
          <p:cNvPr id="98" name="Google Shape;98;p1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50A51"/>
              </a:buClr>
              <a:buSzPts val="2400"/>
              <a:buNone/>
              <a:defRPr b="0" sz="2400">
                <a:solidFill>
                  <a:srgbClr val="A50A51"/>
                </a:solidFill>
              </a:defRPr>
            </a:lvl1pPr>
            <a:lvl2pPr lvl="1" rtl="0">
              <a:spcBef>
                <a:spcPts val="0"/>
              </a:spcBef>
              <a:spcAft>
                <a:spcPts val="0"/>
              </a:spcAft>
              <a:buClr>
                <a:srgbClr val="A50A51"/>
              </a:buClr>
              <a:buSzPts val="3600"/>
              <a:buNone/>
              <a:defRPr sz="3600">
                <a:solidFill>
                  <a:srgbClr val="A50A51"/>
                </a:solidFill>
              </a:defRPr>
            </a:lvl2pPr>
            <a:lvl3pPr lvl="2" rtl="0">
              <a:spcBef>
                <a:spcPts val="0"/>
              </a:spcBef>
              <a:spcAft>
                <a:spcPts val="0"/>
              </a:spcAft>
              <a:buClr>
                <a:srgbClr val="A50A51"/>
              </a:buClr>
              <a:buSzPts val="3600"/>
              <a:buNone/>
              <a:defRPr sz="3600">
                <a:solidFill>
                  <a:srgbClr val="A50A51"/>
                </a:solidFill>
              </a:defRPr>
            </a:lvl3pPr>
            <a:lvl4pPr lvl="3" rtl="0">
              <a:spcBef>
                <a:spcPts val="0"/>
              </a:spcBef>
              <a:spcAft>
                <a:spcPts val="0"/>
              </a:spcAft>
              <a:buClr>
                <a:srgbClr val="A50A51"/>
              </a:buClr>
              <a:buSzPts val="3600"/>
              <a:buNone/>
              <a:defRPr sz="3600">
                <a:solidFill>
                  <a:srgbClr val="A50A51"/>
                </a:solidFill>
              </a:defRPr>
            </a:lvl4pPr>
            <a:lvl5pPr lvl="4" rtl="0">
              <a:spcBef>
                <a:spcPts val="0"/>
              </a:spcBef>
              <a:spcAft>
                <a:spcPts val="0"/>
              </a:spcAft>
              <a:buClr>
                <a:srgbClr val="A50A51"/>
              </a:buClr>
              <a:buSzPts val="3600"/>
              <a:buNone/>
              <a:defRPr sz="3600">
                <a:solidFill>
                  <a:srgbClr val="A50A51"/>
                </a:solidFill>
              </a:defRPr>
            </a:lvl5pPr>
            <a:lvl6pPr lvl="5" rtl="0">
              <a:spcBef>
                <a:spcPts val="0"/>
              </a:spcBef>
              <a:spcAft>
                <a:spcPts val="0"/>
              </a:spcAft>
              <a:buClr>
                <a:srgbClr val="A50A51"/>
              </a:buClr>
              <a:buSzPts val="3600"/>
              <a:buNone/>
              <a:defRPr sz="3600">
                <a:solidFill>
                  <a:srgbClr val="A50A51"/>
                </a:solidFill>
              </a:defRPr>
            </a:lvl6pPr>
            <a:lvl7pPr lvl="6" rtl="0">
              <a:spcBef>
                <a:spcPts val="0"/>
              </a:spcBef>
              <a:spcAft>
                <a:spcPts val="0"/>
              </a:spcAft>
              <a:buClr>
                <a:srgbClr val="A50A51"/>
              </a:buClr>
              <a:buSzPts val="3600"/>
              <a:buNone/>
              <a:defRPr sz="3600">
                <a:solidFill>
                  <a:srgbClr val="A50A51"/>
                </a:solidFill>
              </a:defRPr>
            </a:lvl7pPr>
            <a:lvl8pPr lvl="7" rtl="0">
              <a:spcBef>
                <a:spcPts val="0"/>
              </a:spcBef>
              <a:spcAft>
                <a:spcPts val="0"/>
              </a:spcAft>
              <a:buClr>
                <a:srgbClr val="A50A51"/>
              </a:buClr>
              <a:buSzPts val="3600"/>
              <a:buNone/>
              <a:defRPr sz="3600">
                <a:solidFill>
                  <a:srgbClr val="A50A51"/>
                </a:solidFill>
              </a:defRPr>
            </a:lvl8pPr>
            <a:lvl9pPr lvl="8" rtl="0">
              <a:spcBef>
                <a:spcPts val="0"/>
              </a:spcBef>
              <a:spcAft>
                <a:spcPts val="0"/>
              </a:spcAft>
              <a:buClr>
                <a:srgbClr val="A50A51"/>
              </a:buClr>
              <a:buSzPts val="3600"/>
              <a:buNone/>
              <a:defRPr sz="3600">
                <a:solidFill>
                  <a:srgbClr val="A50A51"/>
                </a:solidFill>
              </a:defRPr>
            </a:lvl9pPr>
          </a:lstStyle>
          <a:p/>
        </p:txBody>
      </p:sp>
      <p:sp>
        <p:nvSpPr>
          <p:cNvPr id="99" name="Google Shape;99;p1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0" name="Google Shape;100;p1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1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03" name="Google Shape;103;p1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04" name="Google Shape;104;p1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888888"/>
              </a:buClr>
              <a:buSzPts val="1400"/>
              <a:buChar char="●"/>
              <a:defRPr sz="1400">
                <a:solidFill>
                  <a:srgbClr val="888888"/>
                </a:solidFill>
              </a:defRPr>
            </a:lvl1pPr>
            <a:lvl2pPr indent="-304800" lvl="1" marL="914400" rtl="0">
              <a:spcBef>
                <a:spcPts val="1600"/>
              </a:spcBef>
              <a:spcAft>
                <a:spcPts val="0"/>
              </a:spcAft>
              <a:buClr>
                <a:srgbClr val="888888"/>
              </a:buClr>
              <a:buSzPts val="1200"/>
              <a:buChar char="○"/>
              <a:defRPr sz="1200">
                <a:solidFill>
                  <a:srgbClr val="888888"/>
                </a:solidFill>
              </a:defRPr>
            </a:lvl2pPr>
            <a:lvl3pPr indent="-304800" lvl="2" marL="1371600" rtl="0">
              <a:spcBef>
                <a:spcPts val="1600"/>
              </a:spcBef>
              <a:spcAft>
                <a:spcPts val="0"/>
              </a:spcAft>
              <a:buClr>
                <a:srgbClr val="888888"/>
              </a:buClr>
              <a:buSzPts val="1200"/>
              <a:buChar char="■"/>
              <a:defRPr sz="1200">
                <a:solidFill>
                  <a:srgbClr val="888888"/>
                </a:solidFill>
              </a:defRPr>
            </a:lvl3pPr>
            <a:lvl4pPr indent="-304800" lvl="3" marL="1828800" rtl="0">
              <a:spcBef>
                <a:spcPts val="1600"/>
              </a:spcBef>
              <a:spcAft>
                <a:spcPts val="0"/>
              </a:spcAft>
              <a:buClr>
                <a:srgbClr val="888888"/>
              </a:buClr>
              <a:buSzPts val="1200"/>
              <a:buChar char="●"/>
              <a:defRPr sz="1200">
                <a:solidFill>
                  <a:srgbClr val="888888"/>
                </a:solidFill>
              </a:defRPr>
            </a:lvl4pPr>
            <a:lvl5pPr indent="-304800" lvl="4" marL="2286000" rtl="0">
              <a:spcBef>
                <a:spcPts val="1600"/>
              </a:spcBef>
              <a:spcAft>
                <a:spcPts val="0"/>
              </a:spcAft>
              <a:buClr>
                <a:srgbClr val="888888"/>
              </a:buClr>
              <a:buSzPts val="1200"/>
              <a:buChar char="○"/>
              <a:defRPr sz="1200">
                <a:solidFill>
                  <a:srgbClr val="888888"/>
                </a:solidFill>
              </a:defRPr>
            </a:lvl5pPr>
            <a:lvl6pPr indent="-304800" lvl="5" marL="2743200" rtl="0">
              <a:spcBef>
                <a:spcPts val="1600"/>
              </a:spcBef>
              <a:spcAft>
                <a:spcPts val="0"/>
              </a:spcAft>
              <a:buClr>
                <a:srgbClr val="888888"/>
              </a:buClr>
              <a:buSzPts val="1200"/>
              <a:buChar char="■"/>
              <a:defRPr sz="1200">
                <a:solidFill>
                  <a:srgbClr val="888888"/>
                </a:solidFill>
              </a:defRPr>
            </a:lvl6pPr>
            <a:lvl7pPr indent="-304800" lvl="6" marL="3200400" rtl="0">
              <a:spcBef>
                <a:spcPts val="1600"/>
              </a:spcBef>
              <a:spcAft>
                <a:spcPts val="0"/>
              </a:spcAft>
              <a:buClr>
                <a:srgbClr val="888888"/>
              </a:buClr>
              <a:buSzPts val="1200"/>
              <a:buChar char="●"/>
              <a:defRPr sz="1200">
                <a:solidFill>
                  <a:srgbClr val="888888"/>
                </a:solidFill>
              </a:defRPr>
            </a:lvl7pPr>
            <a:lvl8pPr indent="-304800" lvl="7" marL="3657600" rtl="0">
              <a:spcBef>
                <a:spcPts val="1600"/>
              </a:spcBef>
              <a:spcAft>
                <a:spcPts val="0"/>
              </a:spcAft>
              <a:buClr>
                <a:srgbClr val="888888"/>
              </a:buClr>
              <a:buSzPts val="1200"/>
              <a:buChar char="○"/>
              <a:defRPr sz="1200">
                <a:solidFill>
                  <a:srgbClr val="888888"/>
                </a:solidFill>
              </a:defRPr>
            </a:lvl8pPr>
            <a:lvl9pPr indent="-304800" lvl="8" marL="4114800" rtl="0">
              <a:spcBef>
                <a:spcPts val="1600"/>
              </a:spcBef>
              <a:spcAft>
                <a:spcPts val="1600"/>
              </a:spcAft>
              <a:buClr>
                <a:srgbClr val="888888"/>
              </a:buClr>
              <a:buSzPts val="1200"/>
              <a:buChar char="■"/>
              <a:defRPr sz="1200">
                <a:solidFill>
                  <a:srgbClr val="888888"/>
                </a:solidFill>
              </a:defRPr>
            </a:lvl9pPr>
          </a:lstStyle>
          <a:p/>
        </p:txBody>
      </p:sp>
      <p:sp>
        <p:nvSpPr>
          <p:cNvPr id="105" name="Google Shape;105;p1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06" name="Google Shape;106;p1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7" name="Google Shape;107;p1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08" name="Shape 108"/>
        <p:cNvGrpSpPr/>
        <p:nvPr/>
      </p:nvGrpSpPr>
      <p:grpSpPr>
        <a:xfrm>
          <a:off x="0" y="0"/>
          <a:ext cx="0" cy="0"/>
          <a:chOff x="0" y="0"/>
          <a:chExt cx="0" cy="0"/>
        </a:xfrm>
      </p:grpSpPr>
      <p:sp>
        <p:nvSpPr>
          <p:cNvPr id="109" name="Google Shape;109;p1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0" name="Google Shape;110;p1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1" name="Google Shape;111;p18"/>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2" name="Google Shape;112;p18"/>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3" name="Google Shape;113;p18"/>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4" name="Google Shape;114;p1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15" name="Google Shape;115;p1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116" name="Shape 116"/>
        <p:cNvGrpSpPr/>
        <p:nvPr/>
      </p:nvGrpSpPr>
      <p:grpSpPr>
        <a:xfrm>
          <a:off x="0" y="0"/>
          <a:ext cx="0" cy="0"/>
          <a:chOff x="0" y="0"/>
          <a:chExt cx="0" cy="0"/>
        </a:xfrm>
      </p:grpSpPr>
      <p:sp>
        <p:nvSpPr>
          <p:cNvPr id="117" name="Google Shape;117;p1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8" name="Google Shape;118;p1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9" name="Google Shape;119;p19"/>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0" name="Google Shape;120;p19"/>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1" name="Google Shape;121;p19"/>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2" name="Google Shape;122;p19"/>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3" name="Google Shape;123;p1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4" name="Google Shape;124;p1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A50A51"/>
              </a:buClr>
              <a:buSzPts val="3000"/>
              <a:buNone/>
              <a:defRPr>
                <a:solidFill>
                  <a:srgbClr val="A50A51"/>
                </a:solidFill>
              </a:defRPr>
            </a:lvl2pPr>
            <a:lvl3pPr lvl="2" rtl="0">
              <a:spcBef>
                <a:spcPts val="0"/>
              </a:spcBef>
              <a:spcAft>
                <a:spcPts val="0"/>
              </a:spcAft>
              <a:buClr>
                <a:srgbClr val="A50A51"/>
              </a:buClr>
              <a:buSzPts val="3000"/>
              <a:buNone/>
              <a:defRPr>
                <a:solidFill>
                  <a:srgbClr val="A50A51"/>
                </a:solidFill>
              </a:defRPr>
            </a:lvl3pPr>
            <a:lvl4pPr lvl="3" rtl="0">
              <a:spcBef>
                <a:spcPts val="0"/>
              </a:spcBef>
              <a:spcAft>
                <a:spcPts val="0"/>
              </a:spcAft>
              <a:buClr>
                <a:srgbClr val="A50A51"/>
              </a:buClr>
              <a:buSzPts val="3000"/>
              <a:buNone/>
              <a:defRPr>
                <a:solidFill>
                  <a:srgbClr val="A50A51"/>
                </a:solidFill>
              </a:defRPr>
            </a:lvl4pPr>
            <a:lvl5pPr lvl="4" rtl="0">
              <a:spcBef>
                <a:spcPts val="0"/>
              </a:spcBef>
              <a:spcAft>
                <a:spcPts val="0"/>
              </a:spcAft>
              <a:buClr>
                <a:srgbClr val="A50A51"/>
              </a:buClr>
              <a:buSzPts val="3000"/>
              <a:buNone/>
              <a:defRPr>
                <a:solidFill>
                  <a:srgbClr val="A50A51"/>
                </a:solidFill>
              </a:defRPr>
            </a:lvl5pPr>
            <a:lvl6pPr lvl="5" rtl="0">
              <a:spcBef>
                <a:spcPts val="0"/>
              </a:spcBef>
              <a:spcAft>
                <a:spcPts val="0"/>
              </a:spcAft>
              <a:buClr>
                <a:srgbClr val="A50A51"/>
              </a:buClr>
              <a:buSzPts val="3000"/>
              <a:buNone/>
              <a:defRPr>
                <a:solidFill>
                  <a:srgbClr val="A50A51"/>
                </a:solidFill>
              </a:defRPr>
            </a:lvl6pPr>
            <a:lvl7pPr lvl="6" rtl="0">
              <a:spcBef>
                <a:spcPts val="0"/>
              </a:spcBef>
              <a:spcAft>
                <a:spcPts val="0"/>
              </a:spcAft>
              <a:buClr>
                <a:srgbClr val="A50A51"/>
              </a:buClr>
              <a:buSzPts val="3000"/>
              <a:buNone/>
              <a:defRPr>
                <a:solidFill>
                  <a:srgbClr val="A50A51"/>
                </a:solidFill>
              </a:defRPr>
            </a:lvl7pPr>
            <a:lvl8pPr lvl="7" rtl="0">
              <a:spcBef>
                <a:spcPts val="0"/>
              </a:spcBef>
              <a:spcAft>
                <a:spcPts val="0"/>
              </a:spcAft>
              <a:buClr>
                <a:srgbClr val="A50A51"/>
              </a:buClr>
              <a:buSzPts val="3000"/>
              <a:buNone/>
              <a:defRPr>
                <a:solidFill>
                  <a:srgbClr val="A50A51"/>
                </a:solidFill>
              </a:defRPr>
            </a:lvl8pPr>
            <a:lvl9pPr lvl="8" rtl="0">
              <a:spcBef>
                <a:spcPts val="0"/>
              </a:spcBef>
              <a:spcAft>
                <a:spcPts val="0"/>
              </a:spcAft>
              <a:buClr>
                <a:srgbClr val="A50A51"/>
              </a:buClr>
              <a:buSzPts val="3000"/>
              <a:buNone/>
              <a:defRPr>
                <a:solidFill>
                  <a:srgbClr val="A50A51"/>
                </a:solidFill>
              </a:defRPr>
            </a:lvl9pPr>
          </a:lstStyle>
          <a:p/>
        </p:txBody>
      </p:sp>
      <p:sp>
        <p:nvSpPr>
          <p:cNvPr id="127" name="Google Shape;127;p2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28" name="Google Shape;128;p2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9" name="Google Shape;129;p2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7" name="Shape 17"/>
        <p:cNvGrpSpPr/>
        <p:nvPr/>
      </p:nvGrpSpPr>
      <p:grpSpPr>
        <a:xfrm>
          <a:off x="0" y="0"/>
          <a:ext cx="0" cy="0"/>
          <a:chOff x="0" y="0"/>
          <a:chExt cx="0" cy="0"/>
        </a:xfrm>
      </p:grpSpPr>
      <p:sp>
        <p:nvSpPr>
          <p:cNvPr id="18" name="Google Shape;18;p3"/>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19" name="Google Shape;19;p3" title="Screen Shot 2025-08-07 at 4.22.35 AM.png"/>
          <p:cNvPicPr preferRelativeResize="0"/>
          <p:nvPr/>
        </p:nvPicPr>
        <p:blipFill rotWithShape="1">
          <a:blip r:embed="rId2">
            <a:alphaModFix/>
          </a:blip>
          <a:srcRect b="0" l="3372" r="0" t="14733"/>
          <a:stretch/>
        </p:blipFill>
        <p:spPr>
          <a:xfrm>
            <a:off x="0" y="0"/>
            <a:ext cx="9144003" cy="4514725"/>
          </a:xfrm>
          <a:prstGeom prst="rect">
            <a:avLst/>
          </a:prstGeom>
          <a:noFill/>
          <a:ln>
            <a:noFill/>
          </a:ln>
        </p:spPr>
      </p:pic>
      <p:sp>
        <p:nvSpPr>
          <p:cNvPr id="20" name="Google Shape;20;p3"/>
          <p:cNvSpPr txBox="1"/>
          <p:nvPr/>
        </p:nvSpPr>
        <p:spPr>
          <a:xfrm>
            <a:off x="406425" y="2645650"/>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SESSION TITLE</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ADDITIONAL INFORMATION</a:t>
            </a:r>
            <a:endParaRPr sz="4000">
              <a:solidFill>
                <a:schemeClr val="lt1"/>
              </a:solidFill>
              <a:highlight>
                <a:srgbClr val="A50A51"/>
              </a:highlight>
              <a:latin typeface="Raleway ExtraBold"/>
              <a:ea typeface="Raleway ExtraBold"/>
              <a:cs typeface="Raleway ExtraBold"/>
              <a:sym typeface="Raleway ExtraBold"/>
            </a:endParaRPr>
          </a:p>
        </p:txBody>
      </p:sp>
      <p:sp>
        <p:nvSpPr>
          <p:cNvPr id="21" name="Google Shape;21;p3"/>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22" name="Google Shape;22;p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3" name="Google Shape;23;p3"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2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A50A51"/>
              </a:buClr>
              <a:buSzPts val="9600"/>
              <a:buFont typeface="Lato"/>
              <a:buNone/>
              <a:defRPr sz="9600">
                <a:solidFill>
                  <a:srgbClr val="A50A51"/>
                </a:solidFill>
                <a:latin typeface="Lato"/>
                <a:ea typeface="Lato"/>
                <a:cs typeface="Lato"/>
                <a:sym typeface="Lato"/>
              </a:defRPr>
            </a:lvl1pPr>
            <a:lvl2pPr lvl="1"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132" name="Google Shape;132;p2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lt2"/>
              </a:buClr>
              <a:buSzPts val="1400"/>
              <a:buChar char="●"/>
              <a:defRPr>
                <a:solidFill>
                  <a:schemeClr val="lt2"/>
                </a:solidFill>
              </a:defRPr>
            </a:lvl1pPr>
            <a:lvl2pPr indent="-304800" lvl="1" marL="914400" algn="ctr">
              <a:spcBef>
                <a:spcPts val="1600"/>
              </a:spcBef>
              <a:spcAft>
                <a:spcPts val="0"/>
              </a:spcAft>
              <a:buClr>
                <a:schemeClr val="lt2"/>
              </a:buClr>
              <a:buSzPts val="1200"/>
              <a:buChar char="○"/>
              <a:defRPr>
                <a:solidFill>
                  <a:schemeClr val="lt2"/>
                </a:solidFill>
              </a:defRPr>
            </a:lvl2pPr>
            <a:lvl3pPr indent="-304800" lvl="2" marL="1371600" algn="ctr">
              <a:spcBef>
                <a:spcPts val="1600"/>
              </a:spcBef>
              <a:spcAft>
                <a:spcPts val="0"/>
              </a:spcAft>
              <a:buClr>
                <a:schemeClr val="lt2"/>
              </a:buClr>
              <a:buSzPts val="1200"/>
              <a:buChar char="■"/>
              <a:defRPr>
                <a:solidFill>
                  <a:schemeClr val="lt2"/>
                </a:solidFill>
              </a:defRPr>
            </a:lvl3pPr>
            <a:lvl4pPr indent="-304800" lvl="3" marL="1828800" algn="ctr">
              <a:spcBef>
                <a:spcPts val="1600"/>
              </a:spcBef>
              <a:spcAft>
                <a:spcPts val="0"/>
              </a:spcAft>
              <a:buClr>
                <a:schemeClr val="lt2"/>
              </a:buClr>
              <a:buSzPts val="1200"/>
              <a:buChar char="●"/>
              <a:defRPr>
                <a:solidFill>
                  <a:schemeClr val="lt2"/>
                </a:solidFill>
              </a:defRPr>
            </a:lvl4pPr>
            <a:lvl5pPr indent="-304800" lvl="4" marL="2286000" algn="ctr">
              <a:spcBef>
                <a:spcPts val="1600"/>
              </a:spcBef>
              <a:spcAft>
                <a:spcPts val="0"/>
              </a:spcAft>
              <a:buClr>
                <a:schemeClr val="lt2"/>
              </a:buClr>
              <a:buSzPts val="1200"/>
              <a:buChar char="○"/>
              <a:defRPr>
                <a:solidFill>
                  <a:schemeClr val="lt2"/>
                </a:solidFill>
              </a:defRPr>
            </a:lvl5pPr>
            <a:lvl6pPr indent="-304800" lvl="5" marL="2743200" algn="ctr">
              <a:spcBef>
                <a:spcPts val="1600"/>
              </a:spcBef>
              <a:spcAft>
                <a:spcPts val="0"/>
              </a:spcAft>
              <a:buClr>
                <a:schemeClr val="lt2"/>
              </a:buClr>
              <a:buSzPts val="1200"/>
              <a:buChar char="■"/>
              <a:defRPr>
                <a:solidFill>
                  <a:schemeClr val="lt2"/>
                </a:solidFill>
              </a:defRPr>
            </a:lvl6pPr>
            <a:lvl7pPr indent="-304800" lvl="6" marL="3200400" algn="ctr">
              <a:spcBef>
                <a:spcPts val="1600"/>
              </a:spcBef>
              <a:spcAft>
                <a:spcPts val="0"/>
              </a:spcAft>
              <a:buClr>
                <a:schemeClr val="lt2"/>
              </a:buClr>
              <a:buSzPts val="1200"/>
              <a:buChar char="●"/>
              <a:defRPr>
                <a:solidFill>
                  <a:schemeClr val="lt2"/>
                </a:solidFill>
              </a:defRPr>
            </a:lvl7pPr>
            <a:lvl8pPr indent="-304800" lvl="7" marL="3657600" algn="ctr">
              <a:spcBef>
                <a:spcPts val="1600"/>
              </a:spcBef>
              <a:spcAft>
                <a:spcPts val="0"/>
              </a:spcAft>
              <a:buClr>
                <a:schemeClr val="lt2"/>
              </a:buClr>
              <a:buSzPts val="1200"/>
              <a:buChar char="○"/>
              <a:defRPr>
                <a:solidFill>
                  <a:schemeClr val="lt2"/>
                </a:solidFill>
              </a:defRPr>
            </a:lvl8pPr>
            <a:lvl9pPr indent="-304800" lvl="8" marL="4114800" algn="ctr">
              <a:spcBef>
                <a:spcPts val="1600"/>
              </a:spcBef>
              <a:spcAft>
                <a:spcPts val="1600"/>
              </a:spcAft>
              <a:buClr>
                <a:schemeClr val="lt2"/>
              </a:buClr>
              <a:buSzPts val="1200"/>
              <a:buChar char="■"/>
              <a:defRPr>
                <a:solidFill>
                  <a:schemeClr val="lt2"/>
                </a:solidFill>
              </a:defRPr>
            </a:lvl9pPr>
          </a:lstStyle>
          <a:p/>
        </p:txBody>
      </p:sp>
      <p:sp>
        <p:nvSpPr>
          <p:cNvPr id="133" name="Google Shape;133;p2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34" name="Google Shape;134;p2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 name="Shape 24"/>
        <p:cNvGrpSpPr/>
        <p:nvPr/>
      </p:nvGrpSpPr>
      <p:grpSpPr>
        <a:xfrm>
          <a:off x="0" y="0"/>
          <a:ext cx="0" cy="0"/>
          <a:chOff x="0" y="0"/>
          <a:chExt cx="0" cy="0"/>
        </a:xfrm>
      </p:grpSpPr>
      <p:sp>
        <p:nvSpPr>
          <p:cNvPr id="25" name="Google Shape;25;p4"/>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7" name="Google Shape;27;p4"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8" name="Shape 28"/>
        <p:cNvGrpSpPr/>
        <p:nvPr/>
      </p:nvGrpSpPr>
      <p:grpSpPr>
        <a:xfrm>
          <a:off x="0" y="0"/>
          <a:ext cx="0" cy="0"/>
          <a:chOff x="0" y="0"/>
          <a:chExt cx="0" cy="0"/>
        </a:xfrm>
      </p:grpSpPr>
      <p:sp>
        <p:nvSpPr>
          <p:cNvPr id="29" name="Google Shape;29;p5"/>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1" name="Google Shape;31;p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32" name="Shape 32"/>
        <p:cNvGrpSpPr/>
        <p:nvPr/>
      </p:nvGrpSpPr>
      <p:grpSpPr>
        <a:xfrm>
          <a:off x="0" y="0"/>
          <a:ext cx="0" cy="0"/>
          <a:chOff x="0" y="0"/>
          <a:chExt cx="0" cy="0"/>
        </a:xfrm>
      </p:grpSpPr>
      <p:sp>
        <p:nvSpPr>
          <p:cNvPr id="33" name="Google Shape;33;p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4" name="Google Shape;34;p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35" name="Shape 35"/>
        <p:cNvGrpSpPr/>
        <p:nvPr/>
      </p:nvGrpSpPr>
      <p:grpSpPr>
        <a:xfrm>
          <a:off x="0" y="0"/>
          <a:ext cx="0" cy="0"/>
          <a:chOff x="0" y="0"/>
          <a:chExt cx="0" cy="0"/>
        </a:xfrm>
      </p:grpSpPr>
      <p:sp>
        <p:nvSpPr>
          <p:cNvPr id="36" name="Google Shape;36;p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400"/>
              <a:buNone/>
              <a:defRPr sz="1400">
                <a:solidFill>
                  <a:srgbClr val="A50A5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sp>
        <p:nvSpPr>
          <p:cNvPr id="37" name="Google Shape;37;p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pic>
        <p:nvPicPr>
          <p:cNvPr id="38" name="Google Shape;38;p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
        <p:nvSpPr>
          <p:cNvPr id="39" name="Google Shape;39;p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2" name="Google Shape;42;p8"/>
          <p:cNvSpPr txBox="1"/>
          <p:nvPr>
            <p:ph idx="1" type="subTitle"/>
          </p:nvPr>
        </p:nvSpPr>
        <p:spPr>
          <a:xfrm>
            <a:off x="456075" y="2698325"/>
            <a:ext cx="8247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3" name="Google Shape;43;p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44" name="Google Shape;44;p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ONLY_1">
    <p:bg>
      <p:bgPr>
        <a:solidFill>
          <a:schemeClr val="lt1"/>
        </a:solidFill>
      </p:bgPr>
    </p:bg>
    <p:spTree>
      <p:nvGrpSpPr>
        <p:cNvPr id="45" name="Shape 45"/>
        <p:cNvGrpSpPr/>
        <p:nvPr/>
      </p:nvGrpSpPr>
      <p:grpSpPr>
        <a:xfrm>
          <a:off x="0" y="0"/>
          <a:ext cx="0" cy="0"/>
          <a:chOff x="0" y="0"/>
          <a:chExt cx="0" cy="0"/>
        </a:xfrm>
      </p:grpSpPr>
      <p:sp>
        <p:nvSpPr>
          <p:cNvPr id="46" name="Google Shape;46;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Bullet points insert title here </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48" name="Google Shape;48;p9"/>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
        <p:nvSpPr>
          <p:cNvPr id="49" name="Google Shape;49;p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0" name="Google Shape;50;p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_1">
    <p:bg>
      <p:bgPr>
        <a:solidFill>
          <a:schemeClr val="lt1"/>
        </a:solidFill>
      </p:bgPr>
    </p:bg>
    <p:spTree>
      <p:nvGrpSpPr>
        <p:cNvPr id="51" name="Shape 51"/>
        <p:cNvGrpSpPr/>
        <p:nvPr/>
      </p:nvGrpSpPr>
      <p:grpSpPr>
        <a:xfrm>
          <a:off x="0" y="0"/>
          <a:ext cx="0" cy="0"/>
          <a:chOff x="0" y="0"/>
          <a:chExt cx="0" cy="0"/>
        </a:xfrm>
      </p:grpSpPr>
      <p:sp>
        <p:nvSpPr>
          <p:cNvPr id="52" name="Google Shape;5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54" name="Google Shape;54;p1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
        <p:nvSpPr>
          <p:cNvPr id="55" name="Google Shape;55;p1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6" name="Google Shape;56;p1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2.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1pPr>
            <a:lvl2pPr indent="-304800" lvl="1" marL="914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2pPr>
            <a:lvl3pPr indent="-304800" lvl="2" marL="1371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3pPr>
            <a:lvl4pPr indent="-304800" lvl="3" marL="18288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304800" lvl="4" marL="22860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5pPr>
            <a:lvl6pPr indent="-304800" lvl="5" marL="27432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6pPr>
            <a:lvl7pPr indent="-304800" lvl="6" marL="3200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7pPr>
            <a:lvl8pPr indent="-304800" lvl="7" marL="3657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8pPr>
            <a:lvl9pPr indent="-304800" lvl="8" marL="4114800">
              <a:lnSpc>
                <a:spcPct val="115000"/>
              </a:lnSpc>
              <a:spcBef>
                <a:spcPts val="1600"/>
              </a:spcBef>
              <a:spcAft>
                <a:spcPts val="1600"/>
              </a:spcAft>
              <a:buClr>
                <a:srgbClr val="FFFFFF"/>
              </a:buClr>
              <a:buSzPts val="1200"/>
              <a:buFont typeface="Raleway"/>
              <a:buChar char="■"/>
              <a:defRPr sz="1200">
                <a:solidFill>
                  <a:srgbClr val="FFFFFF"/>
                </a:solidFill>
                <a:latin typeface="Raleway"/>
                <a:ea typeface="Raleway"/>
                <a:cs typeface="Raleway"/>
                <a:sym typeface="Raleway"/>
              </a:defRPr>
            </a:lvl9pPr>
          </a:lstStyle>
          <a:p/>
        </p:txBody>
      </p:sp>
      <p:sp>
        <p:nvSpPr>
          <p:cNvPr id="7" name="Google Shape;7;p1"/>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200"/>
              <a:buFont typeface="Raleway Light"/>
              <a:buNone/>
              <a:defRPr sz="3200">
                <a:solidFill>
                  <a:srgbClr val="FFFFFF"/>
                </a:solidFill>
                <a:latin typeface="Raleway Light"/>
                <a:ea typeface="Raleway Light"/>
                <a:cs typeface="Raleway Light"/>
                <a:sym typeface="Raleway Light"/>
              </a:defRPr>
            </a:lvl1pPr>
            <a:lvl2pPr lvl="1"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2pPr>
            <a:lvl3pPr lvl="2"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3pPr>
            <a:lvl4pPr lvl="3"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4pPr>
            <a:lvl5pPr lvl="4"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5pPr>
            <a:lvl6pPr lvl="5"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6pPr>
            <a:lvl7pPr lvl="6"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7pPr>
            <a:lvl8pPr lvl="7"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8pPr>
            <a:lvl9pPr lvl="8"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9pPr>
          </a:lstStyle>
          <a:p/>
        </p:txBody>
      </p:sp>
      <p:pic>
        <p:nvPicPr>
          <p:cNvPr id="8" name="Google Shape;8;p1" title="Background (5).png"/>
          <p:cNvPicPr preferRelativeResize="0"/>
          <p:nvPr/>
        </p:nvPicPr>
        <p:blipFill>
          <a:blip r:embed="rId1">
            <a:alphaModFix/>
          </a:blip>
          <a:stretch>
            <a:fillRect/>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38" name="Shape 138"/>
        <p:cNvGrpSpPr/>
        <p:nvPr/>
      </p:nvGrpSpPr>
      <p:grpSpPr>
        <a:xfrm>
          <a:off x="0" y="0"/>
          <a:ext cx="0" cy="0"/>
          <a:chOff x="0" y="0"/>
          <a:chExt cx="0" cy="0"/>
        </a:xfrm>
      </p:grpSpPr>
      <p:pic>
        <p:nvPicPr>
          <p:cNvPr id="139" name="Google Shape;139;p22" title="Screen Shot 2025-08-07 at 4.22.35 AM.png"/>
          <p:cNvPicPr preferRelativeResize="0"/>
          <p:nvPr/>
        </p:nvPicPr>
        <p:blipFill rotWithShape="1">
          <a:blip r:embed="rId3">
            <a:alphaModFix/>
          </a:blip>
          <a:srcRect b="0" l="3372" r="0" t="14733"/>
          <a:stretch/>
        </p:blipFill>
        <p:spPr>
          <a:xfrm>
            <a:off x="0" y="0"/>
            <a:ext cx="9144003" cy="4514725"/>
          </a:xfrm>
          <a:prstGeom prst="rect">
            <a:avLst/>
          </a:prstGeom>
          <a:noFill/>
          <a:ln>
            <a:noFill/>
          </a:ln>
        </p:spPr>
      </p:pic>
      <p:sp>
        <p:nvSpPr>
          <p:cNvPr id="140" name="Google Shape;140;p22"/>
          <p:cNvSpPr txBox="1"/>
          <p:nvPr>
            <p:ph type="title"/>
          </p:nvPr>
        </p:nvSpPr>
        <p:spPr>
          <a:xfrm>
            <a:off x="400950" y="2666350"/>
            <a:ext cx="8342100" cy="63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Team Planning Time #2</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t>
            </a:r>
            <a:r>
              <a:rPr lang="en" sz="4000">
                <a:solidFill>
                  <a:schemeClr val="lt1"/>
                </a:solidFill>
                <a:highlight>
                  <a:srgbClr val="A50A51"/>
                </a:highlight>
              </a:rPr>
              <a:t>Group 4 (Rm Red Rock 6)</a:t>
            </a:r>
            <a:endParaRPr sz="4000">
              <a:solidFill>
                <a:schemeClr val="lt1"/>
              </a:solidFill>
              <a:highlight>
                <a:srgbClr val="A50A51"/>
              </a:highlight>
              <a:latin typeface="Raleway ExtraBold"/>
              <a:ea typeface="Raleway ExtraBold"/>
              <a:cs typeface="Raleway ExtraBold"/>
              <a:sym typeface="Raleway ExtraBold"/>
            </a:endParaRPr>
          </a:p>
        </p:txBody>
      </p:sp>
      <p:sp>
        <p:nvSpPr>
          <p:cNvPr id="141" name="Google Shape;141;p22"/>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pic>
        <p:nvPicPr>
          <p:cNvPr id="142" name="Google Shape;142;p22" title="BFZ Learning Session 2025 (2).png"/>
          <p:cNvPicPr preferRelativeResize="0"/>
          <p:nvPr/>
        </p:nvPicPr>
        <p:blipFill rotWithShape="1">
          <a:blip r:embed="rId4">
            <a:alphaModFix/>
          </a:blip>
          <a:srcRect b="17754" l="67079" r="19904" t="53135"/>
          <a:stretch/>
        </p:blipFill>
        <p:spPr>
          <a:xfrm>
            <a:off x="8157600" y="257437"/>
            <a:ext cx="720050" cy="907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232" name="Shape 232"/>
        <p:cNvGrpSpPr/>
        <p:nvPr/>
      </p:nvGrpSpPr>
      <p:grpSpPr>
        <a:xfrm>
          <a:off x="0" y="0"/>
          <a:ext cx="0" cy="0"/>
          <a:chOff x="0" y="0"/>
          <a:chExt cx="0" cy="0"/>
        </a:xfrm>
      </p:grpSpPr>
      <p:sp>
        <p:nvSpPr>
          <p:cNvPr id="233" name="Google Shape;233;p31"/>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1"/>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235" name="Google Shape;235;p31"/>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1"/>
          <p:cNvSpPr txBox="1"/>
          <p:nvPr/>
        </p:nvSpPr>
        <p:spPr>
          <a:xfrm>
            <a:off x="1778450" y="1595275"/>
            <a:ext cx="5817600" cy="102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Raleway Light"/>
                <a:ea typeface="Raleway Light"/>
                <a:cs typeface="Raleway Light"/>
                <a:sym typeface="Raleway Light"/>
              </a:rPr>
              <a:t>Next Steps</a:t>
            </a:r>
            <a:endParaRPr sz="3200">
              <a:solidFill>
                <a:srgbClr val="FFFFFF"/>
              </a:solidFill>
              <a:latin typeface="Raleway Light"/>
              <a:ea typeface="Raleway Light"/>
              <a:cs typeface="Raleway Light"/>
              <a:sym typeface="Raleway Light"/>
            </a:endParaRPr>
          </a:p>
        </p:txBody>
      </p:sp>
      <p:sp>
        <p:nvSpPr>
          <p:cNvPr id="237" name="Google Shape;237;p31"/>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Team Planning Session 2</a:t>
            </a:r>
            <a:r>
              <a:rPr lang="en" sz="2400">
                <a:solidFill>
                  <a:srgbClr val="A50A51"/>
                </a:solidFill>
                <a:highlight>
                  <a:srgbClr val="A50A51"/>
                </a:highlight>
                <a:latin typeface="Raleway ExtraBold"/>
                <a:ea typeface="Raleway ExtraBold"/>
                <a:cs typeface="Raleway ExtraBold"/>
                <a:sym typeface="Raleway ExtraBold"/>
              </a:rPr>
              <a:t>,</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Wrap-up</a:t>
            </a:r>
            <a:endParaRPr sz="2400">
              <a:solidFill>
                <a:srgbClr val="A50A51"/>
              </a:solidFill>
              <a:highlight>
                <a:srgbClr val="A50A51"/>
              </a:highlight>
              <a:latin typeface="Raleway Light"/>
              <a:ea typeface="Raleway Light"/>
              <a:cs typeface="Raleway Light"/>
              <a:sym typeface="Raleway Light"/>
            </a:endParaRPr>
          </a:p>
        </p:txBody>
      </p:sp>
      <p:sp>
        <p:nvSpPr>
          <p:cNvPr id="238" name="Google Shape;238;p31"/>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239" name="Google Shape;239;p31"/>
          <p:cNvSpPr txBox="1"/>
          <p:nvPr/>
        </p:nvSpPr>
        <p:spPr>
          <a:xfrm>
            <a:off x="474900" y="1359200"/>
            <a:ext cx="1158600" cy="11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3</a:t>
            </a:r>
            <a:endParaRPr sz="7200">
              <a:solidFill>
                <a:srgbClr val="A50A51"/>
              </a:solidFill>
              <a:latin typeface="Roboto Condensed Light"/>
              <a:ea typeface="Roboto Condensed Light"/>
              <a:cs typeface="Roboto Condensed Light"/>
              <a:sym typeface="Roboto Condensed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2"/>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Next Steps</a:t>
            </a:r>
            <a:endParaRPr b="1" sz="3600">
              <a:latin typeface="Raleway"/>
              <a:ea typeface="Raleway"/>
              <a:cs typeface="Raleway"/>
              <a:sym typeface="Raleway"/>
            </a:endParaRPr>
          </a:p>
        </p:txBody>
      </p:sp>
      <p:sp>
        <p:nvSpPr>
          <p:cNvPr id="245" name="Google Shape;245;p32"/>
          <p:cNvSpPr txBox="1"/>
          <p:nvPr>
            <p:ph idx="2" type="body"/>
          </p:nvPr>
        </p:nvSpPr>
        <p:spPr>
          <a:xfrm>
            <a:off x="379875" y="1272050"/>
            <a:ext cx="6686400" cy="3220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A50A51"/>
              </a:buClr>
              <a:buSzPts val="1600"/>
              <a:buAutoNum type="arabicPeriod"/>
            </a:pPr>
            <a:r>
              <a:rPr lang="en" sz="1600">
                <a:solidFill>
                  <a:srgbClr val="A50A51"/>
                </a:solidFill>
              </a:rPr>
              <a:t>Take a moment to review your updated strategies. Are they clear? Are they actionable? Do they feel like the right focus for the next six months?</a:t>
            </a:r>
            <a:endParaRPr sz="1000">
              <a:solidFill>
                <a:srgbClr val="A50A51"/>
              </a:solidFill>
            </a:endParaRPr>
          </a:p>
          <a:p>
            <a:pPr indent="-330200" lvl="0" marL="457200" rtl="0" algn="l">
              <a:spcBef>
                <a:spcPts val="1000"/>
              </a:spcBef>
              <a:spcAft>
                <a:spcPts val="0"/>
              </a:spcAft>
              <a:buClr>
                <a:srgbClr val="A50A51"/>
              </a:buClr>
              <a:buSzPts val="1600"/>
              <a:buAutoNum type="arabicPeriod"/>
            </a:pPr>
            <a:r>
              <a:rPr lang="en" sz="1600">
                <a:solidFill>
                  <a:srgbClr val="A50A51"/>
                </a:solidFill>
              </a:rPr>
              <a:t>In our next session, Team Planning Session #3, we will take these updated strategies and build out detailed 6-month goals and action plans. </a:t>
            </a:r>
            <a:endParaRPr sz="1600">
              <a:solidFill>
                <a:srgbClr val="A50A51"/>
              </a:solidFill>
            </a:endParaRPr>
          </a:p>
          <a:p>
            <a:pPr indent="-330200" lvl="0" marL="457200" rtl="0" algn="l">
              <a:spcBef>
                <a:spcPts val="1000"/>
              </a:spcBef>
              <a:spcAft>
                <a:spcPts val="0"/>
              </a:spcAft>
              <a:buClr>
                <a:srgbClr val="A50A51"/>
              </a:buClr>
              <a:buSzPts val="1600"/>
              <a:buFont typeface="Asap Condensed"/>
              <a:buAutoNum type="arabicPeriod"/>
            </a:pPr>
            <a:r>
              <a:rPr b="1" lang="en" sz="1600">
                <a:solidFill>
                  <a:srgbClr val="A50A51"/>
                </a:solidFill>
              </a:rPr>
              <a:t>Before you leave, Coaches will take a picture.</a:t>
            </a:r>
            <a:r>
              <a:rPr b="1" lang="en" sz="2800">
                <a:solidFill>
                  <a:srgbClr val="A50A51"/>
                </a:solidFill>
              </a:rPr>
              <a:t>📷</a:t>
            </a:r>
            <a:endParaRPr b="1" sz="2800">
              <a:solidFill>
                <a:srgbClr val="A50A5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249" name="Shape 249"/>
        <p:cNvGrpSpPr/>
        <p:nvPr/>
      </p:nvGrpSpPr>
      <p:grpSpPr>
        <a:xfrm>
          <a:off x="0" y="0"/>
          <a:ext cx="0" cy="0"/>
          <a:chOff x="0" y="0"/>
          <a:chExt cx="0" cy="0"/>
        </a:xfrm>
      </p:grpSpPr>
      <p:sp>
        <p:nvSpPr>
          <p:cNvPr id="250" name="Google Shape;250;p33"/>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3"/>
          <p:cNvSpPr txBox="1"/>
          <p:nvPr>
            <p:ph type="title"/>
          </p:nvPr>
        </p:nvSpPr>
        <p:spPr>
          <a:xfrm>
            <a:off x="379875" y="290041"/>
            <a:ext cx="8342100" cy="9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sz="3200">
              <a:solidFill>
                <a:srgbClr val="A50A51"/>
              </a:solidFill>
            </a:endParaRPr>
          </a:p>
        </p:txBody>
      </p:sp>
      <p:sp>
        <p:nvSpPr>
          <p:cNvPr id="148" name="Google Shape;148;p23"/>
          <p:cNvSpPr txBox="1"/>
          <p:nvPr/>
        </p:nvSpPr>
        <p:spPr>
          <a:xfrm>
            <a:off x="676350" y="1127550"/>
            <a:ext cx="3365700" cy="156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Community </a:t>
            </a:r>
            <a:r>
              <a:rPr b="1" lang="en">
                <a:solidFill>
                  <a:schemeClr val="dk2"/>
                </a:solidFill>
                <a:latin typeface="Raleway"/>
                <a:ea typeface="Raleway"/>
                <a:cs typeface="Raleway"/>
                <a:sym typeface="Raleway"/>
              </a:rPr>
              <a:t>Reflection</a:t>
            </a:r>
            <a:r>
              <a:rPr b="1" lang="en">
                <a:solidFill>
                  <a:schemeClr val="dk2"/>
                </a:solidFill>
                <a:latin typeface="Raleway"/>
                <a:ea typeface="Raleway"/>
                <a:cs typeface="Raleway"/>
                <a:sym typeface="Raleway"/>
              </a:rPr>
              <a:t> and Self assessment</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rPr b="1" lang="en">
                <a:solidFill>
                  <a:schemeClr val="dk2"/>
                </a:solidFill>
                <a:latin typeface="Raleway"/>
                <a:ea typeface="Raleway"/>
                <a:cs typeface="Raleway"/>
                <a:sym typeface="Raleway"/>
              </a:rPr>
              <a:t>Strategy review and work planning</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b="1">
              <a:solidFill>
                <a:schemeClr val="dk2"/>
              </a:solidFill>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rPr b="1" lang="en">
                <a:solidFill>
                  <a:schemeClr val="dk2"/>
                </a:solidFill>
                <a:latin typeface="Raleway"/>
                <a:ea typeface="Raleway"/>
                <a:cs typeface="Raleway"/>
                <a:sym typeface="Raleway"/>
              </a:rPr>
              <a:t>Updated </a:t>
            </a:r>
            <a:r>
              <a:rPr b="1" lang="en">
                <a:solidFill>
                  <a:schemeClr val="dk2"/>
                </a:solidFill>
                <a:latin typeface="Raleway"/>
                <a:ea typeface="Raleway"/>
                <a:cs typeface="Raleway"/>
                <a:sym typeface="Raleway"/>
              </a:rPr>
              <a:t>strategies</a:t>
            </a:r>
            <a:r>
              <a:rPr b="1" lang="en">
                <a:solidFill>
                  <a:schemeClr val="dk2"/>
                </a:solidFill>
                <a:latin typeface="Raleway"/>
                <a:ea typeface="Raleway"/>
                <a:cs typeface="Raleway"/>
                <a:sym typeface="Raleway"/>
              </a:rPr>
              <a:t> and wrap-up</a:t>
            </a:r>
            <a:br>
              <a:rPr b="1" lang="en">
                <a:solidFill>
                  <a:schemeClr val="dk2"/>
                </a:solidFill>
                <a:latin typeface="Raleway"/>
                <a:ea typeface="Raleway"/>
                <a:cs typeface="Raleway"/>
                <a:sym typeface="Raleway"/>
              </a:rPr>
            </a:b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dk2"/>
              </a:solidFill>
              <a:latin typeface="Raleway"/>
              <a:ea typeface="Raleway"/>
              <a:cs typeface="Raleway"/>
              <a:sym typeface="Raleway"/>
            </a:endParaRPr>
          </a:p>
        </p:txBody>
      </p:sp>
      <p:sp>
        <p:nvSpPr>
          <p:cNvPr id="149" name="Google Shape;149;p23"/>
          <p:cNvSpPr txBox="1"/>
          <p:nvPr>
            <p:ph type="title"/>
          </p:nvPr>
        </p:nvSpPr>
        <p:spPr>
          <a:xfrm>
            <a:off x="379875" y="10914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1</a:t>
            </a:r>
            <a:endParaRPr b="1" sz="2400">
              <a:solidFill>
                <a:srgbClr val="A50A51"/>
              </a:solidFill>
              <a:latin typeface="Roboto Condensed"/>
              <a:ea typeface="Roboto Condensed"/>
              <a:cs typeface="Roboto Condensed"/>
              <a:sym typeface="Roboto Condensed"/>
            </a:endParaRPr>
          </a:p>
        </p:txBody>
      </p:sp>
      <p:sp>
        <p:nvSpPr>
          <p:cNvPr id="150" name="Google Shape;150;p23"/>
          <p:cNvSpPr txBox="1"/>
          <p:nvPr>
            <p:ph type="title"/>
          </p:nvPr>
        </p:nvSpPr>
        <p:spPr>
          <a:xfrm>
            <a:off x="379875" y="221103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2</a:t>
            </a:r>
            <a:endParaRPr b="1" sz="2400">
              <a:solidFill>
                <a:srgbClr val="A50A51"/>
              </a:solidFill>
              <a:latin typeface="Roboto Condensed"/>
              <a:ea typeface="Roboto Condensed"/>
              <a:cs typeface="Roboto Condensed"/>
              <a:sym typeface="Roboto Condensed"/>
            </a:endParaRPr>
          </a:p>
        </p:txBody>
      </p:sp>
      <p:cxnSp>
        <p:nvCxnSpPr>
          <p:cNvPr id="151" name="Google Shape;151;p23"/>
          <p:cNvCxnSpPr/>
          <p:nvPr/>
        </p:nvCxnSpPr>
        <p:spPr>
          <a:xfrm>
            <a:off x="676350" y="1262063"/>
            <a:ext cx="0" cy="587100"/>
          </a:xfrm>
          <a:prstGeom prst="straightConnector1">
            <a:avLst/>
          </a:prstGeom>
          <a:noFill/>
          <a:ln cap="flat" cmpd="sng" w="19050">
            <a:solidFill>
              <a:srgbClr val="A50A51"/>
            </a:solidFill>
            <a:prstDash val="solid"/>
            <a:round/>
            <a:headEnd len="med" w="med" type="none"/>
            <a:tailEnd len="med" w="med" type="none"/>
          </a:ln>
        </p:spPr>
      </p:cxnSp>
      <p:cxnSp>
        <p:nvCxnSpPr>
          <p:cNvPr id="152" name="Google Shape;152;p23"/>
          <p:cNvCxnSpPr/>
          <p:nvPr/>
        </p:nvCxnSpPr>
        <p:spPr>
          <a:xfrm>
            <a:off x="676350" y="2328088"/>
            <a:ext cx="0" cy="740100"/>
          </a:xfrm>
          <a:prstGeom prst="straightConnector1">
            <a:avLst/>
          </a:prstGeom>
          <a:noFill/>
          <a:ln cap="flat" cmpd="sng" w="19050">
            <a:solidFill>
              <a:srgbClr val="A50A51"/>
            </a:solidFill>
            <a:prstDash val="solid"/>
            <a:round/>
            <a:headEnd len="med" w="med" type="none"/>
            <a:tailEnd len="med" w="med" type="none"/>
          </a:ln>
        </p:spPr>
      </p:cxnSp>
      <p:sp>
        <p:nvSpPr>
          <p:cNvPr id="153" name="Google Shape;153;p23"/>
          <p:cNvSpPr txBox="1"/>
          <p:nvPr>
            <p:ph type="title"/>
          </p:nvPr>
        </p:nvSpPr>
        <p:spPr>
          <a:xfrm>
            <a:off x="379875" y="3330588"/>
            <a:ext cx="346800" cy="56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A50A51"/>
                </a:solidFill>
                <a:latin typeface="Roboto Condensed"/>
                <a:ea typeface="Roboto Condensed"/>
                <a:cs typeface="Roboto Condensed"/>
                <a:sym typeface="Roboto Condensed"/>
              </a:rPr>
              <a:t>3</a:t>
            </a:r>
            <a:endParaRPr b="1" sz="2400">
              <a:solidFill>
                <a:srgbClr val="A50A51"/>
              </a:solidFill>
              <a:latin typeface="Roboto Condensed"/>
              <a:ea typeface="Roboto Condensed"/>
              <a:cs typeface="Roboto Condensed"/>
              <a:sym typeface="Roboto Condensed"/>
            </a:endParaRPr>
          </a:p>
        </p:txBody>
      </p:sp>
      <p:cxnSp>
        <p:nvCxnSpPr>
          <p:cNvPr id="154" name="Google Shape;154;p23"/>
          <p:cNvCxnSpPr/>
          <p:nvPr/>
        </p:nvCxnSpPr>
        <p:spPr>
          <a:xfrm>
            <a:off x="676350" y="3426063"/>
            <a:ext cx="0" cy="783600"/>
          </a:xfrm>
          <a:prstGeom prst="straightConnector1">
            <a:avLst/>
          </a:prstGeom>
          <a:noFill/>
          <a:ln cap="flat" cmpd="sng" w="19050">
            <a:solidFill>
              <a:srgbClr val="A50A51"/>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221250" y="296500"/>
            <a:ext cx="74262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Icebreaker</a:t>
            </a:r>
            <a:endParaRPr b="1">
              <a:solidFill>
                <a:srgbClr val="A50A51"/>
              </a:solidFill>
              <a:latin typeface="Raleway"/>
              <a:ea typeface="Raleway"/>
              <a:cs typeface="Raleway"/>
              <a:sym typeface="Raleway"/>
            </a:endParaRPr>
          </a:p>
        </p:txBody>
      </p:sp>
      <p:pic>
        <p:nvPicPr>
          <p:cNvPr descr="HAZAAH! (Provided by Tenor)" id="160" name="Google Shape;160;p24"/>
          <p:cNvPicPr preferRelativeResize="0"/>
          <p:nvPr/>
        </p:nvPicPr>
        <p:blipFill>
          <a:blip r:embed="rId3">
            <a:alphaModFix/>
          </a:blip>
          <a:stretch>
            <a:fillRect/>
          </a:stretch>
        </p:blipFill>
        <p:spPr>
          <a:xfrm>
            <a:off x="1912200" y="952700"/>
            <a:ext cx="3810000" cy="285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379875" y="2854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Partner Community Intros </a:t>
            </a:r>
            <a:endParaRPr b="1">
              <a:latin typeface="Raleway"/>
              <a:ea typeface="Raleway"/>
              <a:cs typeface="Raleway"/>
              <a:sym typeface="Raleway"/>
            </a:endParaRPr>
          </a:p>
        </p:txBody>
      </p:sp>
      <p:sp>
        <p:nvSpPr>
          <p:cNvPr id="166" name="Google Shape;166;p25"/>
          <p:cNvSpPr txBox="1"/>
          <p:nvPr>
            <p:ph idx="2" type="body"/>
          </p:nvPr>
        </p:nvSpPr>
        <p:spPr>
          <a:xfrm>
            <a:off x="379875" y="1083075"/>
            <a:ext cx="3211500" cy="1178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a:solidFill>
                  <a:srgbClr val="A50A51"/>
                </a:solidFill>
              </a:rPr>
              <a:t>Each </a:t>
            </a:r>
            <a:r>
              <a:rPr i="1" lang="en">
                <a:solidFill>
                  <a:srgbClr val="A50A51"/>
                </a:solidFill>
              </a:rPr>
              <a:t>community</a:t>
            </a:r>
            <a:r>
              <a:rPr i="1" lang="en">
                <a:solidFill>
                  <a:srgbClr val="A50A51"/>
                </a:solidFill>
              </a:rPr>
              <a:t> is strategically seated next to another community.  Throughout this session, you will use them as a sounding board.</a:t>
            </a:r>
            <a:endParaRPr i="1">
              <a:solidFill>
                <a:srgbClr val="A50A51"/>
              </a:solidFill>
            </a:endParaRPr>
          </a:p>
        </p:txBody>
      </p:sp>
      <p:pic>
        <p:nvPicPr>
          <p:cNvPr descr="a cartoon character says hi diddly ho neighborino while waving (Provided by Tenor)" id="167" name="Google Shape;167;p25"/>
          <p:cNvPicPr preferRelativeResize="0"/>
          <p:nvPr/>
        </p:nvPicPr>
        <p:blipFill>
          <a:blip r:embed="rId3">
            <a:alphaModFix/>
          </a:blip>
          <a:stretch>
            <a:fillRect/>
          </a:stretch>
        </p:blipFill>
        <p:spPr>
          <a:xfrm>
            <a:off x="290300" y="2384875"/>
            <a:ext cx="3495650" cy="1858400"/>
          </a:xfrm>
          <a:prstGeom prst="rect">
            <a:avLst/>
          </a:prstGeom>
          <a:noFill/>
          <a:ln>
            <a:noFill/>
          </a:ln>
        </p:spPr>
      </p:pic>
      <p:sp>
        <p:nvSpPr>
          <p:cNvPr id="168" name="Google Shape;168;p25"/>
          <p:cNvSpPr txBox="1"/>
          <p:nvPr>
            <p:ph idx="2" type="body"/>
          </p:nvPr>
        </p:nvSpPr>
        <p:spPr>
          <a:xfrm>
            <a:off x="3865150" y="1297350"/>
            <a:ext cx="3211500" cy="2683200"/>
          </a:xfrm>
          <a:prstGeom prst="rect">
            <a:avLst/>
          </a:prstGeom>
          <a:ln cap="flat" cmpd="sng" w="9525">
            <a:solidFill>
              <a:srgbClr val="A50A5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A50A51"/>
                </a:solidFill>
              </a:rPr>
              <a:t>Introductions</a:t>
            </a:r>
            <a:endParaRPr sz="2400">
              <a:solidFill>
                <a:srgbClr val="A50A51"/>
              </a:solidFill>
            </a:endParaRPr>
          </a:p>
          <a:p>
            <a:pPr indent="-342900" lvl="0" marL="400050" rtl="0" algn="l">
              <a:spcBef>
                <a:spcPts val="1000"/>
              </a:spcBef>
              <a:spcAft>
                <a:spcPts val="0"/>
              </a:spcAft>
              <a:buClr>
                <a:srgbClr val="A50A51"/>
              </a:buClr>
              <a:buSzPts val="1800"/>
              <a:buAutoNum type="arabicPeriod"/>
            </a:pPr>
            <a:r>
              <a:rPr b="1" i="1" lang="en" sz="1800">
                <a:solidFill>
                  <a:srgbClr val="A50A51"/>
                </a:solidFill>
              </a:rPr>
              <a:t>Introduce yourselves</a:t>
            </a:r>
            <a:r>
              <a:rPr lang="en" sz="1800">
                <a:solidFill>
                  <a:srgbClr val="A50A51"/>
                </a:solidFill>
              </a:rPr>
              <a:t> (Name, Community, Role)</a:t>
            </a:r>
            <a:endParaRPr sz="1800">
              <a:solidFill>
                <a:srgbClr val="A50A51"/>
              </a:solidFill>
            </a:endParaRPr>
          </a:p>
          <a:p>
            <a:pPr indent="-342900" lvl="0" marL="400050" rtl="0" algn="l">
              <a:spcBef>
                <a:spcPts val="1000"/>
              </a:spcBef>
              <a:spcAft>
                <a:spcPts val="0"/>
              </a:spcAft>
              <a:buClr>
                <a:srgbClr val="A50A51"/>
              </a:buClr>
              <a:buSzPts val="1800"/>
              <a:buAutoNum type="arabicPeriod"/>
            </a:pPr>
            <a:r>
              <a:rPr b="1" i="1" lang="en" sz="1800">
                <a:solidFill>
                  <a:srgbClr val="A50A51"/>
                </a:solidFill>
              </a:rPr>
              <a:t>Share</a:t>
            </a:r>
            <a:r>
              <a:rPr lang="en" sz="1800">
                <a:solidFill>
                  <a:srgbClr val="A50A51"/>
                </a:solidFill>
              </a:rPr>
              <a:t> the last thing that brought you pure joy</a:t>
            </a:r>
            <a:endParaRPr sz="1800">
              <a:solidFill>
                <a:srgbClr val="A50A5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72" name="Shape 172"/>
        <p:cNvGrpSpPr/>
        <p:nvPr/>
      </p:nvGrpSpPr>
      <p:grpSpPr>
        <a:xfrm>
          <a:off x="0" y="0"/>
          <a:ext cx="0" cy="0"/>
          <a:chOff x="0" y="0"/>
          <a:chExt cx="0" cy="0"/>
        </a:xfrm>
      </p:grpSpPr>
      <p:sp>
        <p:nvSpPr>
          <p:cNvPr id="173" name="Google Shape;173;p26"/>
          <p:cNvSpPr/>
          <p:nvPr/>
        </p:nvSpPr>
        <p:spPr>
          <a:xfrm>
            <a:off x="0" y="-11900"/>
            <a:ext cx="9144000" cy="45126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174" name="Google Shape;174;p26"/>
          <p:cNvSpPr txBox="1"/>
          <p:nvPr>
            <p:ph type="title"/>
          </p:nvPr>
        </p:nvSpPr>
        <p:spPr>
          <a:xfrm>
            <a:off x="285388" y="194600"/>
            <a:ext cx="8342100" cy="63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700">
                <a:solidFill>
                  <a:srgbClr val="A50A51"/>
                </a:solidFill>
                <a:highlight>
                  <a:schemeClr val="lt1"/>
                </a:highlight>
                <a:latin typeface="Asap Condensed"/>
                <a:ea typeface="Asap Condensed"/>
                <a:cs typeface="Asap Condensed"/>
                <a:sym typeface="Asap Condensed"/>
              </a:rPr>
              <a:t> </a:t>
            </a:r>
            <a:r>
              <a:rPr b="1" lang="en" sz="3700">
                <a:highlight>
                  <a:schemeClr val="lt1"/>
                </a:highlight>
                <a:latin typeface="Asap Condensed"/>
                <a:ea typeface="Asap Condensed"/>
                <a:cs typeface="Asap Condensed"/>
                <a:sym typeface="Asap Condensed"/>
              </a:rPr>
              <a:t>Staff In the Room</a:t>
            </a:r>
            <a:r>
              <a:rPr b="1" lang="en" sz="3700">
                <a:solidFill>
                  <a:srgbClr val="A50A51"/>
                </a:solidFill>
                <a:highlight>
                  <a:schemeClr val="lt1"/>
                </a:highlight>
                <a:latin typeface="Asap Condensed"/>
                <a:ea typeface="Asap Condensed"/>
                <a:cs typeface="Asap Condensed"/>
                <a:sym typeface="Asap Condensed"/>
              </a:rPr>
              <a:t> </a:t>
            </a:r>
            <a:r>
              <a:rPr b="1" lang="en" sz="3700">
                <a:solidFill>
                  <a:schemeClr val="lt1"/>
                </a:solidFill>
                <a:highlight>
                  <a:schemeClr val="lt1"/>
                </a:highlight>
                <a:latin typeface="Asap Condensed"/>
                <a:ea typeface="Asap Condensed"/>
                <a:cs typeface="Asap Condensed"/>
                <a:sym typeface="Asap Condensed"/>
              </a:rPr>
              <a:t>. </a:t>
            </a:r>
            <a:endParaRPr b="1" sz="3700">
              <a:solidFill>
                <a:schemeClr val="lt1"/>
              </a:solidFill>
              <a:highlight>
                <a:srgbClr val="FFFFFF"/>
              </a:highlight>
              <a:latin typeface="Asap Condensed"/>
              <a:ea typeface="Asap Condensed"/>
              <a:cs typeface="Asap Condensed"/>
              <a:sym typeface="Asap Condensed"/>
            </a:endParaRPr>
          </a:p>
          <a:p>
            <a:pPr indent="0" lvl="0" marL="0" rtl="0" algn="ctr">
              <a:spcBef>
                <a:spcPts val="0"/>
              </a:spcBef>
              <a:spcAft>
                <a:spcPts val="0"/>
              </a:spcAft>
              <a:buNone/>
            </a:pPr>
            <a:r>
              <a:t/>
            </a:r>
            <a:endParaRPr sz="3700">
              <a:solidFill>
                <a:srgbClr val="FFFFFF"/>
              </a:solidFill>
              <a:highlight>
                <a:srgbClr val="A50A51"/>
              </a:highlight>
              <a:latin typeface="Asap Condensed"/>
              <a:ea typeface="Asap Condensed"/>
              <a:cs typeface="Asap Condensed"/>
              <a:sym typeface="Asap Condensed"/>
            </a:endParaRPr>
          </a:p>
        </p:txBody>
      </p:sp>
      <p:sp>
        <p:nvSpPr>
          <p:cNvPr id="175" name="Google Shape;175;p26"/>
          <p:cNvSpPr txBox="1"/>
          <p:nvPr>
            <p:ph type="title"/>
          </p:nvPr>
        </p:nvSpPr>
        <p:spPr>
          <a:xfrm>
            <a:off x="285400" y="1809065"/>
            <a:ext cx="2246700" cy="288000"/>
          </a:xfrm>
          <a:prstGeom prst="rect">
            <a:avLst/>
          </a:prstGeom>
        </p:spPr>
        <p:txBody>
          <a:bodyPr anchorCtr="0" anchor="t" bIns="61775" lIns="61775" spcFirstLastPara="1" rIns="61775" wrap="square" tIns="61775">
            <a:noAutofit/>
          </a:bodyPr>
          <a:lstStyle/>
          <a:p>
            <a:pPr indent="0" lvl="0" marL="0" rtl="0" algn="ctr">
              <a:spcBef>
                <a:spcPts val="0"/>
              </a:spcBef>
              <a:spcAft>
                <a:spcPts val="0"/>
              </a:spcAft>
              <a:buNone/>
            </a:pPr>
            <a:r>
              <a:rPr b="1" lang="en" sz="1216">
                <a:solidFill>
                  <a:srgbClr val="A50A51"/>
                </a:solidFill>
                <a:highlight>
                  <a:schemeClr val="lt1"/>
                </a:highlight>
                <a:latin typeface="Asap Condensed"/>
                <a:ea typeface="Asap Condensed"/>
                <a:cs typeface="Asap Condensed"/>
                <a:sym typeface="Asap Condensed"/>
              </a:rPr>
              <a:t> </a:t>
            </a:r>
            <a:r>
              <a:rPr b="1" lang="en" sz="1216">
                <a:highlight>
                  <a:schemeClr val="lt1"/>
                </a:highlight>
                <a:latin typeface="Asap Condensed"/>
                <a:ea typeface="Asap Condensed"/>
                <a:cs typeface="Asap Condensed"/>
                <a:sym typeface="Asap Condensed"/>
              </a:rPr>
              <a:t>Jane Moy</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Strategy Lead, </a:t>
            </a:r>
            <a:endParaRPr sz="1216">
              <a:highlight>
                <a:schemeClr val="lt1"/>
              </a:highlight>
              <a:latin typeface="Asap Condensed Light"/>
              <a:ea typeface="Asap Condensed Light"/>
              <a:cs typeface="Asap Condensed Light"/>
              <a:sym typeface="Asap Condensed Light"/>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Data Coaching Team</a:t>
            </a:r>
            <a:r>
              <a:rPr lang="en" sz="1216">
                <a:solidFill>
                  <a:schemeClr val="lt1"/>
                </a:solidFill>
                <a:highlight>
                  <a:schemeClr val="lt1"/>
                </a:highlight>
                <a:latin typeface="Asap Condensed Light"/>
                <a:ea typeface="Asap Condensed Light"/>
                <a:cs typeface="Asap Condensed Light"/>
                <a:sym typeface="Asap Condensed Light"/>
              </a:rPr>
              <a:t>.</a:t>
            </a:r>
            <a:r>
              <a:rPr b="1" lang="en" sz="1216">
                <a:solidFill>
                  <a:schemeClr val="lt1"/>
                </a:solidFill>
                <a:highlight>
                  <a:schemeClr val="lt1"/>
                </a:highlight>
                <a:latin typeface="Asap Condensed"/>
                <a:ea typeface="Asap Condensed"/>
                <a:cs typeface="Asap Condensed"/>
                <a:sym typeface="Asap Condensed"/>
              </a:rPr>
              <a:t> </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1216">
              <a:solidFill>
                <a:srgbClr val="FFFFFF"/>
              </a:solidFill>
              <a:highlight>
                <a:srgbClr val="A50A51"/>
              </a:highlight>
              <a:latin typeface="Asap Condensed"/>
              <a:ea typeface="Asap Condensed"/>
              <a:cs typeface="Asap Condensed"/>
              <a:sym typeface="Asap Condensed"/>
            </a:endParaRPr>
          </a:p>
        </p:txBody>
      </p:sp>
      <p:pic>
        <p:nvPicPr>
          <p:cNvPr id="176" name="Google Shape;176;p26" title="BFZ Learning Session 2025 (2).png"/>
          <p:cNvPicPr preferRelativeResize="0"/>
          <p:nvPr/>
        </p:nvPicPr>
        <p:blipFill rotWithShape="1">
          <a:blip r:embed="rId3">
            <a:alphaModFix/>
          </a:blip>
          <a:srcRect b="17754" l="67079" r="19904" t="53135"/>
          <a:stretch/>
        </p:blipFill>
        <p:spPr>
          <a:xfrm>
            <a:off x="8194525" y="278612"/>
            <a:ext cx="720050" cy="907276"/>
          </a:xfrm>
          <a:prstGeom prst="rect">
            <a:avLst/>
          </a:prstGeom>
          <a:noFill/>
          <a:ln>
            <a:noFill/>
          </a:ln>
        </p:spPr>
      </p:pic>
      <p:grpSp>
        <p:nvGrpSpPr>
          <p:cNvPr id="177" name="Google Shape;177;p26"/>
          <p:cNvGrpSpPr/>
          <p:nvPr/>
        </p:nvGrpSpPr>
        <p:grpSpPr>
          <a:xfrm>
            <a:off x="465489" y="278597"/>
            <a:ext cx="1740526" cy="1573638"/>
            <a:chOff x="400939" y="1357325"/>
            <a:chExt cx="2575886" cy="2328900"/>
          </a:xfrm>
        </p:grpSpPr>
        <p:sp>
          <p:nvSpPr>
            <p:cNvPr id="178" name="Google Shape;178;p26"/>
            <p:cNvSpPr/>
            <p:nvPr/>
          </p:nvSpPr>
          <p:spPr>
            <a:xfrm>
              <a:off x="619125" y="1357325"/>
              <a:ext cx="2357700" cy="2328900"/>
            </a:xfrm>
            <a:prstGeom prst="ellipse">
              <a:avLst/>
            </a:prstGeom>
            <a:solidFill>
              <a:schemeClr val="lt1"/>
            </a:solidFill>
            <a:ln cap="flat" cmpd="sng" w="6425">
              <a:solidFill>
                <a:srgbClr val="FF6F0C"/>
              </a:solidFill>
              <a:prstDash val="solid"/>
              <a:round/>
              <a:headEnd len="sm" w="sm" type="none"/>
              <a:tailEnd len="sm" w="sm" type="none"/>
            </a:ln>
          </p:spPr>
          <p:txBody>
            <a:bodyPr anchorCtr="0" anchor="ctr" bIns="61775" lIns="61775" spcFirstLastPara="1" rIns="61775" wrap="square" tIns="61775">
              <a:noAutofit/>
            </a:bodyPr>
            <a:lstStyle/>
            <a:p>
              <a:pPr indent="0" lvl="0" marL="0" rtl="0" algn="ctr">
                <a:spcBef>
                  <a:spcPts val="0"/>
                </a:spcBef>
                <a:spcAft>
                  <a:spcPts val="0"/>
                </a:spcAft>
                <a:buNone/>
              </a:pPr>
              <a:r>
                <a:t/>
              </a:r>
              <a:endParaRPr sz="946">
                <a:latin typeface="Raleway"/>
                <a:ea typeface="Raleway"/>
                <a:cs typeface="Raleway"/>
                <a:sym typeface="Raleway"/>
              </a:endParaRPr>
            </a:p>
          </p:txBody>
        </p:sp>
        <p:pic>
          <p:nvPicPr>
            <p:cNvPr id="179" name="Google Shape;179;p26"/>
            <p:cNvPicPr preferRelativeResize="0"/>
            <p:nvPr/>
          </p:nvPicPr>
          <p:blipFill rotWithShape="1">
            <a:blip r:embed="rId4">
              <a:alphaModFix/>
            </a:blip>
            <a:srcRect b="0" l="-12830" r="12829" t="0"/>
            <a:stretch/>
          </p:blipFill>
          <p:spPr>
            <a:xfrm>
              <a:off x="400939" y="1467051"/>
              <a:ext cx="2209325" cy="2209375"/>
            </a:xfrm>
            <a:prstGeom prst="rect">
              <a:avLst/>
            </a:prstGeom>
            <a:noFill/>
            <a:ln>
              <a:noFill/>
            </a:ln>
          </p:spPr>
        </p:pic>
      </p:grpSp>
      <p:sp>
        <p:nvSpPr>
          <p:cNvPr id="180" name="Google Shape;180;p26"/>
          <p:cNvSpPr txBox="1"/>
          <p:nvPr>
            <p:ph type="title"/>
          </p:nvPr>
        </p:nvSpPr>
        <p:spPr>
          <a:xfrm>
            <a:off x="2363048" y="3192979"/>
            <a:ext cx="2246700" cy="288000"/>
          </a:xfrm>
          <a:prstGeom prst="rect">
            <a:avLst/>
          </a:prstGeom>
        </p:spPr>
        <p:txBody>
          <a:bodyPr anchorCtr="0" anchor="t" bIns="61775" lIns="61775" spcFirstLastPara="1" rIns="61775" wrap="square" tIns="61775">
            <a:noAutofit/>
          </a:bodyPr>
          <a:lstStyle/>
          <a:p>
            <a:pPr indent="0" lvl="0" marL="0" rtl="0" algn="ctr">
              <a:spcBef>
                <a:spcPts val="0"/>
              </a:spcBef>
              <a:spcAft>
                <a:spcPts val="0"/>
              </a:spcAft>
              <a:buNone/>
            </a:pPr>
            <a:r>
              <a:rPr b="1" lang="en" sz="1216">
                <a:solidFill>
                  <a:srgbClr val="A50A51"/>
                </a:solidFill>
                <a:highlight>
                  <a:schemeClr val="lt1"/>
                </a:highlight>
                <a:latin typeface="Asap Condensed"/>
                <a:ea typeface="Asap Condensed"/>
                <a:cs typeface="Asap Condensed"/>
                <a:sym typeface="Asap Condensed"/>
              </a:rPr>
              <a:t> </a:t>
            </a:r>
            <a:r>
              <a:rPr b="1" lang="en" sz="1216">
                <a:highlight>
                  <a:schemeClr val="lt1"/>
                </a:highlight>
                <a:latin typeface="Asap Condensed"/>
                <a:ea typeface="Asap Condensed"/>
                <a:cs typeface="Asap Condensed"/>
                <a:sym typeface="Asap Condensed"/>
              </a:rPr>
              <a:t>Honora Ruth</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System Improvement </a:t>
            </a:r>
            <a:endParaRPr sz="1216">
              <a:highlight>
                <a:schemeClr val="lt1"/>
              </a:highlight>
              <a:latin typeface="Asap Condensed Light"/>
              <a:ea typeface="Asap Condensed Light"/>
              <a:cs typeface="Asap Condensed Light"/>
              <a:sym typeface="Asap Condensed Light"/>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Advisor, </a:t>
            </a:r>
            <a:endParaRPr sz="1216">
              <a:highlight>
                <a:schemeClr val="lt1"/>
              </a:highlight>
              <a:latin typeface="Asap Condensed Light"/>
              <a:ea typeface="Asap Condensed Light"/>
              <a:cs typeface="Asap Condensed Light"/>
              <a:sym typeface="Asap Condensed Light"/>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Community Coach</a:t>
            </a:r>
            <a:r>
              <a:rPr lang="en" sz="1216">
                <a:solidFill>
                  <a:schemeClr val="lt1"/>
                </a:solidFill>
                <a:highlight>
                  <a:schemeClr val="lt1"/>
                </a:highlight>
                <a:latin typeface="Asap Condensed Light"/>
                <a:ea typeface="Asap Condensed Light"/>
                <a:cs typeface="Asap Condensed Light"/>
                <a:sym typeface="Asap Condensed Light"/>
              </a:rPr>
              <a:t>.</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1216">
              <a:solidFill>
                <a:srgbClr val="FFFFFF"/>
              </a:solidFill>
              <a:highlight>
                <a:srgbClr val="A50A51"/>
              </a:highlight>
              <a:latin typeface="Asap Condensed"/>
              <a:ea typeface="Asap Condensed"/>
              <a:cs typeface="Asap Condensed"/>
              <a:sym typeface="Asap Condensed"/>
            </a:endParaRPr>
          </a:p>
        </p:txBody>
      </p:sp>
      <p:sp>
        <p:nvSpPr>
          <p:cNvPr id="181" name="Google Shape;181;p26"/>
          <p:cNvSpPr/>
          <p:nvPr/>
        </p:nvSpPr>
        <p:spPr>
          <a:xfrm>
            <a:off x="2690566" y="1662511"/>
            <a:ext cx="1593098" cy="1573638"/>
          </a:xfrm>
          <a:prstGeom prst="ellipse">
            <a:avLst/>
          </a:prstGeom>
          <a:solidFill>
            <a:schemeClr val="lt1"/>
          </a:solidFill>
          <a:ln cap="flat" cmpd="sng" w="6425">
            <a:solidFill>
              <a:schemeClr val="lt1"/>
            </a:solidFill>
            <a:prstDash val="solid"/>
            <a:round/>
            <a:headEnd len="sm" w="sm" type="none"/>
            <a:tailEnd len="sm" w="sm" type="none"/>
          </a:ln>
        </p:spPr>
        <p:txBody>
          <a:bodyPr anchorCtr="0" anchor="ctr" bIns="61775" lIns="61775" spcFirstLastPara="1" rIns="61775" wrap="square" tIns="61775">
            <a:noAutofit/>
          </a:bodyPr>
          <a:lstStyle/>
          <a:p>
            <a:pPr indent="0" lvl="0" marL="0" rtl="0" algn="ctr">
              <a:spcBef>
                <a:spcPts val="0"/>
              </a:spcBef>
              <a:spcAft>
                <a:spcPts val="0"/>
              </a:spcAft>
              <a:buNone/>
            </a:pPr>
            <a:r>
              <a:t/>
            </a:r>
            <a:endParaRPr sz="946">
              <a:latin typeface="Raleway"/>
              <a:ea typeface="Raleway"/>
              <a:cs typeface="Raleway"/>
              <a:sym typeface="Raleway"/>
            </a:endParaRPr>
          </a:p>
        </p:txBody>
      </p:sp>
      <p:sp>
        <p:nvSpPr>
          <p:cNvPr id="182" name="Google Shape;182;p26"/>
          <p:cNvSpPr txBox="1"/>
          <p:nvPr>
            <p:ph type="title"/>
          </p:nvPr>
        </p:nvSpPr>
        <p:spPr>
          <a:xfrm>
            <a:off x="6258462" y="1809065"/>
            <a:ext cx="2246700" cy="288000"/>
          </a:xfrm>
          <a:prstGeom prst="rect">
            <a:avLst/>
          </a:prstGeom>
        </p:spPr>
        <p:txBody>
          <a:bodyPr anchorCtr="0" anchor="t" bIns="61775" lIns="61775" spcFirstLastPara="1" rIns="61775" wrap="square" tIns="61775">
            <a:noAutofit/>
          </a:bodyPr>
          <a:lstStyle/>
          <a:p>
            <a:pPr indent="0" lvl="0" marL="0" rtl="0" algn="ctr">
              <a:spcBef>
                <a:spcPts val="0"/>
              </a:spcBef>
              <a:spcAft>
                <a:spcPts val="0"/>
              </a:spcAft>
              <a:buNone/>
            </a:pPr>
            <a:r>
              <a:rPr b="1" lang="en" sz="1216">
                <a:solidFill>
                  <a:srgbClr val="A50A51"/>
                </a:solidFill>
                <a:highlight>
                  <a:schemeClr val="lt1"/>
                </a:highlight>
                <a:latin typeface="Asap Condensed"/>
                <a:ea typeface="Asap Condensed"/>
                <a:cs typeface="Asap Condensed"/>
                <a:sym typeface="Asap Condensed"/>
              </a:rPr>
              <a:t> </a:t>
            </a:r>
            <a:r>
              <a:rPr b="1" lang="en" sz="1216">
                <a:highlight>
                  <a:schemeClr val="lt1"/>
                </a:highlight>
                <a:latin typeface="Asap Condensed"/>
                <a:ea typeface="Asap Condensed"/>
                <a:cs typeface="Asap Condensed"/>
                <a:sym typeface="Asap Condensed"/>
              </a:rPr>
              <a:t>Lori Girvan</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Principal</a:t>
            </a:r>
            <a:r>
              <a:rPr lang="en" sz="1216">
                <a:highlight>
                  <a:schemeClr val="lt1"/>
                </a:highlight>
                <a:latin typeface="Asap Condensed Light"/>
                <a:ea typeface="Asap Condensed Light"/>
                <a:cs typeface="Asap Condensed Light"/>
                <a:sym typeface="Asap Condensed Light"/>
              </a:rPr>
              <a:t>, </a:t>
            </a:r>
            <a:endParaRPr sz="1216">
              <a:highlight>
                <a:schemeClr val="lt1"/>
              </a:highlight>
              <a:latin typeface="Asap Condensed Light"/>
              <a:ea typeface="Asap Condensed Light"/>
              <a:cs typeface="Asap Condensed Light"/>
              <a:sym typeface="Asap Condensed Light"/>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Strategy &amp; Impact</a:t>
            </a:r>
            <a:r>
              <a:rPr lang="en" sz="1216">
                <a:solidFill>
                  <a:schemeClr val="lt1"/>
                </a:solidFill>
                <a:highlight>
                  <a:schemeClr val="lt1"/>
                </a:highlight>
                <a:latin typeface="Asap Condensed Light"/>
                <a:ea typeface="Asap Condensed Light"/>
                <a:cs typeface="Asap Condensed Light"/>
                <a:sym typeface="Asap Condensed Light"/>
              </a:rPr>
              <a:t>.</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1216">
              <a:solidFill>
                <a:srgbClr val="FFFFFF"/>
              </a:solidFill>
              <a:highlight>
                <a:srgbClr val="A50A51"/>
              </a:highlight>
              <a:latin typeface="Asap Condensed"/>
              <a:ea typeface="Asap Condensed"/>
              <a:cs typeface="Asap Condensed"/>
              <a:sym typeface="Asap Condensed"/>
            </a:endParaRPr>
          </a:p>
        </p:txBody>
      </p:sp>
      <p:sp>
        <p:nvSpPr>
          <p:cNvPr id="183" name="Google Shape;183;p26"/>
          <p:cNvSpPr/>
          <p:nvPr/>
        </p:nvSpPr>
        <p:spPr>
          <a:xfrm>
            <a:off x="6585979" y="278597"/>
            <a:ext cx="1593000" cy="1573500"/>
          </a:xfrm>
          <a:prstGeom prst="ellipse">
            <a:avLst/>
          </a:prstGeom>
          <a:solidFill>
            <a:schemeClr val="lt1"/>
          </a:solidFill>
          <a:ln cap="flat" cmpd="sng" w="6425">
            <a:solidFill>
              <a:schemeClr val="lt1"/>
            </a:solidFill>
            <a:prstDash val="solid"/>
            <a:round/>
            <a:headEnd len="sm" w="sm" type="none"/>
            <a:tailEnd len="sm" w="sm" type="none"/>
          </a:ln>
        </p:spPr>
        <p:txBody>
          <a:bodyPr anchorCtr="0" anchor="ctr" bIns="61775" lIns="61775" spcFirstLastPara="1" rIns="61775" wrap="square" tIns="61775">
            <a:noAutofit/>
          </a:bodyPr>
          <a:lstStyle/>
          <a:p>
            <a:pPr indent="0" lvl="0" marL="0" rtl="0" algn="ctr">
              <a:spcBef>
                <a:spcPts val="0"/>
              </a:spcBef>
              <a:spcAft>
                <a:spcPts val="0"/>
              </a:spcAft>
              <a:buNone/>
            </a:pPr>
            <a:r>
              <a:t/>
            </a:r>
            <a:endParaRPr sz="946">
              <a:latin typeface="Raleway"/>
              <a:ea typeface="Raleway"/>
              <a:cs typeface="Raleway"/>
              <a:sym typeface="Raleway"/>
            </a:endParaRPr>
          </a:p>
        </p:txBody>
      </p:sp>
      <p:sp>
        <p:nvSpPr>
          <p:cNvPr id="184" name="Google Shape;184;p26"/>
          <p:cNvSpPr txBox="1"/>
          <p:nvPr>
            <p:ph type="title"/>
          </p:nvPr>
        </p:nvSpPr>
        <p:spPr>
          <a:xfrm>
            <a:off x="285391" y="4130261"/>
            <a:ext cx="2246700" cy="288000"/>
          </a:xfrm>
          <a:prstGeom prst="rect">
            <a:avLst/>
          </a:prstGeom>
        </p:spPr>
        <p:txBody>
          <a:bodyPr anchorCtr="0" anchor="t" bIns="61775" lIns="61775" spcFirstLastPara="1" rIns="61775" wrap="square" tIns="61775">
            <a:noAutofit/>
          </a:bodyPr>
          <a:lstStyle/>
          <a:p>
            <a:pPr indent="0" lvl="0" marL="0" rtl="0" algn="ctr">
              <a:spcBef>
                <a:spcPts val="0"/>
              </a:spcBef>
              <a:spcAft>
                <a:spcPts val="0"/>
              </a:spcAft>
              <a:buNone/>
            </a:pPr>
            <a:r>
              <a:rPr b="1" lang="en" sz="1216">
                <a:solidFill>
                  <a:srgbClr val="A50A51"/>
                </a:solidFill>
                <a:highlight>
                  <a:schemeClr val="lt1"/>
                </a:highlight>
                <a:latin typeface="Asap Condensed"/>
                <a:ea typeface="Asap Condensed"/>
                <a:cs typeface="Asap Condensed"/>
                <a:sym typeface="Asap Condensed"/>
              </a:rPr>
              <a:t> </a:t>
            </a:r>
            <a:r>
              <a:rPr b="1" lang="en" sz="1216">
                <a:highlight>
                  <a:schemeClr val="lt1"/>
                </a:highlight>
                <a:latin typeface="Asap Condensed"/>
                <a:ea typeface="Asap Condensed"/>
                <a:cs typeface="Asap Condensed"/>
                <a:sym typeface="Asap Condensed"/>
              </a:rPr>
              <a:t>Nadia Lugo</a:t>
            </a:r>
            <a:endParaRPr b="1" sz="1216">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Manager, Inflow</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1216">
              <a:solidFill>
                <a:srgbClr val="FFFFFF"/>
              </a:solidFill>
              <a:highlight>
                <a:srgbClr val="A50A51"/>
              </a:highlight>
              <a:latin typeface="Asap Condensed"/>
              <a:ea typeface="Asap Condensed"/>
              <a:cs typeface="Asap Condensed"/>
              <a:sym typeface="Asap Condensed"/>
            </a:endParaRPr>
          </a:p>
        </p:txBody>
      </p:sp>
      <p:sp>
        <p:nvSpPr>
          <p:cNvPr id="185" name="Google Shape;185;p26"/>
          <p:cNvSpPr/>
          <p:nvPr/>
        </p:nvSpPr>
        <p:spPr>
          <a:xfrm>
            <a:off x="602409" y="2599793"/>
            <a:ext cx="1593098" cy="1573638"/>
          </a:xfrm>
          <a:prstGeom prst="ellipse">
            <a:avLst/>
          </a:prstGeom>
          <a:solidFill>
            <a:schemeClr val="lt1"/>
          </a:solidFill>
          <a:ln cap="flat" cmpd="sng" w="6425">
            <a:solidFill>
              <a:schemeClr val="lt1"/>
            </a:solidFill>
            <a:prstDash val="solid"/>
            <a:round/>
            <a:headEnd len="sm" w="sm" type="none"/>
            <a:tailEnd len="sm" w="sm" type="none"/>
          </a:ln>
        </p:spPr>
        <p:txBody>
          <a:bodyPr anchorCtr="0" anchor="ctr" bIns="61775" lIns="61775" spcFirstLastPara="1" rIns="61775" wrap="square" tIns="61775">
            <a:noAutofit/>
          </a:bodyPr>
          <a:lstStyle/>
          <a:p>
            <a:pPr indent="0" lvl="0" marL="0" rtl="0" algn="ctr">
              <a:spcBef>
                <a:spcPts val="0"/>
              </a:spcBef>
              <a:spcAft>
                <a:spcPts val="0"/>
              </a:spcAft>
              <a:buNone/>
            </a:pPr>
            <a:r>
              <a:t/>
            </a:r>
            <a:endParaRPr sz="946">
              <a:latin typeface="Raleway"/>
              <a:ea typeface="Raleway"/>
              <a:cs typeface="Raleway"/>
              <a:sym typeface="Raleway"/>
            </a:endParaRPr>
          </a:p>
        </p:txBody>
      </p:sp>
      <p:sp>
        <p:nvSpPr>
          <p:cNvPr id="186" name="Google Shape;186;p26"/>
          <p:cNvSpPr txBox="1"/>
          <p:nvPr>
            <p:ph type="title"/>
          </p:nvPr>
        </p:nvSpPr>
        <p:spPr>
          <a:xfrm>
            <a:off x="6258447" y="4082723"/>
            <a:ext cx="2246700" cy="288000"/>
          </a:xfrm>
          <a:prstGeom prst="rect">
            <a:avLst/>
          </a:prstGeom>
        </p:spPr>
        <p:txBody>
          <a:bodyPr anchorCtr="0" anchor="t" bIns="61775" lIns="61775" spcFirstLastPara="1" rIns="61775" wrap="square" tIns="61775">
            <a:noAutofit/>
          </a:bodyPr>
          <a:lstStyle/>
          <a:p>
            <a:pPr indent="0" lvl="0" marL="0" rtl="0" algn="ctr">
              <a:spcBef>
                <a:spcPts val="0"/>
              </a:spcBef>
              <a:spcAft>
                <a:spcPts val="0"/>
              </a:spcAft>
              <a:buNone/>
            </a:pPr>
            <a:r>
              <a:rPr b="1" lang="en" sz="1216">
                <a:solidFill>
                  <a:srgbClr val="A50A51"/>
                </a:solidFill>
                <a:highlight>
                  <a:schemeClr val="lt1"/>
                </a:highlight>
                <a:latin typeface="Asap Condensed"/>
                <a:ea typeface="Asap Condensed"/>
                <a:cs typeface="Asap Condensed"/>
                <a:sym typeface="Asap Condensed"/>
              </a:rPr>
              <a:t> </a:t>
            </a:r>
            <a:r>
              <a:rPr b="1" lang="en" sz="1216">
                <a:highlight>
                  <a:schemeClr val="lt1"/>
                </a:highlight>
                <a:latin typeface="Asap Condensed"/>
                <a:ea typeface="Asap Condensed"/>
                <a:cs typeface="Asap Condensed"/>
                <a:sym typeface="Asap Condensed"/>
              </a:rPr>
              <a:t>Lizzie Goddard</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Housing Systems </a:t>
            </a:r>
            <a:endParaRPr sz="1216">
              <a:highlight>
                <a:schemeClr val="lt1"/>
              </a:highlight>
              <a:latin typeface="Asap Condensed Light"/>
              <a:ea typeface="Asap Condensed Light"/>
              <a:cs typeface="Asap Condensed Light"/>
              <a:sym typeface="Asap Condensed Light"/>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Advisor</a:t>
            </a:r>
            <a:r>
              <a:rPr lang="en" sz="1216">
                <a:solidFill>
                  <a:schemeClr val="lt1"/>
                </a:solidFill>
                <a:highlight>
                  <a:schemeClr val="lt1"/>
                </a:highlight>
                <a:latin typeface="Asap Condensed Light"/>
                <a:ea typeface="Asap Condensed Light"/>
                <a:cs typeface="Asap Condensed Light"/>
                <a:sym typeface="Asap Condensed Light"/>
              </a:rPr>
              <a:t>.</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1216">
              <a:solidFill>
                <a:srgbClr val="FFFFFF"/>
              </a:solidFill>
              <a:highlight>
                <a:srgbClr val="A50A51"/>
              </a:highlight>
              <a:latin typeface="Asap Condensed"/>
              <a:ea typeface="Asap Condensed"/>
              <a:cs typeface="Asap Condensed"/>
              <a:sym typeface="Asap Condensed"/>
            </a:endParaRPr>
          </a:p>
        </p:txBody>
      </p:sp>
      <p:sp>
        <p:nvSpPr>
          <p:cNvPr id="187" name="Google Shape;187;p26"/>
          <p:cNvSpPr/>
          <p:nvPr/>
        </p:nvSpPr>
        <p:spPr>
          <a:xfrm>
            <a:off x="6585964" y="2552255"/>
            <a:ext cx="1593098" cy="1573638"/>
          </a:xfrm>
          <a:prstGeom prst="ellipse">
            <a:avLst/>
          </a:prstGeom>
          <a:solidFill>
            <a:schemeClr val="lt1"/>
          </a:solidFill>
          <a:ln cap="flat" cmpd="sng" w="6425">
            <a:solidFill>
              <a:schemeClr val="lt1"/>
            </a:solidFill>
            <a:prstDash val="solid"/>
            <a:round/>
            <a:headEnd len="sm" w="sm" type="none"/>
            <a:tailEnd len="sm" w="sm" type="none"/>
          </a:ln>
        </p:spPr>
        <p:txBody>
          <a:bodyPr anchorCtr="0" anchor="ctr" bIns="61775" lIns="61775" spcFirstLastPara="1" rIns="61775" wrap="square" tIns="61775">
            <a:noAutofit/>
          </a:bodyPr>
          <a:lstStyle/>
          <a:p>
            <a:pPr indent="0" lvl="0" marL="0" rtl="0" algn="ctr">
              <a:spcBef>
                <a:spcPts val="0"/>
              </a:spcBef>
              <a:spcAft>
                <a:spcPts val="0"/>
              </a:spcAft>
              <a:buNone/>
            </a:pPr>
            <a:r>
              <a:t/>
            </a:r>
            <a:endParaRPr sz="946">
              <a:latin typeface="Raleway"/>
              <a:ea typeface="Raleway"/>
              <a:cs typeface="Raleway"/>
              <a:sym typeface="Raleway"/>
            </a:endParaRPr>
          </a:p>
        </p:txBody>
      </p:sp>
      <p:sp>
        <p:nvSpPr>
          <p:cNvPr id="188" name="Google Shape;188;p26"/>
          <p:cNvSpPr txBox="1"/>
          <p:nvPr>
            <p:ph type="title"/>
          </p:nvPr>
        </p:nvSpPr>
        <p:spPr>
          <a:xfrm>
            <a:off x="4403400" y="3192984"/>
            <a:ext cx="2246700" cy="288000"/>
          </a:xfrm>
          <a:prstGeom prst="rect">
            <a:avLst/>
          </a:prstGeom>
        </p:spPr>
        <p:txBody>
          <a:bodyPr anchorCtr="0" anchor="t" bIns="61775" lIns="61775" spcFirstLastPara="1" rIns="61775" wrap="square" tIns="61775">
            <a:noAutofit/>
          </a:bodyPr>
          <a:lstStyle/>
          <a:p>
            <a:pPr indent="0" lvl="0" marL="0" rtl="0" algn="ctr">
              <a:spcBef>
                <a:spcPts val="0"/>
              </a:spcBef>
              <a:spcAft>
                <a:spcPts val="0"/>
              </a:spcAft>
              <a:buNone/>
            </a:pPr>
            <a:r>
              <a:rPr b="1" lang="en" sz="1216">
                <a:solidFill>
                  <a:srgbClr val="A50A51"/>
                </a:solidFill>
                <a:highlight>
                  <a:schemeClr val="lt1"/>
                </a:highlight>
                <a:latin typeface="Asap Condensed"/>
                <a:ea typeface="Asap Condensed"/>
                <a:cs typeface="Asap Condensed"/>
                <a:sym typeface="Asap Condensed"/>
              </a:rPr>
              <a:t> </a:t>
            </a:r>
            <a:r>
              <a:rPr b="1" lang="en" sz="1216">
                <a:highlight>
                  <a:schemeClr val="lt1"/>
                </a:highlight>
                <a:latin typeface="Asap Condensed"/>
                <a:ea typeface="Asap Condensed"/>
                <a:cs typeface="Asap Condensed"/>
                <a:sym typeface="Asap Condensed"/>
              </a:rPr>
              <a:t>Allison Winston</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Homeless Response</a:t>
            </a:r>
            <a:endParaRPr sz="1216">
              <a:highlight>
                <a:schemeClr val="lt1"/>
              </a:highlight>
              <a:latin typeface="Asap Condensed Light"/>
              <a:ea typeface="Asap Condensed Light"/>
              <a:cs typeface="Asap Condensed Light"/>
              <a:sym typeface="Asap Condensed Light"/>
            </a:endParaRPr>
          </a:p>
          <a:p>
            <a:pPr indent="0" lvl="0" marL="0" rtl="0" algn="ctr">
              <a:spcBef>
                <a:spcPts val="0"/>
              </a:spcBef>
              <a:spcAft>
                <a:spcPts val="0"/>
              </a:spcAft>
              <a:buNone/>
            </a:pPr>
            <a:r>
              <a:rPr lang="en" sz="1216">
                <a:highlight>
                  <a:schemeClr val="lt1"/>
                </a:highlight>
                <a:latin typeface="Asap Condensed Light"/>
                <a:ea typeface="Asap Condensed Light"/>
                <a:cs typeface="Asap Condensed Light"/>
                <a:sym typeface="Asap Condensed Light"/>
              </a:rPr>
              <a:t>Specialist</a:t>
            </a:r>
            <a:r>
              <a:rPr lang="en" sz="1216">
                <a:solidFill>
                  <a:schemeClr val="lt1"/>
                </a:solidFill>
                <a:highlight>
                  <a:schemeClr val="lt1"/>
                </a:highlight>
                <a:latin typeface="Asap Condensed Light"/>
                <a:ea typeface="Asap Condensed Light"/>
                <a:cs typeface="Asap Condensed Light"/>
                <a:sym typeface="Asap Condensed Light"/>
              </a:rPr>
              <a:t>.</a:t>
            </a:r>
            <a:r>
              <a:rPr b="1" lang="en" sz="1216">
                <a:solidFill>
                  <a:schemeClr val="lt1"/>
                </a:solidFill>
                <a:highlight>
                  <a:schemeClr val="lt1"/>
                </a:highlight>
                <a:latin typeface="Asap Condensed"/>
                <a:ea typeface="Asap Condensed"/>
                <a:cs typeface="Asap Condensed"/>
                <a:sym typeface="Asap Condensed"/>
              </a:rPr>
              <a:t>  </a:t>
            </a:r>
            <a:endParaRPr b="1" sz="1216">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1216">
              <a:solidFill>
                <a:srgbClr val="FFFFFF"/>
              </a:solidFill>
              <a:highlight>
                <a:srgbClr val="A50A51"/>
              </a:highlight>
              <a:latin typeface="Asap Condensed"/>
              <a:ea typeface="Asap Condensed"/>
              <a:cs typeface="Asap Condensed"/>
              <a:sym typeface="Asap Condensed"/>
            </a:endParaRPr>
          </a:p>
        </p:txBody>
      </p:sp>
      <p:sp>
        <p:nvSpPr>
          <p:cNvPr id="189" name="Google Shape;189;p26"/>
          <p:cNvSpPr/>
          <p:nvPr/>
        </p:nvSpPr>
        <p:spPr>
          <a:xfrm>
            <a:off x="4730917" y="1662516"/>
            <a:ext cx="1593098" cy="1573638"/>
          </a:xfrm>
          <a:prstGeom prst="ellipse">
            <a:avLst/>
          </a:prstGeom>
          <a:solidFill>
            <a:schemeClr val="lt1"/>
          </a:solidFill>
          <a:ln cap="flat" cmpd="sng" w="6425">
            <a:solidFill>
              <a:schemeClr val="lt1"/>
            </a:solidFill>
            <a:prstDash val="solid"/>
            <a:round/>
            <a:headEnd len="sm" w="sm" type="none"/>
            <a:tailEnd len="sm" w="sm" type="none"/>
          </a:ln>
        </p:spPr>
        <p:txBody>
          <a:bodyPr anchorCtr="0" anchor="ctr" bIns="61775" lIns="61775" spcFirstLastPara="1" rIns="61775" wrap="square" tIns="61775">
            <a:noAutofit/>
          </a:bodyPr>
          <a:lstStyle/>
          <a:p>
            <a:pPr indent="0" lvl="0" marL="0" rtl="0" algn="ctr">
              <a:spcBef>
                <a:spcPts val="0"/>
              </a:spcBef>
              <a:spcAft>
                <a:spcPts val="0"/>
              </a:spcAft>
              <a:buNone/>
            </a:pPr>
            <a:r>
              <a:t/>
            </a:r>
            <a:endParaRPr sz="946">
              <a:latin typeface="Raleway"/>
              <a:ea typeface="Raleway"/>
              <a:cs typeface="Raleway"/>
              <a:sym typeface="Raleway"/>
            </a:endParaRPr>
          </a:p>
        </p:txBody>
      </p:sp>
      <p:pic>
        <p:nvPicPr>
          <p:cNvPr id="190" name="Google Shape;190;p26" title="IMG_0027.jpeg"/>
          <p:cNvPicPr preferRelativeResize="0"/>
          <p:nvPr/>
        </p:nvPicPr>
        <p:blipFill rotWithShape="1">
          <a:blip r:embed="rId5">
            <a:alphaModFix/>
          </a:blip>
          <a:srcRect b="17837" l="13551" r="24822" t="0"/>
          <a:stretch/>
        </p:blipFill>
        <p:spPr>
          <a:xfrm>
            <a:off x="4726650" y="1656250"/>
            <a:ext cx="1600200" cy="1600200"/>
          </a:xfrm>
          <a:prstGeom prst="ellipse">
            <a:avLst/>
          </a:prstGeom>
          <a:noFill/>
          <a:ln>
            <a:noFill/>
          </a:ln>
        </p:spPr>
      </p:pic>
      <p:pic>
        <p:nvPicPr>
          <p:cNvPr id="191" name="Google Shape;191;p26"/>
          <p:cNvPicPr preferRelativeResize="0"/>
          <p:nvPr/>
        </p:nvPicPr>
        <p:blipFill rotWithShape="1">
          <a:blip r:embed="rId6">
            <a:alphaModFix/>
          </a:blip>
          <a:srcRect b="7538" l="25287" r="29947" t="23869"/>
          <a:stretch/>
        </p:blipFill>
        <p:spPr>
          <a:xfrm>
            <a:off x="6581700" y="2519775"/>
            <a:ext cx="1600200" cy="1634400"/>
          </a:xfrm>
          <a:prstGeom prst="ellipse">
            <a:avLst/>
          </a:prstGeom>
          <a:noFill/>
          <a:ln>
            <a:noFill/>
          </a:ln>
        </p:spPr>
      </p:pic>
      <p:pic>
        <p:nvPicPr>
          <p:cNvPr id="192" name="Google Shape;192;p26"/>
          <p:cNvPicPr preferRelativeResize="0"/>
          <p:nvPr/>
        </p:nvPicPr>
        <p:blipFill>
          <a:blip r:embed="rId7">
            <a:alphaModFix/>
          </a:blip>
          <a:stretch>
            <a:fillRect/>
          </a:stretch>
        </p:blipFill>
        <p:spPr>
          <a:xfrm>
            <a:off x="6585300" y="268850"/>
            <a:ext cx="1593000" cy="1593000"/>
          </a:xfrm>
          <a:prstGeom prst="rect">
            <a:avLst/>
          </a:prstGeom>
          <a:solidFill>
            <a:srgbClr val="A50A51"/>
          </a:solidFill>
          <a:ln cap="flat" cmpd="sng" w="9525">
            <a:solidFill>
              <a:srgbClr val="A50A51"/>
            </a:solidFill>
            <a:prstDash val="solid"/>
            <a:round/>
            <a:headEnd len="sm" w="sm" type="none"/>
            <a:tailEnd len="sm" w="sm" type="none"/>
          </a:ln>
        </p:spPr>
      </p:pic>
      <p:pic>
        <p:nvPicPr>
          <p:cNvPr id="193" name="Google Shape;193;p26"/>
          <p:cNvPicPr preferRelativeResize="0"/>
          <p:nvPr/>
        </p:nvPicPr>
        <p:blipFill>
          <a:blip r:embed="rId8">
            <a:alphaModFix/>
          </a:blip>
          <a:stretch>
            <a:fillRect/>
          </a:stretch>
        </p:blipFill>
        <p:spPr>
          <a:xfrm>
            <a:off x="2687025" y="1649225"/>
            <a:ext cx="1600200" cy="1600200"/>
          </a:xfrm>
          <a:prstGeom prst="rect">
            <a:avLst/>
          </a:prstGeom>
          <a:solidFill>
            <a:srgbClr val="A50A51"/>
          </a:solidFill>
          <a:ln cap="flat" cmpd="sng" w="9525">
            <a:solidFill>
              <a:srgbClr val="A50A51"/>
            </a:solidFill>
            <a:prstDash val="solid"/>
            <a:round/>
            <a:headEnd len="sm" w="sm" type="none"/>
            <a:tailEnd len="sm" w="sm" type="none"/>
          </a:ln>
        </p:spPr>
      </p:pic>
      <p:pic>
        <p:nvPicPr>
          <p:cNvPr id="194" name="Google Shape;194;p26"/>
          <p:cNvPicPr preferRelativeResize="0"/>
          <p:nvPr/>
        </p:nvPicPr>
        <p:blipFill>
          <a:blip r:embed="rId9">
            <a:alphaModFix/>
          </a:blip>
          <a:stretch>
            <a:fillRect/>
          </a:stretch>
        </p:blipFill>
        <p:spPr>
          <a:xfrm>
            <a:off x="598838" y="2586513"/>
            <a:ext cx="1600200" cy="1600200"/>
          </a:xfrm>
          <a:prstGeom prst="ellipse">
            <a:avLst/>
          </a:prstGeom>
          <a:solidFill>
            <a:srgbClr val="A50A51"/>
          </a:solidFill>
          <a:ln cap="flat" cmpd="sng" w="9525">
            <a:solidFill>
              <a:srgbClr val="A50A5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98" name="Shape 198"/>
        <p:cNvGrpSpPr/>
        <p:nvPr/>
      </p:nvGrpSpPr>
      <p:grpSpPr>
        <a:xfrm>
          <a:off x="0" y="0"/>
          <a:ext cx="0" cy="0"/>
          <a:chOff x="0" y="0"/>
          <a:chExt cx="0" cy="0"/>
        </a:xfrm>
      </p:grpSpPr>
      <p:sp>
        <p:nvSpPr>
          <p:cNvPr id="199" name="Google Shape;199;p27"/>
          <p:cNvSpPr/>
          <p:nvPr/>
        </p:nvSpPr>
        <p:spPr>
          <a:xfrm>
            <a:off x="474900" y="2142535"/>
            <a:ext cx="1158600" cy="1158600"/>
          </a:xfrm>
          <a:prstGeom prst="ellipse">
            <a:avLst/>
          </a:prstGeom>
          <a:noFill/>
          <a:ln cap="flat" cmpd="sng" w="38100">
            <a:solidFill>
              <a:srgbClr val="5589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7"/>
          <p:cNvSpPr txBox="1"/>
          <p:nvPr/>
        </p:nvSpPr>
        <p:spPr>
          <a:xfrm>
            <a:off x="474900" y="208042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558920"/>
                </a:solidFill>
                <a:latin typeface="Roboto Condensed Light"/>
                <a:ea typeface="Roboto Condensed Light"/>
                <a:cs typeface="Roboto Condensed Light"/>
                <a:sym typeface="Roboto Condensed Light"/>
              </a:rPr>
              <a:t>1</a:t>
            </a:r>
            <a:endParaRPr sz="7200">
              <a:solidFill>
                <a:srgbClr val="558920"/>
              </a:solidFill>
              <a:latin typeface="Roboto Condensed Light"/>
              <a:ea typeface="Roboto Condensed Light"/>
              <a:cs typeface="Roboto Condensed Light"/>
              <a:sym typeface="Roboto Condensed Light"/>
            </a:endParaRPr>
          </a:p>
        </p:txBody>
      </p:sp>
      <p:sp>
        <p:nvSpPr>
          <p:cNvPr id="201" name="Google Shape;201;p27"/>
          <p:cNvSpPr/>
          <p:nvPr/>
        </p:nvSpPr>
        <p:spPr>
          <a:xfrm>
            <a:off x="0" y="552125"/>
            <a:ext cx="9144000" cy="39423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7"/>
          <p:cNvSpPr txBox="1"/>
          <p:nvPr/>
        </p:nvSpPr>
        <p:spPr>
          <a:xfrm>
            <a:off x="1778450" y="1595275"/>
            <a:ext cx="5817600" cy="102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Raleway Light"/>
                <a:ea typeface="Raleway Light"/>
                <a:cs typeface="Raleway Light"/>
                <a:sym typeface="Raleway Light"/>
              </a:rPr>
              <a:t>Reflection and Assessment</a:t>
            </a:r>
            <a:endParaRPr sz="3200">
              <a:solidFill>
                <a:srgbClr val="FFFFFF"/>
              </a:solidFill>
              <a:latin typeface="Raleway Light"/>
              <a:ea typeface="Raleway Light"/>
              <a:cs typeface="Raleway Light"/>
              <a:sym typeface="Raleway Light"/>
            </a:endParaRPr>
          </a:p>
        </p:txBody>
      </p:sp>
      <p:sp>
        <p:nvSpPr>
          <p:cNvPr id="203" name="Google Shape;203;p27"/>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Team Planning Session 2</a:t>
            </a:r>
            <a:r>
              <a:rPr lang="en" sz="2400">
                <a:solidFill>
                  <a:srgbClr val="A50A51"/>
                </a:solidFill>
                <a:highlight>
                  <a:srgbClr val="A50A51"/>
                </a:highlight>
                <a:latin typeface="Raleway ExtraBold"/>
                <a:ea typeface="Raleway ExtraBold"/>
                <a:cs typeface="Raleway ExtraBold"/>
                <a:sym typeface="Raleway ExtraBold"/>
              </a:rPr>
              <a:t>,</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Activity 1</a:t>
            </a:r>
            <a:endParaRPr sz="2400">
              <a:solidFill>
                <a:srgbClr val="A50A51"/>
              </a:solidFill>
              <a:highlight>
                <a:srgbClr val="A50A51"/>
              </a:highlight>
              <a:latin typeface="Raleway Light"/>
              <a:ea typeface="Raleway Light"/>
              <a:cs typeface="Raleway Light"/>
              <a:sym typeface="Raleway Light"/>
            </a:endParaRPr>
          </a:p>
        </p:txBody>
      </p:sp>
      <p:sp>
        <p:nvSpPr>
          <p:cNvPr id="204" name="Google Shape;204;p27"/>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sp>
        <p:nvSpPr>
          <p:cNvPr id="205" name="Google Shape;205;p27"/>
          <p:cNvSpPr txBox="1"/>
          <p:nvPr/>
        </p:nvSpPr>
        <p:spPr>
          <a:xfrm>
            <a:off x="474900" y="1359200"/>
            <a:ext cx="1158600" cy="11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1</a:t>
            </a:r>
            <a:endParaRPr sz="7200">
              <a:solidFill>
                <a:srgbClr val="A50A51"/>
              </a:solidFill>
              <a:latin typeface="Roboto Condensed Light"/>
              <a:ea typeface="Roboto Condensed Light"/>
              <a:cs typeface="Roboto Condensed Light"/>
              <a:sym typeface="Roboto Condensed Light"/>
            </a:endParaRPr>
          </a:p>
        </p:txBody>
      </p:sp>
      <p:pic>
        <p:nvPicPr>
          <p:cNvPr descr="stan marsh from south park says that he had to ask myself hard questions (Provided by Tenor)" id="206" name="Google Shape;206;p27"/>
          <p:cNvPicPr preferRelativeResize="0"/>
          <p:nvPr/>
        </p:nvPicPr>
        <p:blipFill>
          <a:blip r:embed="rId3">
            <a:alphaModFix/>
          </a:blip>
          <a:stretch>
            <a:fillRect/>
          </a:stretch>
        </p:blipFill>
        <p:spPr>
          <a:xfrm>
            <a:off x="2402847" y="2348800"/>
            <a:ext cx="3700804" cy="2145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8"/>
          <p:cNvSpPr txBox="1"/>
          <p:nvPr>
            <p:ph type="title"/>
          </p:nvPr>
        </p:nvSpPr>
        <p:spPr>
          <a:xfrm>
            <a:off x="35250" y="131975"/>
            <a:ext cx="8296800" cy="56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Reflection and Assessment</a:t>
            </a:r>
            <a:endParaRPr b="1">
              <a:latin typeface="Raleway"/>
              <a:ea typeface="Raleway"/>
              <a:cs typeface="Raleway"/>
              <a:sym typeface="Raleway"/>
            </a:endParaRPr>
          </a:p>
        </p:txBody>
      </p:sp>
      <p:sp>
        <p:nvSpPr>
          <p:cNvPr id="212" name="Google Shape;212;p28"/>
          <p:cNvSpPr txBox="1"/>
          <p:nvPr>
            <p:ph idx="1" type="subTitle"/>
          </p:nvPr>
        </p:nvSpPr>
        <p:spPr>
          <a:xfrm>
            <a:off x="0" y="613525"/>
            <a:ext cx="7307700" cy="3849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A50A51"/>
              </a:buClr>
              <a:buSzPts val="1400"/>
              <a:buAutoNum type="arabicPeriod"/>
            </a:pPr>
            <a:r>
              <a:rPr lang="en"/>
              <a:t>Review </a:t>
            </a:r>
            <a:r>
              <a:rPr b="1" lang="en"/>
              <a:t>current strategies/driver diagram</a:t>
            </a:r>
            <a:endParaRPr b="1"/>
          </a:p>
          <a:p>
            <a:pPr indent="0" lvl="0" marL="457200" rtl="0" algn="l">
              <a:spcBef>
                <a:spcPts val="0"/>
              </a:spcBef>
              <a:spcAft>
                <a:spcPts val="0"/>
              </a:spcAft>
              <a:buNone/>
            </a:pPr>
            <a:r>
              <a:t/>
            </a:r>
            <a:endParaRPr sz="1000"/>
          </a:p>
          <a:p>
            <a:pPr indent="-317500" lvl="0" marL="457200" rtl="0" algn="l">
              <a:spcBef>
                <a:spcPts val="0"/>
              </a:spcBef>
              <a:spcAft>
                <a:spcPts val="0"/>
              </a:spcAft>
              <a:buClr>
                <a:srgbClr val="A50A51"/>
              </a:buClr>
              <a:buSzPts val="1400"/>
              <a:buAutoNum type="arabicPeriod"/>
            </a:pPr>
            <a:r>
              <a:rPr lang="en"/>
              <a:t>Using the </a:t>
            </a:r>
            <a:r>
              <a:rPr b="1" lang="en"/>
              <a:t>Foundational Capabilities Rubric</a:t>
            </a:r>
            <a:r>
              <a:rPr lang="en"/>
              <a:t>- self assess your communities current system</a:t>
            </a:r>
            <a:endParaRPr/>
          </a:p>
          <a:p>
            <a:pPr indent="-317500" lvl="1" marL="914400" rtl="0" algn="l">
              <a:lnSpc>
                <a:spcPct val="115000"/>
              </a:lnSpc>
              <a:spcBef>
                <a:spcPts val="0"/>
              </a:spcBef>
              <a:spcAft>
                <a:spcPts val="0"/>
              </a:spcAft>
              <a:buClr>
                <a:schemeClr val="dk2"/>
              </a:buClr>
              <a:buSzPts val="1400"/>
              <a:buFont typeface="Raleway"/>
              <a:buChar char="○"/>
            </a:pPr>
            <a:r>
              <a:rPr lang="en">
                <a:solidFill>
                  <a:schemeClr val="dk2"/>
                </a:solidFill>
                <a:latin typeface="Raleway"/>
                <a:ea typeface="Raleway"/>
                <a:cs typeface="Raleway"/>
                <a:sym typeface="Raleway"/>
              </a:rPr>
              <a:t>Where do you land in terms of  backbone org, strategic partners, shared goal, comprehensive data. </a:t>
            </a:r>
            <a:endParaRPr>
              <a:solidFill>
                <a:schemeClr val="dk2"/>
              </a:solidFill>
              <a:latin typeface="Raleway"/>
              <a:ea typeface="Raleway"/>
              <a:cs typeface="Raleway"/>
              <a:sym typeface="Raleway"/>
            </a:endParaRPr>
          </a:p>
          <a:p>
            <a:pPr indent="-317500" lvl="1" marL="914400" rtl="0" algn="l">
              <a:lnSpc>
                <a:spcPct val="115000"/>
              </a:lnSpc>
              <a:spcBef>
                <a:spcPts val="0"/>
              </a:spcBef>
              <a:spcAft>
                <a:spcPts val="0"/>
              </a:spcAft>
              <a:buClr>
                <a:schemeClr val="dk2"/>
              </a:buClr>
              <a:buSzPts val="1400"/>
              <a:buFont typeface="Raleway"/>
              <a:buChar char="○"/>
            </a:pPr>
            <a:r>
              <a:rPr lang="en">
                <a:solidFill>
                  <a:schemeClr val="dk2"/>
                </a:solidFill>
                <a:latin typeface="Raleway"/>
                <a:ea typeface="Raleway"/>
                <a:cs typeface="Raleway"/>
                <a:sym typeface="Raleway"/>
              </a:rPr>
              <a:t>What evidence supports this rating? </a:t>
            </a:r>
            <a:endParaRPr>
              <a:solidFill>
                <a:schemeClr val="dk2"/>
              </a:solidFill>
              <a:latin typeface="Raleway"/>
              <a:ea typeface="Raleway"/>
              <a:cs typeface="Raleway"/>
              <a:sym typeface="Raleway"/>
            </a:endParaRPr>
          </a:p>
          <a:p>
            <a:pPr indent="-317500" lvl="1" marL="914400" rtl="0" algn="l">
              <a:spcBef>
                <a:spcPts val="0"/>
              </a:spcBef>
              <a:spcAft>
                <a:spcPts val="0"/>
              </a:spcAft>
              <a:buClr>
                <a:schemeClr val="dk2"/>
              </a:buClr>
              <a:buSzPts val="1400"/>
              <a:buFont typeface="Raleway"/>
              <a:buChar char="○"/>
            </a:pPr>
            <a:r>
              <a:rPr lang="en">
                <a:solidFill>
                  <a:schemeClr val="dk2"/>
                </a:solidFill>
                <a:latin typeface="Raleway"/>
                <a:ea typeface="Raleway"/>
                <a:cs typeface="Raleway"/>
                <a:sym typeface="Raleway"/>
              </a:rPr>
              <a:t>Are there clear processes you can point to or clear gaps that support this rating?</a:t>
            </a:r>
            <a:endParaRPr>
              <a:solidFill>
                <a:schemeClr val="dk2"/>
              </a:solidFill>
              <a:latin typeface="Raleway"/>
              <a:ea typeface="Raleway"/>
              <a:cs typeface="Raleway"/>
              <a:sym typeface="Raleway"/>
            </a:endParaRPr>
          </a:p>
          <a:p>
            <a:pPr indent="0" lvl="0" marL="914400" rtl="0" algn="l">
              <a:spcBef>
                <a:spcPts val="0"/>
              </a:spcBef>
              <a:spcAft>
                <a:spcPts val="0"/>
              </a:spcAft>
              <a:buNone/>
            </a:pPr>
            <a:r>
              <a:t/>
            </a:r>
            <a:endParaRPr sz="1000">
              <a:solidFill>
                <a:schemeClr val="dk2"/>
              </a:solidFill>
              <a:latin typeface="Raleway"/>
              <a:ea typeface="Raleway"/>
              <a:cs typeface="Raleway"/>
              <a:sym typeface="Raleway"/>
            </a:endParaRPr>
          </a:p>
          <a:p>
            <a:pPr indent="-317500" lvl="0" marL="457200" rtl="0" algn="l">
              <a:spcBef>
                <a:spcPts val="0"/>
              </a:spcBef>
              <a:spcAft>
                <a:spcPts val="0"/>
              </a:spcAft>
              <a:buClr>
                <a:srgbClr val="A50A51"/>
              </a:buClr>
              <a:buSzPts val="1400"/>
              <a:buFont typeface="Roboto"/>
              <a:buAutoNum type="arabicPeriod"/>
            </a:pPr>
            <a:r>
              <a:rPr lang="en">
                <a:solidFill>
                  <a:srgbClr val="A50A51"/>
                </a:solidFill>
              </a:rPr>
              <a:t>Use the </a:t>
            </a:r>
            <a:r>
              <a:rPr b="1" lang="en">
                <a:solidFill>
                  <a:srgbClr val="A50A51"/>
                </a:solidFill>
              </a:rPr>
              <a:t>Journey Map </a:t>
            </a:r>
            <a:r>
              <a:rPr lang="en">
                <a:solidFill>
                  <a:srgbClr val="A50A51"/>
                </a:solidFill>
              </a:rPr>
              <a:t>on the backside. The journey map shows what growth looks like for each capacity over time. Use this map to reflect on your current work plans and local goals.</a:t>
            </a:r>
            <a:endParaRPr>
              <a:solidFill>
                <a:srgbClr val="A50A51"/>
              </a:solidFill>
            </a:endParaRPr>
          </a:p>
          <a:p>
            <a:pPr indent="-317500" lvl="1" marL="914400" rtl="0" algn="l">
              <a:lnSpc>
                <a:spcPct val="100000"/>
              </a:lnSpc>
              <a:spcBef>
                <a:spcPts val="0"/>
              </a:spcBef>
              <a:spcAft>
                <a:spcPts val="0"/>
              </a:spcAft>
              <a:buClr>
                <a:srgbClr val="A50A51"/>
              </a:buClr>
              <a:buSzPts val="1400"/>
              <a:buFont typeface="Raleway"/>
              <a:buChar char="○"/>
            </a:pPr>
            <a:r>
              <a:rPr lang="en">
                <a:solidFill>
                  <a:schemeClr val="dk2"/>
                </a:solidFill>
                <a:latin typeface="Raleway"/>
                <a:ea typeface="Raleway"/>
                <a:cs typeface="Raleway"/>
                <a:sym typeface="Raleway"/>
              </a:rPr>
              <a:t>How do your existing strategies align with the next steps on the map? Use this framing to identify any new aims and strategies or refine existing ones. </a:t>
            </a:r>
            <a:endParaRPr>
              <a:solidFill>
                <a:schemeClr val="dk2"/>
              </a:solidFill>
              <a:latin typeface="Raleway"/>
              <a:ea typeface="Raleway"/>
              <a:cs typeface="Raleway"/>
              <a:sym typeface="Raleway"/>
            </a:endParaRPr>
          </a:p>
          <a:p>
            <a:pPr indent="0" lvl="0" marL="457200" rtl="0" algn="l">
              <a:lnSpc>
                <a:spcPct val="100000"/>
              </a:lnSpc>
              <a:spcBef>
                <a:spcPts val="0"/>
              </a:spcBef>
              <a:spcAft>
                <a:spcPts val="0"/>
              </a:spcAft>
              <a:buNone/>
            </a:pPr>
            <a:r>
              <a:t/>
            </a:r>
            <a:endParaRPr sz="1000">
              <a:solidFill>
                <a:schemeClr val="dk2"/>
              </a:solidFill>
              <a:latin typeface="Raleway"/>
              <a:ea typeface="Raleway"/>
              <a:cs typeface="Raleway"/>
              <a:sym typeface="Raleway"/>
            </a:endParaRPr>
          </a:p>
          <a:p>
            <a:pPr indent="-400050" lvl="0" marL="457200" rtl="0" algn="l">
              <a:lnSpc>
                <a:spcPct val="100000"/>
              </a:lnSpc>
              <a:spcBef>
                <a:spcPts val="0"/>
              </a:spcBef>
              <a:spcAft>
                <a:spcPts val="0"/>
              </a:spcAft>
              <a:buNone/>
            </a:pPr>
            <a:r>
              <a:rPr b="1" lang="en">
                <a:solidFill>
                  <a:srgbClr val="A50A51"/>
                </a:solidFill>
              </a:rPr>
              <a:t>  4.     </a:t>
            </a:r>
            <a:r>
              <a:rPr lang="en">
                <a:solidFill>
                  <a:srgbClr val="A50A51"/>
                </a:solidFill>
              </a:rPr>
              <a:t>Move on to activity 2 and use the '</a:t>
            </a:r>
            <a:r>
              <a:rPr b="1" lang="en">
                <a:solidFill>
                  <a:srgbClr val="A50A51"/>
                </a:solidFill>
              </a:rPr>
              <a:t>Strategy Review Form</a:t>
            </a:r>
            <a:r>
              <a:rPr lang="en">
                <a:solidFill>
                  <a:srgbClr val="A50A51"/>
                </a:solidFill>
              </a:rPr>
              <a:t>' as a guide for </a:t>
            </a:r>
            <a:r>
              <a:rPr lang="en"/>
              <a:t>documentation</a:t>
            </a:r>
            <a:endParaRPr sz="1500">
              <a:solidFill>
                <a:srgbClr val="A50A51"/>
              </a:solidFill>
            </a:endParaRPr>
          </a:p>
          <a:p>
            <a:pPr indent="0" lvl="0" marL="914400" rtl="0" algn="l">
              <a:lnSpc>
                <a:spcPct val="115000"/>
              </a:lnSpc>
              <a:spcBef>
                <a:spcPts val="0"/>
              </a:spcBef>
              <a:spcAft>
                <a:spcPts val="0"/>
              </a:spcAft>
              <a:buNone/>
            </a:pPr>
            <a:r>
              <a:t/>
            </a:r>
            <a:endParaRPr sz="1100">
              <a:solidFill>
                <a:schemeClr val="dk2"/>
              </a:solidFill>
            </a:endParaRPr>
          </a:p>
          <a:p>
            <a:pPr indent="0" lvl="0" marL="914400" rtl="0" algn="l">
              <a:spcBef>
                <a:spcPts val="0"/>
              </a:spcBef>
              <a:spcAft>
                <a:spcPts val="0"/>
              </a:spcAft>
              <a:buNone/>
            </a:pPr>
            <a:r>
              <a:t/>
            </a:r>
            <a:endParaRPr>
              <a:solidFill>
                <a:srgbClr val="A50A5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216" name="Shape 216"/>
        <p:cNvGrpSpPr/>
        <p:nvPr/>
      </p:nvGrpSpPr>
      <p:grpSpPr>
        <a:xfrm>
          <a:off x="0" y="0"/>
          <a:ext cx="0" cy="0"/>
          <a:chOff x="0" y="0"/>
          <a:chExt cx="0" cy="0"/>
        </a:xfrm>
      </p:grpSpPr>
      <p:sp>
        <p:nvSpPr>
          <p:cNvPr id="217" name="Google Shape;217;p29"/>
          <p:cNvSpPr/>
          <p:nvPr/>
        </p:nvSpPr>
        <p:spPr>
          <a:xfrm>
            <a:off x="0" y="530025"/>
            <a:ext cx="9144000" cy="39717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27BA0"/>
              </a:solidFill>
            </a:endParaRPr>
          </a:p>
        </p:txBody>
      </p:sp>
      <p:sp>
        <p:nvSpPr>
          <p:cNvPr id="218" name="Google Shape;218;p29"/>
          <p:cNvSpPr txBox="1"/>
          <p:nvPr/>
        </p:nvSpPr>
        <p:spPr>
          <a:xfrm>
            <a:off x="331825" y="1393674"/>
            <a:ext cx="1158600" cy="106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A50A51"/>
                </a:solidFill>
                <a:latin typeface="Roboto Condensed Light"/>
                <a:ea typeface="Roboto Condensed Light"/>
                <a:cs typeface="Roboto Condensed Light"/>
                <a:sym typeface="Roboto Condensed Light"/>
              </a:rPr>
              <a:t>2</a:t>
            </a:r>
            <a:endParaRPr sz="7200">
              <a:solidFill>
                <a:srgbClr val="A50A51"/>
              </a:solidFill>
              <a:latin typeface="Roboto Condensed Light"/>
              <a:ea typeface="Roboto Condensed Light"/>
              <a:cs typeface="Roboto Condensed Light"/>
              <a:sym typeface="Roboto Condensed Light"/>
            </a:endParaRPr>
          </a:p>
        </p:txBody>
      </p:sp>
      <p:sp>
        <p:nvSpPr>
          <p:cNvPr id="219" name="Google Shape;219;p29"/>
          <p:cNvSpPr txBox="1"/>
          <p:nvPr/>
        </p:nvSpPr>
        <p:spPr>
          <a:xfrm>
            <a:off x="1490425" y="1703075"/>
            <a:ext cx="5817600" cy="6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FFFFFF"/>
                </a:solidFill>
                <a:latin typeface="Raleway Light"/>
                <a:ea typeface="Raleway Light"/>
                <a:cs typeface="Raleway Light"/>
                <a:sym typeface="Raleway Light"/>
              </a:rPr>
              <a:t>Strategy Review</a:t>
            </a:r>
            <a:endParaRPr sz="3200">
              <a:solidFill>
                <a:srgbClr val="FFFFFF"/>
              </a:solidFill>
              <a:latin typeface="Raleway Light"/>
              <a:ea typeface="Raleway Light"/>
              <a:cs typeface="Raleway Light"/>
              <a:sym typeface="Raleway Light"/>
            </a:endParaRPr>
          </a:p>
        </p:txBody>
      </p:sp>
      <p:sp>
        <p:nvSpPr>
          <p:cNvPr id="220" name="Google Shape;220;p29"/>
          <p:cNvSpPr txBox="1"/>
          <p:nvPr/>
        </p:nvSpPr>
        <p:spPr>
          <a:xfrm>
            <a:off x="406425" y="189375"/>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A50A51"/>
                </a:highlight>
                <a:latin typeface="Raleway ExtraBold"/>
                <a:ea typeface="Raleway ExtraBold"/>
                <a:cs typeface="Raleway ExtraBold"/>
                <a:sym typeface="Raleway ExtraBold"/>
              </a:rPr>
              <a:t> </a:t>
            </a:r>
            <a:r>
              <a:rPr lang="en" sz="2400">
                <a:solidFill>
                  <a:schemeClr val="lt1"/>
                </a:solidFill>
                <a:highlight>
                  <a:srgbClr val="A50A51"/>
                </a:highlight>
                <a:latin typeface="Raleway ExtraBold"/>
                <a:ea typeface="Raleway ExtraBold"/>
                <a:cs typeface="Raleway ExtraBold"/>
                <a:sym typeface="Raleway ExtraBold"/>
              </a:rPr>
              <a:t> Team Planning Session 2</a:t>
            </a:r>
            <a:r>
              <a:rPr lang="en" sz="2400">
                <a:solidFill>
                  <a:srgbClr val="A50A51"/>
                </a:solidFill>
                <a:highlight>
                  <a:srgbClr val="A50A51"/>
                </a:highlight>
                <a:latin typeface="Raleway ExtraBold"/>
                <a:ea typeface="Raleway ExtraBold"/>
                <a:cs typeface="Raleway ExtraBold"/>
                <a:sym typeface="Raleway ExtraBold"/>
              </a:rPr>
              <a:t>,</a:t>
            </a:r>
            <a:br>
              <a:rPr lang="en" sz="2400">
                <a:solidFill>
                  <a:srgbClr val="FFFFFF"/>
                </a:solidFill>
                <a:highlight>
                  <a:srgbClr val="A50A51"/>
                </a:highlight>
                <a:latin typeface="Raleway Light"/>
                <a:ea typeface="Raleway Light"/>
                <a:cs typeface="Raleway Light"/>
                <a:sym typeface="Raleway Light"/>
              </a:rPr>
            </a:br>
            <a:r>
              <a:rPr lang="en" sz="2400">
                <a:solidFill>
                  <a:srgbClr val="FFFFFF"/>
                </a:solidFill>
                <a:highlight>
                  <a:srgbClr val="A50A51"/>
                </a:highlight>
                <a:latin typeface="Raleway Light"/>
                <a:ea typeface="Raleway Light"/>
                <a:cs typeface="Raleway Light"/>
                <a:sym typeface="Raleway Light"/>
              </a:rPr>
              <a:t> Activity 2</a:t>
            </a:r>
            <a:r>
              <a:rPr lang="en" sz="2400">
                <a:solidFill>
                  <a:srgbClr val="A50A51"/>
                </a:solidFill>
                <a:highlight>
                  <a:srgbClr val="A50A51"/>
                </a:highlight>
                <a:latin typeface="Raleway Light"/>
                <a:ea typeface="Raleway Light"/>
                <a:cs typeface="Raleway Light"/>
                <a:sym typeface="Raleway Light"/>
              </a:rPr>
              <a:t>,</a:t>
            </a:r>
            <a:endParaRPr sz="2400">
              <a:solidFill>
                <a:srgbClr val="A50A51"/>
              </a:solidFill>
              <a:highlight>
                <a:srgbClr val="A50A51"/>
              </a:highlight>
              <a:latin typeface="Raleway Light"/>
              <a:ea typeface="Raleway Light"/>
              <a:cs typeface="Raleway Light"/>
              <a:sym typeface="Raleway Light"/>
            </a:endParaRPr>
          </a:p>
        </p:txBody>
      </p:sp>
      <p:sp>
        <p:nvSpPr>
          <p:cNvPr id="221" name="Google Shape;221;p29"/>
          <p:cNvSpPr/>
          <p:nvPr/>
        </p:nvSpPr>
        <p:spPr>
          <a:xfrm>
            <a:off x="0" y="158250"/>
            <a:ext cx="474900" cy="7365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58920"/>
              </a:solidFill>
            </a:endParaRPr>
          </a:p>
        </p:txBody>
      </p:sp>
      <p:pic>
        <p:nvPicPr>
          <p:cNvPr descr="a man says it 's strategy time in front of a house (Provided by Tenor)" id="222" name="Google Shape;222;p29"/>
          <p:cNvPicPr preferRelativeResize="0"/>
          <p:nvPr/>
        </p:nvPicPr>
        <p:blipFill>
          <a:blip r:embed="rId3">
            <a:alphaModFix/>
          </a:blip>
          <a:stretch>
            <a:fillRect/>
          </a:stretch>
        </p:blipFill>
        <p:spPr>
          <a:xfrm>
            <a:off x="5193575" y="909713"/>
            <a:ext cx="3559650" cy="3324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Raleway"/>
                <a:ea typeface="Raleway"/>
                <a:cs typeface="Raleway"/>
                <a:sym typeface="Raleway"/>
              </a:rPr>
              <a:t>Strategy</a:t>
            </a:r>
            <a:r>
              <a:rPr b="1" lang="en" sz="3600">
                <a:latin typeface="Raleway"/>
                <a:ea typeface="Raleway"/>
                <a:cs typeface="Raleway"/>
                <a:sym typeface="Raleway"/>
              </a:rPr>
              <a:t> Review </a:t>
            </a:r>
            <a:endParaRPr b="1" sz="3600">
              <a:latin typeface="Raleway"/>
              <a:ea typeface="Raleway"/>
              <a:cs typeface="Raleway"/>
              <a:sym typeface="Raleway"/>
            </a:endParaRPr>
          </a:p>
        </p:txBody>
      </p:sp>
      <p:sp>
        <p:nvSpPr>
          <p:cNvPr id="228" name="Google Shape;228;p30"/>
          <p:cNvSpPr txBox="1"/>
          <p:nvPr>
            <p:ph idx="2" type="body"/>
          </p:nvPr>
        </p:nvSpPr>
        <p:spPr>
          <a:xfrm>
            <a:off x="379875" y="1219550"/>
            <a:ext cx="6749400" cy="3273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A50A51"/>
              </a:buClr>
              <a:buSzPts val="1400"/>
              <a:buAutoNum type="arabicPeriod"/>
            </a:pPr>
            <a:r>
              <a:rPr lang="en">
                <a:solidFill>
                  <a:srgbClr val="A50A51"/>
                </a:solidFill>
              </a:rPr>
              <a:t>Looking back at your driver diagram/ current strategies, </a:t>
            </a:r>
            <a:r>
              <a:rPr b="1" lang="en">
                <a:solidFill>
                  <a:srgbClr val="A50A51"/>
                </a:solidFill>
              </a:rPr>
              <a:t>select</a:t>
            </a:r>
            <a:r>
              <a:rPr b="1" lang="en">
                <a:solidFill>
                  <a:srgbClr val="A50A51"/>
                </a:solidFill>
              </a:rPr>
              <a:t> 2-3</a:t>
            </a:r>
            <a:r>
              <a:rPr lang="en">
                <a:solidFill>
                  <a:srgbClr val="A50A51"/>
                </a:solidFill>
              </a:rPr>
              <a:t> that are most pressing and </a:t>
            </a:r>
            <a:r>
              <a:rPr lang="en">
                <a:solidFill>
                  <a:srgbClr val="A50A51"/>
                </a:solidFill>
              </a:rPr>
              <a:t>use the Strategy Review Form to answer these questions:</a:t>
            </a:r>
            <a:endParaRPr>
              <a:solidFill>
                <a:srgbClr val="A50A51"/>
              </a:solidFill>
            </a:endParaRPr>
          </a:p>
          <a:p>
            <a:pPr indent="-317500" lvl="1" marL="914400" rtl="0" algn="l">
              <a:spcBef>
                <a:spcPts val="0"/>
              </a:spcBef>
              <a:spcAft>
                <a:spcPts val="0"/>
              </a:spcAft>
              <a:buClr>
                <a:schemeClr val="dk2"/>
              </a:buClr>
              <a:buSzPts val="1400"/>
              <a:buChar char="○"/>
            </a:pPr>
            <a:r>
              <a:rPr lang="en" sz="1400">
                <a:solidFill>
                  <a:schemeClr val="dk2"/>
                </a:solidFill>
              </a:rPr>
              <a:t>Are these still the strategies that the community should be focusing on? Why or why not?</a:t>
            </a:r>
            <a:endParaRPr sz="1400">
              <a:solidFill>
                <a:schemeClr val="dk2"/>
              </a:solidFill>
            </a:endParaRPr>
          </a:p>
          <a:p>
            <a:pPr indent="-317500" lvl="1" marL="914400" rtl="0" algn="l">
              <a:spcBef>
                <a:spcPts val="0"/>
              </a:spcBef>
              <a:spcAft>
                <a:spcPts val="0"/>
              </a:spcAft>
              <a:buClr>
                <a:schemeClr val="dk2"/>
              </a:buClr>
              <a:buSzPts val="1400"/>
              <a:buChar char="○"/>
            </a:pPr>
            <a:r>
              <a:rPr lang="en" sz="1400">
                <a:solidFill>
                  <a:schemeClr val="dk2"/>
                </a:solidFill>
              </a:rPr>
              <a:t>Where have we seen success with each strategy?" Specific examples?</a:t>
            </a:r>
            <a:endParaRPr sz="1400">
              <a:solidFill>
                <a:schemeClr val="dk2"/>
              </a:solidFill>
            </a:endParaRPr>
          </a:p>
          <a:p>
            <a:pPr indent="-317500" lvl="1" marL="914400" rtl="0" algn="l">
              <a:spcBef>
                <a:spcPts val="0"/>
              </a:spcBef>
              <a:spcAft>
                <a:spcPts val="0"/>
              </a:spcAft>
              <a:buClr>
                <a:schemeClr val="dk2"/>
              </a:buClr>
              <a:buSzPts val="1400"/>
              <a:buFont typeface="Asap Condensed"/>
              <a:buChar char="○"/>
            </a:pPr>
            <a:r>
              <a:rPr b="1" lang="en" sz="1400">
                <a:solidFill>
                  <a:schemeClr val="dk2"/>
                </a:solidFill>
              </a:rPr>
              <a:t>What has been getting in the way of success for each strategy?</a:t>
            </a:r>
            <a:endParaRPr sz="1400">
              <a:solidFill>
                <a:schemeClr val="dk2"/>
              </a:solidFill>
            </a:endParaRPr>
          </a:p>
          <a:p>
            <a:pPr indent="0" lvl="0" marL="914400" rtl="0" algn="l">
              <a:spcBef>
                <a:spcPts val="0"/>
              </a:spcBef>
              <a:spcAft>
                <a:spcPts val="0"/>
              </a:spcAft>
              <a:buNone/>
            </a:pPr>
            <a:r>
              <a:t/>
            </a:r>
            <a:endParaRPr sz="1400">
              <a:solidFill>
                <a:srgbClr val="888888"/>
              </a:solidFill>
            </a:endParaRPr>
          </a:p>
          <a:p>
            <a:pPr indent="-317500" lvl="0" marL="457200" rtl="0" algn="l">
              <a:spcBef>
                <a:spcPts val="0"/>
              </a:spcBef>
              <a:spcAft>
                <a:spcPts val="0"/>
              </a:spcAft>
              <a:buClr>
                <a:srgbClr val="A50A51"/>
              </a:buClr>
              <a:buSzPts val="1400"/>
              <a:buAutoNum type="arabicPeriod"/>
            </a:pPr>
            <a:r>
              <a:rPr lang="en">
                <a:solidFill>
                  <a:srgbClr val="A50A51"/>
                </a:solidFill>
              </a:rPr>
              <a:t>Present your revised strategies with your partner community.</a:t>
            </a:r>
            <a:endParaRPr sz="1400">
              <a:solidFill>
                <a:srgbClr val="A50A51"/>
              </a:solidFill>
            </a:endParaRPr>
          </a:p>
          <a:p>
            <a:pPr indent="0" lvl="0" marL="914400" rtl="0" algn="l">
              <a:spcBef>
                <a:spcPts val="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