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Asap Condensed"/>
      <p:regular r:id="rId19"/>
      <p:bold r:id="rId20"/>
      <p:italic r:id="rId21"/>
      <p:boldItalic r:id="rId22"/>
    </p:embeddedFont>
    <p:embeddedFont>
      <p:font typeface="Raleway"/>
      <p:regular r:id="rId23"/>
      <p:bold r:id="rId24"/>
      <p:italic r:id="rId25"/>
      <p:boldItalic r:id="rId26"/>
    </p:embeddedFont>
    <p:embeddedFont>
      <p:font typeface="Raleway ExtraBold"/>
      <p:bold r:id="rId27"/>
      <p:boldItalic r:id="rId28"/>
    </p:embeddedFont>
    <p:embeddedFont>
      <p:font typeface="Lato"/>
      <p:regular r:id="rId29"/>
      <p:bold r:id="rId30"/>
      <p:italic r:id="rId31"/>
      <p:boldItalic r:id="rId32"/>
    </p:embeddedFont>
    <p:embeddedFont>
      <p:font typeface="Raleway Light"/>
      <p:regular r:id="rId33"/>
      <p:bold r:id="rId34"/>
      <p:italic r:id="rId35"/>
      <p:boldItalic r:id="rId36"/>
    </p:embeddedFont>
    <p:embeddedFont>
      <p:font typeface="Roboto Condensed"/>
      <p:regular r:id="rId37"/>
      <p:bold r:id="rId38"/>
      <p:italic r:id="rId39"/>
      <p:boldItalic r:id="rId40"/>
    </p:embeddedFont>
    <p:embeddedFont>
      <p:font typeface="Asap Condensed Medium"/>
      <p:regular r:id="rId41"/>
      <p:bold r:id="rId42"/>
      <p:italic r:id="rId43"/>
      <p:boldItalic r:id="rId44"/>
    </p:embeddedFont>
    <p:embeddedFont>
      <p:font typeface="Raleway Medium"/>
      <p:regular r:id="rId45"/>
      <p:bold r:id="rId46"/>
      <p:italic r:id="rId47"/>
      <p:boldItalic r:id="rId48"/>
    </p:embeddedFont>
    <p:embeddedFont>
      <p:font typeface="Asap Condensed Light"/>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Condensed-boldItalic.fntdata"/><Relationship Id="rId42" Type="http://schemas.openxmlformats.org/officeDocument/2006/relationships/font" Target="fonts/AsapCondensedMedium-bold.fntdata"/><Relationship Id="rId41" Type="http://schemas.openxmlformats.org/officeDocument/2006/relationships/font" Target="fonts/AsapCondensedMedium-regular.fntdata"/><Relationship Id="rId44" Type="http://schemas.openxmlformats.org/officeDocument/2006/relationships/font" Target="fonts/AsapCondensedMedium-boldItalic.fntdata"/><Relationship Id="rId43" Type="http://schemas.openxmlformats.org/officeDocument/2006/relationships/font" Target="fonts/AsapCondensedMedium-italic.fntdata"/><Relationship Id="rId46" Type="http://schemas.openxmlformats.org/officeDocument/2006/relationships/font" Target="fonts/RalewayMedium-bold.fntdata"/><Relationship Id="rId45" Type="http://schemas.openxmlformats.org/officeDocument/2006/relationships/font" Target="fonts/Raleway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alewayMedium-boldItalic.fntdata"/><Relationship Id="rId47" Type="http://schemas.openxmlformats.org/officeDocument/2006/relationships/font" Target="fonts/RalewayMedium-italic.fntdata"/><Relationship Id="rId49" Type="http://schemas.openxmlformats.org/officeDocument/2006/relationships/font" Target="fonts/AsapCondensedLight-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italic.fntdata"/><Relationship Id="rId30" Type="http://schemas.openxmlformats.org/officeDocument/2006/relationships/font" Target="fonts/Lato-bold.fntdata"/><Relationship Id="rId33" Type="http://schemas.openxmlformats.org/officeDocument/2006/relationships/font" Target="fonts/RalewayLight-regular.fntdata"/><Relationship Id="rId32" Type="http://schemas.openxmlformats.org/officeDocument/2006/relationships/font" Target="fonts/Lato-boldItalic.fntdata"/><Relationship Id="rId35" Type="http://schemas.openxmlformats.org/officeDocument/2006/relationships/font" Target="fonts/RalewayLight-italic.fntdata"/><Relationship Id="rId34" Type="http://schemas.openxmlformats.org/officeDocument/2006/relationships/font" Target="fonts/RalewayLight-bold.fntdata"/><Relationship Id="rId37" Type="http://schemas.openxmlformats.org/officeDocument/2006/relationships/font" Target="fonts/RobotoCondensed-regular.fntdata"/><Relationship Id="rId36" Type="http://schemas.openxmlformats.org/officeDocument/2006/relationships/font" Target="fonts/RalewayLight-boldItalic.fntdata"/><Relationship Id="rId39" Type="http://schemas.openxmlformats.org/officeDocument/2006/relationships/font" Target="fonts/RobotoCondensed-italic.fntdata"/><Relationship Id="rId38" Type="http://schemas.openxmlformats.org/officeDocument/2006/relationships/font" Target="fonts/RobotoCondensed-bold.fntdata"/><Relationship Id="rId20" Type="http://schemas.openxmlformats.org/officeDocument/2006/relationships/font" Target="fonts/AsapCondensed-bold.fntdata"/><Relationship Id="rId22" Type="http://schemas.openxmlformats.org/officeDocument/2006/relationships/font" Target="fonts/AsapCondensed-boldItalic.fntdata"/><Relationship Id="rId21" Type="http://schemas.openxmlformats.org/officeDocument/2006/relationships/font" Target="fonts/AsapCondensed-italic.fntdata"/><Relationship Id="rId24" Type="http://schemas.openxmlformats.org/officeDocument/2006/relationships/font" Target="fonts/Raleway-bold.fntdata"/><Relationship Id="rId23" Type="http://schemas.openxmlformats.org/officeDocument/2006/relationships/font" Target="fonts/Raleway-regular.fntdata"/><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RalewayExtraBold-boldItalic.fntdata"/><Relationship Id="rId27" Type="http://schemas.openxmlformats.org/officeDocument/2006/relationships/font" Target="fonts/RalewayExtraBold-bold.fntdata"/><Relationship Id="rId29" Type="http://schemas.openxmlformats.org/officeDocument/2006/relationships/font" Target="fonts/Lato-regular.fntdata"/><Relationship Id="rId51" Type="http://schemas.openxmlformats.org/officeDocument/2006/relationships/font" Target="fonts/AsapCondensedLight-italic.fntdata"/><Relationship Id="rId50" Type="http://schemas.openxmlformats.org/officeDocument/2006/relationships/font" Target="fonts/AsapCondensedLight-bold.fntdata"/><Relationship Id="rId52" Type="http://schemas.openxmlformats.org/officeDocument/2006/relationships/font" Target="fonts/AsapCondensedLight-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AsapCondensed-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7365526666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7365526666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89af25151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89af25151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a:t>
            </a:r>
            <a:r>
              <a:rPr lang="en"/>
              <a:t> that this may seem a little abstract, and remind </a:t>
            </a:r>
            <a:r>
              <a:rPr lang="en"/>
              <a:t>communities</a:t>
            </a:r>
            <a:r>
              <a:rPr lang="en"/>
              <a:t> that coaches will come around the room supporting the work.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89af25151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89af25151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Leave this slide up as communities work through the activities</a:t>
            </a:r>
            <a:endParaRPr/>
          </a:p>
          <a:p>
            <a:pPr indent="0" lvl="0" marL="0" rtl="0" algn="l">
              <a:spcBef>
                <a:spcPts val="0"/>
              </a:spcBef>
              <a:spcAft>
                <a:spcPts val="0"/>
              </a:spcAft>
              <a:buNone/>
            </a:pPr>
            <a:r>
              <a:rPr lang="en"/>
              <a:t>Gently prompt communities when the suggested time has passed, but allow them to work at their own pace. If it’s your preference, feel free to add a </a:t>
            </a:r>
            <a:r>
              <a:rPr lang="en"/>
              <a:t>countdown</a:t>
            </a:r>
            <a:r>
              <a:rPr lang="en"/>
              <a:t> timer to this slide.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9467e7bac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9467e7bac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 communities of the transition - give a couple minutes to finish writing their final thoughts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9467e7bacc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9467e7bacc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2-3 communities to share out (depending on time)</a:t>
            </a:r>
            <a:endParaRPr/>
          </a:p>
          <a:p>
            <a:pPr indent="0" lvl="0" marL="0" rtl="0" algn="l">
              <a:spcBef>
                <a:spcPts val="0"/>
              </a:spcBef>
              <a:spcAft>
                <a:spcPts val="0"/>
              </a:spcAft>
              <a:buNone/>
            </a:pPr>
            <a:r>
              <a:rPr lang="en"/>
              <a:t>Make sure you take photos of each Goal &amp; Action Planning worksheet (1 per strategy)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de787a88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de787a88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98b8e84f66_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98b8e84f66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98da33b3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98da33b3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7365526666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7365526666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3d69f1fc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3d69f1fc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sure communities have their workbook, and give </a:t>
            </a:r>
            <a:r>
              <a:rPr lang="en"/>
              <a:t>instruction</a:t>
            </a:r>
            <a:r>
              <a:rPr lang="en"/>
              <a:t> to take the workbook out now. Let them know that if they cannot find their workbook, someone will be around to help them.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89af25151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89af25151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Briefly describe the flow of the activity. Over the next four slides, you will explain the details for each of the activities before communities get started working.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3d69f1fc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3d69f1fc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89af25151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89af25151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89af25151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89af25151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type="title">
  <p:cSld name="TITLE">
    <p:bg>
      <p:bgPr>
        <a:solidFill>
          <a:schemeClr val="lt1"/>
        </a:solidFill>
      </p:bgPr>
    </p:bg>
    <p:spTree>
      <p:nvGrpSpPr>
        <p:cNvPr id="9" name="Shape 9"/>
        <p:cNvGrpSpPr/>
        <p:nvPr/>
      </p:nvGrpSpPr>
      <p:grpSpPr>
        <a:xfrm>
          <a:off x="0" y="0"/>
          <a:ext cx="0" cy="0"/>
          <a:chOff x="0" y="0"/>
          <a:chExt cx="0" cy="0"/>
        </a:xfrm>
      </p:grpSpPr>
      <p:pic>
        <p:nvPicPr>
          <p:cNvPr id="10" name="Google Shape;10;p2" title="Background (1).png"/>
          <p:cNvPicPr preferRelativeResize="0"/>
          <p:nvPr/>
        </p:nvPicPr>
        <p:blipFill>
          <a:blip r:embed="rId2">
            <a:alphaModFix/>
          </a:blip>
          <a:stretch>
            <a:fillRect/>
          </a:stretch>
        </p:blipFill>
        <p:spPr>
          <a:xfrm>
            <a:off x="-13" y="0"/>
            <a:ext cx="9144029" cy="5143500"/>
          </a:xfrm>
          <a:prstGeom prst="rect">
            <a:avLst/>
          </a:prstGeom>
          <a:noFill/>
          <a:ln>
            <a:noFill/>
          </a:ln>
        </p:spPr>
      </p:pic>
      <p:sp>
        <p:nvSpPr>
          <p:cNvPr id="11" name="Google Shape;11;p2"/>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A50A51"/>
              </a:buClr>
              <a:buSzPts val="1400"/>
              <a:buNone/>
              <a:defRPr sz="1400">
                <a:solidFill>
                  <a:srgbClr val="A50A51"/>
                </a:solidFill>
              </a:defRPr>
            </a:lvl1pPr>
            <a:lvl2pPr lvl="1">
              <a:lnSpc>
                <a:spcPct val="100000"/>
              </a:lnSpc>
              <a:spcBef>
                <a:spcPts val="0"/>
              </a:spcBef>
              <a:spcAft>
                <a:spcPts val="0"/>
              </a:spcAft>
              <a:buClr>
                <a:srgbClr val="A50A51"/>
              </a:buClr>
              <a:buSzPts val="1400"/>
              <a:buNone/>
              <a:defRPr sz="1400">
                <a:solidFill>
                  <a:srgbClr val="A50A51"/>
                </a:solidFill>
              </a:defRPr>
            </a:lvl2pPr>
            <a:lvl3pPr lvl="2">
              <a:lnSpc>
                <a:spcPct val="100000"/>
              </a:lnSpc>
              <a:spcBef>
                <a:spcPts val="0"/>
              </a:spcBef>
              <a:spcAft>
                <a:spcPts val="0"/>
              </a:spcAft>
              <a:buClr>
                <a:srgbClr val="A50A51"/>
              </a:buClr>
              <a:buSzPts val="1400"/>
              <a:buNone/>
              <a:defRPr sz="1400">
                <a:solidFill>
                  <a:srgbClr val="A50A51"/>
                </a:solidFill>
              </a:defRPr>
            </a:lvl3pPr>
            <a:lvl4pPr lvl="3">
              <a:lnSpc>
                <a:spcPct val="100000"/>
              </a:lnSpc>
              <a:spcBef>
                <a:spcPts val="0"/>
              </a:spcBef>
              <a:spcAft>
                <a:spcPts val="0"/>
              </a:spcAft>
              <a:buClr>
                <a:srgbClr val="A50A51"/>
              </a:buClr>
              <a:buSzPts val="1400"/>
              <a:buNone/>
              <a:defRPr sz="1400">
                <a:solidFill>
                  <a:srgbClr val="A50A51"/>
                </a:solidFill>
              </a:defRPr>
            </a:lvl4pPr>
            <a:lvl5pPr lvl="4">
              <a:lnSpc>
                <a:spcPct val="100000"/>
              </a:lnSpc>
              <a:spcBef>
                <a:spcPts val="0"/>
              </a:spcBef>
              <a:spcAft>
                <a:spcPts val="0"/>
              </a:spcAft>
              <a:buClr>
                <a:srgbClr val="A50A51"/>
              </a:buClr>
              <a:buSzPts val="1400"/>
              <a:buNone/>
              <a:defRPr sz="1400">
                <a:solidFill>
                  <a:srgbClr val="A50A51"/>
                </a:solidFill>
              </a:defRPr>
            </a:lvl5pPr>
            <a:lvl6pPr lvl="5">
              <a:lnSpc>
                <a:spcPct val="100000"/>
              </a:lnSpc>
              <a:spcBef>
                <a:spcPts val="0"/>
              </a:spcBef>
              <a:spcAft>
                <a:spcPts val="0"/>
              </a:spcAft>
              <a:buClr>
                <a:srgbClr val="A50A51"/>
              </a:buClr>
              <a:buSzPts val="1400"/>
              <a:buNone/>
              <a:defRPr sz="1400">
                <a:solidFill>
                  <a:srgbClr val="A50A51"/>
                </a:solidFill>
              </a:defRPr>
            </a:lvl6pPr>
            <a:lvl7pPr lvl="6">
              <a:lnSpc>
                <a:spcPct val="100000"/>
              </a:lnSpc>
              <a:spcBef>
                <a:spcPts val="0"/>
              </a:spcBef>
              <a:spcAft>
                <a:spcPts val="0"/>
              </a:spcAft>
              <a:buClr>
                <a:srgbClr val="A50A51"/>
              </a:buClr>
              <a:buSzPts val="1400"/>
              <a:buNone/>
              <a:defRPr sz="1400">
                <a:solidFill>
                  <a:srgbClr val="A50A51"/>
                </a:solidFill>
              </a:defRPr>
            </a:lvl7pPr>
            <a:lvl8pPr lvl="7">
              <a:lnSpc>
                <a:spcPct val="100000"/>
              </a:lnSpc>
              <a:spcBef>
                <a:spcPts val="0"/>
              </a:spcBef>
              <a:spcAft>
                <a:spcPts val="0"/>
              </a:spcAft>
              <a:buClr>
                <a:srgbClr val="A50A51"/>
              </a:buClr>
              <a:buSzPts val="1400"/>
              <a:buNone/>
              <a:defRPr sz="1400">
                <a:solidFill>
                  <a:srgbClr val="A50A51"/>
                </a:solidFill>
              </a:defRPr>
            </a:lvl8pPr>
            <a:lvl9pPr lvl="8">
              <a:lnSpc>
                <a:spcPct val="100000"/>
              </a:lnSpc>
              <a:spcBef>
                <a:spcPts val="0"/>
              </a:spcBef>
              <a:spcAft>
                <a:spcPts val="0"/>
              </a:spcAft>
              <a:buClr>
                <a:srgbClr val="A50A51"/>
              </a:buClr>
              <a:buSzPts val="1400"/>
              <a:buNone/>
              <a:defRPr sz="1400">
                <a:solidFill>
                  <a:srgbClr val="A50A51"/>
                </a:solidFill>
              </a:defRPr>
            </a:lvl9pPr>
          </a:lstStyle>
          <a:p/>
        </p:txBody>
      </p:sp>
      <p:cxnSp>
        <p:nvCxnSpPr>
          <p:cNvPr id="12" name="Google Shape;12;p2"/>
          <p:cNvCxnSpPr/>
          <p:nvPr/>
        </p:nvCxnSpPr>
        <p:spPr>
          <a:xfrm>
            <a:off x="-6000" y="4632625"/>
            <a:ext cx="9156000" cy="13200"/>
          </a:xfrm>
          <a:prstGeom prst="straightConnector1">
            <a:avLst/>
          </a:prstGeom>
          <a:noFill/>
          <a:ln cap="flat" cmpd="sng" w="19050">
            <a:solidFill>
              <a:srgbClr val="A50A51"/>
            </a:solidFill>
            <a:prstDash val="solid"/>
            <a:round/>
            <a:headEnd len="med" w="med" type="none"/>
            <a:tailEnd len="med" w="med" type="none"/>
          </a:ln>
        </p:spPr>
      </p:cxnSp>
      <p:sp>
        <p:nvSpPr>
          <p:cNvPr id="13" name="Google Shape;13;p2"/>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A50A51"/>
              </a:buClr>
              <a:buSzPts val="3600"/>
              <a:buNone/>
              <a:defRPr sz="3600">
                <a:solidFill>
                  <a:srgbClr val="A50A5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 name="Google Shape;14;p2"/>
          <p:cNvSpPr txBox="1"/>
          <p:nvPr>
            <p:ph idx="2" type="subTitle"/>
          </p:nvPr>
        </p:nvSpPr>
        <p:spPr>
          <a:xfrm>
            <a:off x="456075" y="4645825"/>
            <a:ext cx="4399200" cy="4977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Clr>
                <a:srgbClr val="A50A51"/>
              </a:buClr>
              <a:buSzPts val="1000"/>
              <a:buNone/>
              <a:defRPr b="1" sz="1000">
                <a:solidFill>
                  <a:srgbClr val="A50A51"/>
                </a:solidFill>
              </a:defRPr>
            </a:lvl1pPr>
            <a:lvl2pPr lvl="1" rtl="0">
              <a:lnSpc>
                <a:spcPct val="100000"/>
              </a:lnSpc>
              <a:spcBef>
                <a:spcPts val="0"/>
              </a:spcBef>
              <a:spcAft>
                <a:spcPts val="0"/>
              </a:spcAft>
              <a:buClr>
                <a:srgbClr val="FF6F0C"/>
              </a:buClr>
              <a:buSzPts val="1800"/>
              <a:buNone/>
              <a:defRPr b="1" sz="1800">
                <a:solidFill>
                  <a:srgbClr val="FF6F0C"/>
                </a:solidFill>
              </a:defRPr>
            </a:lvl2pPr>
            <a:lvl3pPr lvl="2" rtl="0">
              <a:lnSpc>
                <a:spcPct val="100000"/>
              </a:lnSpc>
              <a:spcBef>
                <a:spcPts val="0"/>
              </a:spcBef>
              <a:spcAft>
                <a:spcPts val="0"/>
              </a:spcAft>
              <a:buClr>
                <a:srgbClr val="FF6F0C"/>
              </a:buClr>
              <a:buSzPts val="1800"/>
              <a:buNone/>
              <a:defRPr b="1" sz="1800">
                <a:solidFill>
                  <a:srgbClr val="FF6F0C"/>
                </a:solidFill>
              </a:defRPr>
            </a:lvl3pPr>
            <a:lvl4pPr lvl="3" rtl="0">
              <a:lnSpc>
                <a:spcPct val="100000"/>
              </a:lnSpc>
              <a:spcBef>
                <a:spcPts val="0"/>
              </a:spcBef>
              <a:spcAft>
                <a:spcPts val="0"/>
              </a:spcAft>
              <a:buClr>
                <a:srgbClr val="FF6F0C"/>
              </a:buClr>
              <a:buSzPts val="1800"/>
              <a:buNone/>
              <a:defRPr b="1" sz="1800">
                <a:solidFill>
                  <a:srgbClr val="FF6F0C"/>
                </a:solidFill>
              </a:defRPr>
            </a:lvl4pPr>
            <a:lvl5pPr lvl="4" rtl="0">
              <a:lnSpc>
                <a:spcPct val="100000"/>
              </a:lnSpc>
              <a:spcBef>
                <a:spcPts val="0"/>
              </a:spcBef>
              <a:spcAft>
                <a:spcPts val="0"/>
              </a:spcAft>
              <a:buClr>
                <a:srgbClr val="FF6F0C"/>
              </a:buClr>
              <a:buSzPts val="1800"/>
              <a:buNone/>
              <a:defRPr b="1" sz="1800">
                <a:solidFill>
                  <a:srgbClr val="FF6F0C"/>
                </a:solidFill>
              </a:defRPr>
            </a:lvl5pPr>
            <a:lvl6pPr lvl="5" rtl="0">
              <a:lnSpc>
                <a:spcPct val="100000"/>
              </a:lnSpc>
              <a:spcBef>
                <a:spcPts val="0"/>
              </a:spcBef>
              <a:spcAft>
                <a:spcPts val="0"/>
              </a:spcAft>
              <a:buClr>
                <a:srgbClr val="FF6F0C"/>
              </a:buClr>
              <a:buSzPts val="1800"/>
              <a:buNone/>
              <a:defRPr b="1" sz="1800">
                <a:solidFill>
                  <a:srgbClr val="FF6F0C"/>
                </a:solidFill>
              </a:defRPr>
            </a:lvl6pPr>
            <a:lvl7pPr lvl="6" rtl="0">
              <a:lnSpc>
                <a:spcPct val="100000"/>
              </a:lnSpc>
              <a:spcBef>
                <a:spcPts val="0"/>
              </a:spcBef>
              <a:spcAft>
                <a:spcPts val="0"/>
              </a:spcAft>
              <a:buClr>
                <a:srgbClr val="FF6F0C"/>
              </a:buClr>
              <a:buSzPts val="1800"/>
              <a:buNone/>
              <a:defRPr b="1" sz="1800">
                <a:solidFill>
                  <a:srgbClr val="FF6F0C"/>
                </a:solidFill>
              </a:defRPr>
            </a:lvl7pPr>
            <a:lvl8pPr lvl="7" rtl="0">
              <a:lnSpc>
                <a:spcPct val="100000"/>
              </a:lnSpc>
              <a:spcBef>
                <a:spcPts val="0"/>
              </a:spcBef>
              <a:spcAft>
                <a:spcPts val="0"/>
              </a:spcAft>
              <a:buClr>
                <a:srgbClr val="FF6F0C"/>
              </a:buClr>
              <a:buSzPts val="1800"/>
              <a:buNone/>
              <a:defRPr b="1" sz="1800">
                <a:solidFill>
                  <a:srgbClr val="FF6F0C"/>
                </a:solidFill>
              </a:defRPr>
            </a:lvl8pPr>
            <a:lvl9pPr lvl="8" rtl="0">
              <a:lnSpc>
                <a:spcPct val="100000"/>
              </a:lnSpc>
              <a:spcBef>
                <a:spcPts val="0"/>
              </a:spcBef>
              <a:spcAft>
                <a:spcPts val="0"/>
              </a:spcAft>
              <a:buClr>
                <a:srgbClr val="FF6F0C"/>
              </a:buClr>
              <a:buSzPts val="1800"/>
              <a:buNone/>
              <a:defRPr b="1" sz="1800">
                <a:solidFill>
                  <a:srgbClr val="FF6F0C"/>
                </a:solidFill>
              </a:defRPr>
            </a:lvl9pPr>
          </a:lstStyle>
          <a:p/>
        </p:txBody>
      </p:sp>
      <p:pic>
        <p:nvPicPr>
          <p:cNvPr id="15" name="Google Shape;15;p2" title="BuiltForZero_CS_logo_rgb_white.jpg"/>
          <p:cNvPicPr preferRelativeResize="0"/>
          <p:nvPr/>
        </p:nvPicPr>
        <p:blipFill>
          <a:blip r:embed="rId3">
            <a:alphaModFix/>
          </a:blip>
          <a:stretch>
            <a:fillRect/>
          </a:stretch>
        </p:blipFill>
        <p:spPr>
          <a:xfrm>
            <a:off x="8646300" y="4645800"/>
            <a:ext cx="497700" cy="497700"/>
          </a:xfrm>
          <a:prstGeom prst="rect">
            <a:avLst/>
          </a:prstGeom>
          <a:noFill/>
          <a:ln>
            <a:noFill/>
          </a:ln>
        </p:spPr>
      </p:pic>
      <p:sp>
        <p:nvSpPr>
          <p:cNvPr id="16" name="Google Shape;16;p2"/>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bar">
  <p:cSld name="SECTION_TITLE_AND_DESCRIPTION_1_1">
    <p:bg>
      <p:bgPr>
        <a:solidFill>
          <a:schemeClr val="lt1"/>
        </a:solidFill>
      </p:bgPr>
    </p:bg>
    <p:spTree>
      <p:nvGrpSpPr>
        <p:cNvPr id="57" name="Shape 57"/>
        <p:cNvGrpSpPr/>
        <p:nvPr/>
      </p:nvGrpSpPr>
      <p:grpSpPr>
        <a:xfrm>
          <a:off x="0" y="0"/>
          <a:ext cx="0" cy="0"/>
          <a:chOff x="0" y="0"/>
          <a:chExt cx="0" cy="0"/>
        </a:xfrm>
      </p:grpSpPr>
      <p:sp>
        <p:nvSpPr>
          <p:cNvPr id="58" name="Google Shape;58;p11"/>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60" name="Google Shape;60;p11"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p:cSld name="BIG_NUMBER_1">
    <p:bg>
      <p:bgPr>
        <a:solidFill>
          <a:schemeClr val="lt1"/>
        </a:solidFill>
      </p:bgPr>
    </p:bg>
    <p:spTree>
      <p:nvGrpSpPr>
        <p:cNvPr id="61" name="Shape 61"/>
        <p:cNvGrpSpPr/>
        <p:nvPr/>
      </p:nvGrpSpPr>
      <p:grpSpPr>
        <a:xfrm>
          <a:off x="0" y="0"/>
          <a:ext cx="0" cy="0"/>
          <a:chOff x="0" y="0"/>
          <a:chExt cx="0" cy="0"/>
        </a:xfrm>
      </p:grpSpPr>
      <p:sp>
        <p:nvSpPr>
          <p:cNvPr id="62" name="Google Shape;62;p12"/>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2"/>
          <p:cNvSpPr/>
          <p:nvPr/>
        </p:nvSpPr>
        <p:spPr>
          <a:xfrm>
            <a:off x="4398275" y="1216150"/>
            <a:ext cx="3803100" cy="363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2"/>
          <p:cNvSpPr/>
          <p:nvPr/>
        </p:nvSpPr>
        <p:spPr>
          <a:xfrm>
            <a:off x="420625" y="1216150"/>
            <a:ext cx="3803100" cy="363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2"/>
          <p:cNvSpPr txBox="1"/>
          <p:nvPr/>
        </p:nvSpPr>
        <p:spPr>
          <a:xfrm>
            <a:off x="858025" y="133777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a:t>
            </a:r>
            <a:r>
              <a:rPr lang="en" sz="1200">
                <a:solidFill>
                  <a:srgbClr val="9E9E9E"/>
                </a:solidFill>
                <a:latin typeface="Raleway"/>
                <a:ea typeface="Raleway"/>
                <a:cs typeface="Raleway"/>
                <a:sym typeface="Raleway"/>
              </a:rPr>
              <a:t> </a:t>
            </a:r>
            <a:endParaRPr sz="1200">
              <a:solidFill>
                <a:srgbClr val="9E9E9E"/>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66" name="Google Shape;66;p12"/>
          <p:cNvSpPr txBox="1"/>
          <p:nvPr/>
        </p:nvSpPr>
        <p:spPr>
          <a:xfrm>
            <a:off x="4609000" y="1301725"/>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Roboto Condensed"/>
                <a:ea typeface="Roboto Condensed"/>
                <a:cs typeface="Roboto Condensed"/>
                <a:sym typeface="Roboto Condensed"/>
              </a:rPr>
              <a:t>4</a:t>
            </a:r>
            <a:endParaRPr b="1" sz="2400">
              <a:solidFill>
                <a:srgbClr val="86AF15"/>
              </a:solidFill>
              <a:latin typeface="Roboto Condensed"/>
              <a:ea typeface="Roboto Condensed"/>
              <a:cs typeface="Roboto Condensed"/>
              <a:sym typeface="Roboto Condensed"/>
            </a:endParaRPr>
          </a:p>
        </p:txBody>
      </p:sp>
      <p:sp>
        <p:nvSpPr>
          <p:cNvPr id="67" name="Google Shape;67;p12"/>
          <p:cNvSpPr txBox="1"/>
          <p:nvPr/>
        </p:nvSpPr>
        <p:spPr>
          <a:xfrm>
            <a:off x="4609000" y="242126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Roboto Condensed"/>
                <a:ea typeface="Roboto Condensed"/>
                <a:cs typeface="Roboto Condensed"/>
                <a:sym typeface="Roboto Condensed"/>
              </a:rPr>
              <a:t>5</a:t>
            </a:r>
            <a:endParaRPr b="1" sz="2400">
              <a:solidFill>
                <a:srgbClr val="86AF15"/>
              </a:solidFill>
              <a:latin typeface="Roboto Condensed"/>
              <a:ea typeface="Roboto Condensed"/>
              <a:cs typeface="Roboto Condensed"/>
              <a:sym typeface="Roboto Condensed"/>
            </a:endParaRPr>
          </a:p>
        </p:txBody>
      </p:sp>
      <p:sp>
        <p:nvSpPr>
          <p:cNvPr id="68" name="Google Shape;68;p12"/>
          <p:cNvSpPr txBox="1"/>
          <p:nvPr/>
        </p:nvSpPr>
        <p:spPr>
          <a:xfrm>
            <a:off x="4609000" y="3540825"/>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Roboto Condensed"/>
                <a:ea typeface="Roboto Condensed"/>
                <a:cs typeface="Roboto Condensed"/>
                <a:sym typeface="Roboto Condensed"/>
              </a:rPr>
              <a:t>6</a:t>
            </a:r>
            <a:endParaRPr b="1" sz="2400">
              <a:solidFill>
                <a:srgbClr val="86AF15"/>
              </a:solidFill>
              <a:latin typeface="Roboto Condensed"/>
              <a:ea typeface="Roboto Condensed"/>
              <a:cs typeface="Roboto Condensed"/>
              <a:sym typeface="Roboto Condensed"/>
            </a:endParaRPr>
          </a:p>
        </p:txBody>
      </p:sp>
      <p:sp>
        <p:nvSpPr>
          <p:cNvPr id="69" name="Google Shape;69;p12"/>
          <p:cNvSpPr txBox="1"/>
          <p:nvPr/>
        </p:nvSpPr>
        <p:spPr>
          <a:xfrm>
            <a:off x="561550" y="130171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Asap Condensed"/>
                <a:ea typeface="Asap Condensed"/>
                <a:cs typeface="Asap Condensed"/>
                <a:sym typeface="Asap Condensed"/>
              </a:rPr>
              <a:t>1</a:t>
            </a:r>
            <a:endParaRPr b="1" sz="2400">
              <a:solidFill>
                <a:srgbClr val="86AF15"/>
              </a:solidFill>
              <a:latin typeface="Asap Condensed"/>
              <a:ea typeface="Asap Condensed"/>
              <a:cs typeface="Asap Condensed"/>
              <a:sym typeface="Asap Condensed"/>
            </a:endParaRPr>
          </a:p>
        </p:txBody>
      </p:sp>
      <p:sp>
        <p:nvSpPr>
          <p:cNvPr id="70" name="Google Shape;70;p12"/>
          <p:cNvSpPr txBox="1"/>
          <p:nvPr/>
        </p:nvSpPr>
        <p:spPr>
          <a:xfrm>
            <a:off x="561550" y="242126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Asap Condensed"/>
                <a:ea typeface="Asap Condensed"/>
                <a:cs typeface="Asap Condensed"/>
                <a:sym typeface="Asap Condensed"/>
              </a:rPr>
              <a:t>2</a:t>
            </a:r>
            <a:endParaRPr b="1" sz="2400">
              <a:solidFill>
                <a:srgbClr val="86AF15"/>
              </a:solidFill>
              <a:latin typeface="Roboto Condensed"/>
              <a:ea typeface="Roboto Condensed"/>
              <a:cs typeface="Roboto Condensed"/>
              <a:sym typeface="Roboto Condensed"/>
            </a:endParaRPr>
          </a:p>
        </p:txBody>
      </p:sp>
      <p:sp>
        <p:nvSpPr>
          <p:cNvPr id="71" name="Google Shape;71;p12"/>
          <p:cNvSpPr txBox="1"/>
          <p:nvPr/>
        </p:nvSpPr>
        <p:spPr>
          <a:xfrm>
            <a:off x="561550" y="354081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Asap Condensed"/>
                <a:ea typeface="Asap Condensed"/>
                <a:cs typeface="Asap Condensed"/>
                <a:sym typeface="Asap Condensed"/>
              </a:rPr>
              <a:t>3</a:t>
            </a:r>
            <a:endParaRPr b="1" sz="2400">
              <a:solidFill>
                <a:srgbClr val="86AF15"/>
              </a:solidFill>
              <a:latin typeface="Roboto Condensed"/>
              <a:ea typeface="Roboto Condensed"/>
              <a:cs typeface="Roboto Condensed"/>
              <a:sym typeface="Roboto Condensed"/>
            </a:endParaRPr>
          </a:p>
        </p:txBody>
      </p:sp>
      <p:sp>
        <p:nvSpPr>
          <p:cNvPr id="72" name="Google Shape;72;p12"/>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chemeClr val="lt1"/>
                </a:solidFill>
                <a:highlight>
                  <a:srgbClr val="A50A51"/>
                </a:highlight>
                <a:latin typeface="Asap Condensed"/>
                <a:ea typeface="Asap Condensed"/>
                <a:cs typeface="Asap Condensed"/>
                <a:sym typeface="Asap Condensed"/>
              </a:rPr>
              <a:t> Two columns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73" name="Google Shape;73;p12"/>
          <p:cNvSpPr txBox="1"/>
          <p:nvPr/>
        </p:nvSpPr>
        <p:spPr>
          <a:xfrm>
            <a:off x="908350" y="2439300"/>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4" name="Google Shape;74;p12"/>
          <p:cNvSpPr txBox="1"/>
          <p:nvPr/>
        </p:nvSpPr>
        <p:spPr>
          <a:xfrm>
            <a:off x="908350" y="357802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5" name="Google Shape;75;p12"/>
          <p:cNvSpPr txBox="1"/>
          <p:nvPr/>
        </p:nvSpPr>
        <p:spPr>
          <a:xfrm>
            <a:off x="4955800" y="133777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6" name="Google Shape;76;p12"/>
          <p:cNvSpPr txBox="1"/>
          <p:nvPr/>
        </p:nvSpPr>
        <p:spPr>
          <a:xfrm>
            <a:off x="4955800" y="2439300"/>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7" name="Google Shape;77;p12"/>
          <p:cNvSpPr txBox="1"/>
          <p:nvPr/>
        </p:nvSpPr>
        <p:spPr>
          <a:xfrm>
            <a:off x="4955800" y="357802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er paragraphs">
  <p:cSld name="TITLE_AND_TWO_COLUMNS_1_1_1">
    <p:bg>
      <p:bgPr>
        <a:solidFill>
          <a:srgbClr val="FFFFFF"/>
        </a:solidFill>
      </p:bgPr>
    </p:bg>
    <p:spTree>
      <p:nvGrpSpPr>
        <p:cNvPr id="78" name="Shape 78"/>
        <p:cNvGrpSpPr/>
        <p:nvPr/>
      </p:nvGrpSpPr>
      <p:grpSpPr>
        <a:xfrm>
          <a:off x="0" y="0"/>
          <a:ext cx="0" cy="0"/>
          <a:chOff x="0" y="0"/>
          <a:chExt cx="0" cy="0"/>
        </a:xfrm>
      </p:grpSpPr>
      <p:sp>
        <p:nvSpPr>
          <p:cNvPr id="79" name="Google Shape;79;p13"/>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highlight>
                  <a:srgbClr val="A50A51"/>
                </a:highlight>
                <a:latin typeface="Asap Condensed"/>
                <a:ea typeface="Asap Condensed"/>
                <a:cs typeface="Asap Condensed"/>
                <a:sym typeface="Asap Condensed"/>
              </a:rPr>
              <a:t> Longer paragraphs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81" name="Google Shape;81;p13"/>
          <p:cNvSpPr txBox="1"/>
          <p:nvPr/>
        </p:nvSpPr>
        <p:spPr>
          <a:xfrm>
            <a:off x="417050" y="1100075"/>
            <a:ext cx="6825000" cy="364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A50A51"/>
                </a:solidFill>
                <a:latin typeface="Asap Condensed Medium"/>
                <a:ea typeface="Asap Condensed Medium"/>
                <a:cs typeface="Asap Condensed Medium"/>
                <a:sym typeface="Asap Condensed Medium"/>
              </a:rPr>
              <a:t>Participants organize teams, gather data, identify partners, and assess current capabilities in improvement methods and.</a:t>
            </a:r>
            <a:endParaRPr sz="1800">
              <a:solidFill>
                <a:srgbClr val="A50A51"/>
              </a:solidFill>
              <a:latin typeface="Asap Condensed Medium"/>
              <a:ea typeface="Asap Condensed Medium"/>
              <a:cs typeface="Asap Condensed Medium"/>
              <a:sym typeface="Asap Condensed Medium"/>
            </a:endParaRPr>
          </a:p>
          <a:p>
            <a:pPr indent="0" lvl="0" marL="0" rtl="0" algn="l">
              <a:lnSpc>
                <a:spcPct val="115000"/>
              </a:lnSpc>
              <a:spcBef>
                <a:spcPts val="0"/>
              </a:spcBef>
              <a:spcAft>
                <a:spcPts val="0"/>
              </a:spcAft>
              <a:buClr>
                <a:schemeClr val="dk1"/>
              </a:buClr>
              <a:buSzPts val="1100"/>
              <a:buFont typeface="Arial"/>
              <a:buNone/>
            </a:pPr>
            <a:r>
              <a:t/>
            </a:r>
            <a:endParaRPr sz="15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rPr lang="en" sz="1200">
                <a:solidFill>
                  <a:srgbClr val="9E9E9E"/>
                </a:solidFill>
                <a:latin typeface="Raleway Medium"/>
                <a:ea typeface="Raleway Medium"/>
                <a:cs typeface="Raleway Medium"/>
                <a:sym typeface="Raleway Medium"/>
              </a:rPr>
              <a:t>Participants organize teams, gather data, identify partners, and assess current capabilities in improvement methods and Participants organize teams, gather data, identify partners, and assess current capabilities in improvement methods and. Participants organize teams, gather data, identify partners, and assess current capabilities in improvement methods and.</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rPr lang="en" sz="1200">
                <a:solidFill>
                  <a:srgbClr val="9E9E9E"/>
                </a:solidFill>
                <a:latin typeface="Raleway Medium"/>
                <a:ea typeface="Raleway Medium"/>
                <a:cs typeface="Raleway Medium"/>
                <a:sym typeface="Raleway Medium"/>
              </a:rPr>
              <a:t>Participants organize teams, gather data, identify partners, and assess current capabilities in improvement methods and Participants organize teams, gather data, identify partners, and assess current capabilities in improvement methods and. Participants organize teams, gather data, identify partners, and assess current capabilities in improvement methods and.</a:t>
            </a:r>
            <a:endParaRPr sz="1200">
              <a:solidFill>
                <a:srgbClr val="9E9E9E"/>
              </a:solidFill>
              <a:latin typeface="Raleway Medium"/>
              <a:ea typeface="Raleway Medium"/>
              <a:cs typeface="Raleway Medium"/>
              <a:sym typeface="Raleway Medium"/>
            </a:endParaRPr>
          </a:p>
          <a:p>
            <a:pPr indent="0" lvl="0" marL="0" rtl="0" algn="l">
              <a:spcBef>
                <a:spcPts val="0"/>
              </a:spcBef>
              <a:spcAft>
                <a:spcPts val="0"/>
              </a:spcAft>
              <a:buClr>
                <a:schemeClr val="dk1"/>
              </a:buClr>
              <a:buSzPts val="1100"/>
              <a:buFont typeface="Arial"/>
              <a:buNone/>
            </a:pPr>
            <a:r>
              <a:t/>
            </a:r>
            <a:endParaRPr sz="1300">
              <a:solidFill>
                <a:srgbClr val="9E9E9E"/>
              </a:solidFill>
              <a:latin typeface="Asap Condensed"/>
              <a:ea typeface="Asap Condensed"/>
              <a:cs typeface="Asap Condensed"/>
              <a:sym typeface="Asap Condensed"/>
            </a:endParaRPr>
          </a:p>
          <a:p>
            <a:pPr indent="0" lvl="0" marL="0" rtl="0" algn="l">
              <a:spcBef>
                <a:spcPts val="0"/>
              </a:spcBef>
              <a:spcAft>
                <a:spcPts val="0"/>
              </a:spcAft>
              <a:buClr>
                <a:schemeClr val="dk1"/>
              </a:buClr>
              <a:buSzPts val="1100"/>
              <a:buFont typeface="Arial"/>
              <a:buNone/>
            </a:pPr>
            <a:r>
              <a:rPr b="1" lang="en" sz="1800">
                <a:solidFill>
                  <a:srgbClr val="86AF15"/>
                </a:solidFill>
                <a:highlight>
                  <a:schemeClr val="lt1"/>
                </a:highlight>
                <a:latin typeface="Asap Condensed"/>
                <a:ea typeface="Asap Condensed"/>
                <a:cs typeface="Asap Condensed"/>
                <a:sym typeface="Asap Condensed"/>
              </a:rPr>
              <a:t> </a:t>
            </a:r>
            <a:endParaRPr sz="1300">
              <a:solidFill>
                <a:srgbClr val="9E9E9E"/>
              </a:solidFill>
              <a:latin typeface="Asap Condensed"/>
              <a:ea typeface="Asap Condensed"/>
              <a:cs typeface="Asap Condensed"/>
              <a:sym typeface="Asap Condensed"/>
            </a:endParaRPr>
          </a:p>
        </p:txBody>
      </p:sp>
      <p:sp>
        <p:nvSpPr>
          <p:cNvPr id="82" name="Google Shape;82;p13"/>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83" name="Google Shape;83;p13"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s">
  <p:cSld name="TITLE_AND_BODY_2_1_1">
    <p:bg>
      <p:bgPr>
        <a:solidFill>
          <a:srgbClr val="FFFFFF"/>
        </a:solidFill>
      </p:bgPr>
    </p:bg>
    <p:spTree>
      <p:nvGrpSpPr>
        <p:cNvPr id="84" name="Shape 84"/>
        <p:cNvGrpSpPr/>
        <p:nvPr/>
      </p:nvGrpSpPr>
      <p:grpSpPr>
        <a:xfrm>
          <a:off x="0" y="0"/>
          <a:ext cx="0" cy="0"/>
          <a:chOff x="0" y="0"/>
          <a:chExt cx="0" cy="0"/>
        </a:xfrm>
      </p:grpSpPr>
      <p:sp>
        <p:nvSpPr>
          <p:cNvPr id="85" name="Google Shape;85;p14"/>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highlight>
                  <a:srgbClr val="A50A51"/>
                </a:highlight>
                <a:latin typeface="Asap Condensed"/>
                <a:ea typeface="Asap Condensed"/>
                <a:cs typeface="Asap Condensed"/>
                <a:sym typeface="Asap Condensed"/>
              </a:rPr>
              <a:t> </a:t>
            </a:r>
            <a:r>
              <a:rPr b="1" lang="en" sz="4000">
                <a:solidFill>
                  <a:schemeClr val="lt1"/>
                </a:solidFill>
                <a:highlight>
                  <a:srgbClr val="A50A51"/>
                </a:highlight>
                <a:latin typeface="Asap Condensed"/>
                <a:ea typeface="Asap Condensed"/>
                <a:cs typeface="Asap Condensed"/>
                <a:sym typeface="Asap Condensed"/>
              </a:rPr>
              <a:t>Infographics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pic>
        <p:nvPicPr>
          <p:cNvPr id="87" name="Google Shape;87;p14"/>
          <p:cNvPicPr preferRelativeResize="0"/>
          <p:nvPr/>
        </p:nvPicPr>
        <p:blipFill>
          <a:blip r:embed="rId2">
            <a:alphaModFix/>
          </a:blip>
          <a:stretch>
            <a:fillRect/>
          </a:stretch>
        </p:blipFill>
        <p:spPr>
          <a:xfrm>
            <a:off x="420625" y="1131725"/>
            <a:ext cx="8258048" cy="3217250"/>
          </a:xfrm>
          <a:prstGeom prst="rect">
            <a:avLst/>
          </a:prstGeom>
          <a:noFill/>
          <a:ln cap="flat" cmpd="sng" w="9525">
            <a:solidFill>
              <a:srgbClr val="0494CB"/>
            </a:solidFill>
            <a:prstDash val="solid"/>
            <a:round/>
            <a:headEnd len="sm" w="sm" type="none"/>
            <a:tailEnd len="sm" w="sm" type="none"/>
          </a:ln>
        </p:spPr>
      </p:pic>
      <p:sp>
        <p:nvSpPr>
          <p:cNvPr id="88" name="Google Shape;88;p14"/>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89" name="Google Shape;89;p14" title="BuiltForZero_CS_logo_rgb_white.jpg"/>
          <p:cNvPicPr preferRelativeResize="0"/>
          <p:nvPr/>
        </p:nvPicPr>
        <p:blipFill>
          <a:blip r:embed="rId3">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0" name="Shape 90"/>
        <p:cNvGrpSpPr/>
        <p:nvPr/>
      </p:nvGrpSpPr>
      <p:grpSpPr>
        <a:xfrm>
          <a:off x="0" y="0"/>
          <a:ext cx="0" cy="0"/>
          <a:chOff x="0" y="0"/>
          <a:chExt cx="0" cy="0"/>
        </a:xfrm>
      </p:grpSpPr>
      <p:sp>
        <p:nvSpPr>
          <p:cNvPr id="91" name="Google Shape;91;p15"/>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Clr>
                <a:srgbClr val="A50A51"/>
              </a:buClr>
              <a:buSzPts val="3200"/>
              <a:buNone/>
              <a:defRPr>
                <a:solidFill>
                  <a:srgbClr val="A50A51"/>
                </a:solidFill>
              </a:defRPr>
            </a:lvl1pPr>
            <a:lvl2pPr lvl="1">
              <a:spcBef>
                <a:spcPts val="0"/>
              </a:spcBef>
              <a:spcAft>
                <a:spcPts val="0"/>
              </a:spcAft>
              <a:buClr>
                <a:srgbClr val="FFFFFF"/>
              </a:buClr>
              <a:buSzPts val="3000"/>
              <a:buNone/>
              <a:defRPr>
                <a:solidFill>
                  <a:srgbClr val="FFFFFF"/>
                </a:solidFill>
              </a:defRPr>
            </a:lvl2pPr>
            <a:lvl3pPr lvl="2">
              <a:spcBef>
                <a:spcPts val="0"/>
              </a:spcBef>
              <a:spcAft>
                <a:spcPts val="0"/>
              </a:spcAft>
              <a:buClr>
                <a:srgbClr val="FFFFFF"/>
              </a:buClr>
              <a:buSzPts val="3000"/>
              <a:buNone/>
              <a:defRPr>
                <a:solidFill>
                  <a:srgbClr val="FFFFFF"/>
                </a:solidFill>
              </a:defRPr>
            </a:lvl3pPr>
            <a:lvl4pPr lvl="3">
              <a:spcBef>
                <a:spcPts val="0"/>
              </a:spcBef>
              <a:spcAft>
                <a:spcPts val="0"/>
              </a:spcAft>
              <a:buClr>
                <a:srgbClr val="FFFFFF"/>
              </a:buClr>
              <a:buSzPts val="3000"/>
              <a:buNone/>
              <a:defRPr>
                <a:solidFill>
                  <a:srgbClr val="FFFFFF"/>
                </a:solidFill>
              </a:defRPr>
            </a:lvl4pPr>
            <a:lvl5pPr lvl="4">
              <a:spcBef>
                <a:spcPts val="0"/>
              </a:spcBef>
              <a:spcAft>
                <a:spcPts val="0"/>
              </a:spcAft>
              <a:buClr>
                <a:srgbClr val="FFFFFF"/>
              </a:buClr>
              <a:buSzPts val="3000"/>
              <a:buNone/>
              <a:defRPr>
                <a:solidFill>
                  <a:srgbClr val="FFFFFF"/>
                </a:solidFill>
              </a:defRPr>
            </a:lvl5pPr>
            <a:lvl6pPr lvl="5">
              <a:spcBef>
                <a:spcPts val="0"/>
              </a:spcBef>
              <a:spcAft>
                <a:spcPts val="0"/>
              </a:spcAft>
              <a:buClr>
                <a:srgbClr val="FFFFFF"/>
              </a:buClr>
              <a:buSzPts val="3000"/>
              <a:buNone/>
              <a:defRPr>
                <a:solidFill>
                  <a:srgbClr val="FFFFFF"/>
                </a:solidFill>
              </a:defRPr>
            </a:lvl6pPr>
            <a:lvl7pPr lvl="6">
              <a:spcBef>
                <a:spcPts val="0"/>
              </a:spcBef>
              <a:spcAft>
                <a:spcPts val="0"/>
              </a:spcAft>
              <a:buClr>
                <a:srgbClr val="FFFFFF"/>
              </a:buClr>
              <a:buSzPts val="3000"/>
              <a:buNone/>
              <a:defRPr>
                <a:solidFill>
                  <a:srgbClr val="FFFFFF"/>
                </a:solidFill>
              </a:defRPr>
            </a:lvl7pPr>
            <a:lvl8pPr lvl="7">
              <a:spcBef>
                <a:spcPts val="0"/>
              </a:spcBef>
              <a:spcAft>
                <a:spcPts val="0"/>
              </a:spcAft>
              <a:buClr>
                <a:srgbClr val="FFFFFF"/>
              </a:buClr>
              <a:buSzPts val="3000"/>
              <a:buNone/>
              <a:defRPr>
                <a:solidFill>
                  <a:srgbClr val="FFFFFF"/>
                </a:solidFill>
              </a:defRPr>
            </a:lvl8pPr>
            <a:lvl9pPr lvl="8">
              <a:spcBef>
                <a:spcPts val="0"/>
              </a:spcBef>
              <a:spcAft>
                <a:spcPts val="0"/>
              </a:spcAft>
              <a:buClr>
                <a:srgbClr val="FFFFFF"/>
              </a:buClr>
              <a:buSzPts val="3000"/>
              <a:buNone/>
              <a:defRPr>
                <a:solidFill>
                  <a:srgbClr val="FFFFFF"/>
                </a:solidFill>
              </a:defRPr>
            </a:lvl9pPr>
          </a:lstStyle>
          <a:p/>
        </p:txBody>
      </p:sp>
      <p:sp>
        <p:nvSpPr>
          <p:cNvPr id="92" name="Google Shape;92;p15"/>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200"/>
              <a:buFont typeface="Raleway"/>
              <a:buNone/>
              <a:defRPr sz="1200">
                <a:solidFill>
                  <a:srgbClr val="A50A51"/>
                </a:solidFill>
                <a:latin typeface="Raleway"/>
                <a:ea typeface="Raleway"/>
                <a:cs typeface="Raleway"/>
                <a:sym typeface="Raleway"/>
              </a:defRPr>
            </a:lvl1pPr>
            <a:lvl2pPr lvl="1" rtl="0">
              <a:lnSpc>
                <a:spcPct val="100000"/>
              </a:lnSpc>
              <a:spcBef>
                <a:spcPts val="0"/>
              </a:spcBef>
              <a:spcAft>
                <a:spcPts val="0"/>
              </a:spcAft>
              <a:buClr>
                <a:srgbClr val="A50A51"/>
              </a:buClr>
              <a:buSzPts val="1800"/>
              <a:buNone/>
              <a:defRPr sz="1800">
                <a:solidFill>
                  <a:srgbClr val="A50A51"/>
                </a:solidFill>
              </a:defRPr>
            </a:lvl2pPr>
            <a:lvl3pPr lvl="2" rtl="0">
              <a:lnSpc>
                <a:spcPct val="100000"/>
              </a:lnSpc>
              <a:spcBef>
                <a:spcPts val="0"/>
              </a:spcBef>
              <a:spcAft>
                <a:spcPts val="0"/>
              </a:spcAft>
              <a:buClr>
                <a:srgbClr val="A50A51"/>
              </a:buClr>
              <a:buSzPts val="1800"/>
              <a:buNone/>
              <a:defRPr sz="1800">
                <a:solidFill>
                  <a:srgbClr val="A50A51"/>
                </a:solidFill>
              </a:defRPr>
            </a:lvl3pPr>
            <a:lvl4pPr lvl="3" rtl="0">
              <a:lnSpc>
                <a:spcPct val="100000"/>
              </a:lnSpc>
              <a:spcBef>
                <a:spcPts val="0"/>
              </a:spcBef>
              <a:spcAft>
                <a:spcPts val="0"/>
              </a:spcAft>
              <a:buClr>
                <a:srgbClr val="A50A51"/>
              </a:buClr>
              <a:buSzPts val="1800"/>
              <a:buNone/>
              <a:defRPr sz="1800">
                <a:solidFill>
                  <a:srgbClr val="A50A51"/>
                </a:solidFill>
              </a:defRPr>
            </a:lvl4pPr>
            <a:lvl5pPr lvl="4" rtl="0">
              <a:lnSpc>
                <a:spcPct val="100000"/>
              </a:lnSpc>
              <a:spcBef>
                <a:spcPts val="0"/>
              </a:spcBef>
              <a:spcAft>
                <a:spcPts val="0"/>
              </a:spcAft>
              <a:buClr>
                <a:srgbClr val="A50A51"/>
              </a:buClr>
              <a:buSzPts val="1800"/>
              <a:buNone/>
              <a:defRPr sz="1800">
                <a:solidFill>
                  <a:srgbClr val="A50A51"/>
                </a:solidFill>
              </a:defRPr>
            </a:lvl5pPr>
            <a:lvl6pPr lvl="5" rtl="0">
              <a:lnSpc>
                <a:spcPct val="100000"/>
              </a:lnSpc>
              <a:spcBef>
                <a:spcPts val="0"/>
              </a:spcBef>
              <a:spcAft>
                <a:spcPts val="0"/>
              </a:spcAft>
              <a:buClr>
                <a:srgbClr val="A50A51"/>
              </a:buClr>
              <a:buSzPts val="1800"/>
              <a:buNone/>
              <a:defRPr sz="1800">
                <a:solidFill>
                  <a:srgbClr val="A50A51"/>
                </a:solidFill>
              </a:defRPr>
            </a:lvl6pPr>
            <a:lvl7pPr lvl="6" rtl="0">
              <a:lnSpc>
                <a:spcPct val="100000"/>
              </a:lnSpc>
              <a:spcBef>
                <a:spcPts val="0"/>
              </a:spcBef>
              <a:spcAft>
                <a:spcPts val="0"/>
              </a:spcAft>
              <a:buClr>
                <a:srgbClr val="A50A51"/>
              </a:buClr>
              <a:buSzPts val="1800"/>
              <a:buNone/>
              <a:defRPr sz="1800">
                <a:solidFill>
                  <a:srgbClr val="A50A51"/>
                </a:solidFill>
              </a:defRPr>
            </a:lvl7pPr>
            <a:lvl8pPr lvl="7" rtl="0">
              <a:lnSpc>
                <a:spcPct val="100000"/>
              </a:lnSpc>
              <a:spcBef>
                <a:spcPts val="0"/>
              </a:spcBef>
              <a:spcAft>
                <a:spcPts val="0"/>
              </a:spcAft>
              <a:buClr>
                <a:srgbClr val="A50A51"/>
              </a:buClr>
              <a:buSzPts val="1800"/>
              <a:buNone/>
              <a:defRPr sz="1800">
                <a:solidFill>
                  <a:srgbClr val="A50A51"/>
                </a:solidFill>
              </a:defRPr>
            </a:lvl8pPr>
            <a:lvl9pPr lvl="8" rtl="0">
              <a:lnSpc>
                <a:spcPct val="100000"/>
              </a:lnSpc>
              <a:spcBef>
                <a:spcPts val="0"/>
              </a:spcBef>
              <a:spcAft>
                <a:spcPts val="0"/>
              </a:spcAft>
              <a:buClr>
                <a:srgbClr val="A50A51"/>
              </a:buClr>
              <a:buSzPts val="1800"/>
              <a:buNone/>
              <a:defRPr sz="1800">
                <a:solidFill>
                  <a:srgbClr val="A50A51"/>
                </a:solidFill>
              </a:defRPr>
            </a:lvl9pPr>
          </a:lstStyle>
          <a:p/>
        </p:txBody>
      </p:sp>
      <p:sp>
        <p:nvSpPr>
          <p:cNvPr id="93" name="Google Shape;93;p15"/>
          <p:cNvSpPr txBox="1"/>
          <p:nvPr>
            <p:ph idx="2" type="body"/>
          </p:nvPr>
        </p:nvSpPr>
        <p:spPr>
          <a:xfrm>
            <a:off x="379875" y="1452450"/>
            <a:ext cx="8342100" cy="3040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2"/>
              </a:buClr>
              <a:buSzPts val="1400"/>
              <a:buChar char="●"/>
              <a:defRPr sz="1400">
                <a:solidFill>
                  <a:schemeClr val="lt2"/>
                </a:solidFill>
              </a:defRPr>
            </a:lvl1pPr>
            <a:lvl2pPr indent="-304800" lvl="1" marL="914400">
              <a:spcBef>
                <a:spcPts val="1600"/>
              </a:spcBef>
              <a:spcAft>
                <a:spcPts val="0"/>
              </a:spcAft>
              <a:buClr>
                <a:schemeClr val="lt2"/>
              </a:buClr>
              <a:buSzPts val="1200"/>
              <a:buChar char="○"/>
              <a:defRPr sz="1200">
                <a:solidFill>
                  <a:schemeClr val="lt2"/>
                </a:solidFill>
              </a:defRPr>
            </a:lvl2pPr>
            <a:lvl3pPr indent="-304800" lvl="2" marL="1371600">
              <a:spcBef>
                <a:spcPts val="1600"/>
              </a:spcBef>
              <a:spcAft>
                <a:spcPts val="0"/>
              </a:spcAft>
              <a:buClr>
                <a:schemeClr val="lt2"/>
              </a:buClr>
              <a:buSzPts val="1200"/>
              <a:buChar char="■"/>
              <a:defRPr sz="1200">
                <a:solidFill>
                  <a:schemeClr val="lt2"/>
                </a:solidFill>
              </a:defRPr>
            </a:lvl3pPr>
            <a:lvl4pPr indent="-304800" lvl="3" marL="1828800">
              <a:spcBef>
                <a:spcPts val="1600"/>
              </a:spcBef>
              <a:spcAft>
                <a:spcPts val="0"/>
              </a:spcAft>
              <a:buClr>
                <a:schemeClr val="lt2"/>
              </a:buClr>
              <a:buSzPts val="1200"/>
              <a:buChar char="●"/>
              <a:defRPr sz="1200">
                <a:solidFill>
                  <a:schemeClr val="lt2"/>
                </a:solidFill>
              </a:defRPr>
            </a:lvl4pPr>
            <a:lvl5pPr indent="-304800" lvl="4" marL="2286000">
              <a:spcBef>
                <a:spcPts val="1600"/>
              </a:spcBef>
              <a:spcAft>
                <a:spcPts val="0"/>
              </a:spcAft>
              <a:buClr>
                <a:schemeClr val="lt2"/>
              </a:buClr>
              <a:buSzPts val="1200"/>
              <a:buChar char="○"/>
              <a:defRPr sz="1200">
                <a:solidFill>
                  <a:schemeClr val="lt2"/>
                </a:solidFill>
              </a:defRPr>
            </a:lvl5pPr>
            <a:lvl6pPr indent="-304800" lvl="5" marL="2743200">
              <a:spcBef>
                <a:spcPts val="1600"/>
              </a:spcBef>
              <a:spcAft>
                <a:spcPts val="0"/>
              </a:spcAft>
              <a:buClr>
                <a:schemeClr val="lt2"/>
              </a:buClr>
              <a:buSzPts val="1200"/>
              <a:buChar char="■"/>
              <a:defRPr sz="1200">
                <a:solidFill>
                  <a:schemeClr val="lt2"/>
                </a:solidFill>
              </a:defRPr>
            </a:lvl6pPr>
            <a:lvl7pPr indent="-304800" lvl="6" marL="3200400">
              <a:spcBef>
                <a:spcPts val="1600"/>
              </a:spcBef>
              <a:spcAft>
                <a:spcPts val="0"/>
              </a:spcAft>
              <a:buClr>
                <a:schemeClr val="lt2"/>
              </a:buClr>
              <a:buSzPts val="1200"/>
              <a:buChar char="●"/>
              <a:defRPr sz="1200">
                <a:solidFill>
                  <a:schemeClr val="lt2"/>
                </a:solidFill>
              </a:defRPr>
            </a:lvl7pPr>
            <a:lvl8pPr indent="-304800" lvl="7" marL="3657600">
              <a:spcBef>
                <a:spcPts val="1600"/>
              </a:spcBef>
              <a:spcAft>
                <a:spcPts val="0"/>
              </a:spcAft>
              <a:buClr>
                <a:schemeClr val="lt2"/>
              </a:buClr>
              <a:buSzPts val="1200"/>
              <a:buChar char="○"/>
              <a:defRPr sz="1200">
                <a:solidFill>
                  <a:schemeClr val="lt2"/>
                </a:solidFill>
              </a:defRPr>
            </a:lvl8pPr>
            <a:lvl9pPr indent="-304800" lvl="8" marL="4114800">
              <a:spcBef>
                <a:spcPts val="1600"/>
              </a:spcBef>
              <a:spcAft>
                <a:spcPts val="1600"/>
              </a:spcAft>
              <a:buClr>
                <a:schemeClr val="lt2"/>
              </a:buClr>
              <a:buSzPts val="1200"/>
              <a:buChar char="■"/>
              <a:defRPr sz="1200">
                <a:solidFill>
                  <a:schemeClr val="lt2"/>
                </a:solidFill>
              </a:defRPr>
            </a:lvl9pPr>
          </a:lstStyle>
          <a:p/>
        </p:txBody>
      </p:sp>
      <p:sp>
        <p:nvSpPr>
          <p:cNvPr id="94" name="Google Shape;94;p15"/>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95" name="Google Shape;95;p15"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ke a point">
  <p:cSld name="TITLE_AND_BODY_1">
    <p:spTree>
      <p:nvGrpSpPr>
        <p:cNvPr id="96" name="Shape 96"/>
        <p:cNvGrpSpPr/>
        <p:nvPr/>
      </p:nvGrpSpPr>
      <p:grpSpPr>
        <a:xfrm>
          <a:off x="0" y="0"/>
          <a:ext cx="0" cy="0"/>
          <a:chOff x="0" y="0"/>
          <a:chExt cx="0" cy="0"/>
        </a:xfrm>
      </p:grpSpPr>
      <p:sp>
        <p:nvSpPr>
          <p:cNvPr id="97" name="Google Shape;97;p16"/>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A50A51"/>
              </a:buClr>
              <a:buSzPts val="1000"/>
              <a:buNone/>
              <a:defRPr>
                <a:solidFill>
                  <a:srgbClr val="A50A51"/>
                </a:solidFill>
              </a:defRPr>
            </a:lvl1pPr>
            <a:lvl2pPr lvl="1" rtl="0">
              <a:lnSpc>
                <a:spcPct val="100000"/>
              </a:lnSpc>
              <a:spcBef>
                <a:spcPts val="0"/>
              </a:spcBef>
              <a:spcAft>
                <a:spcPts val="0"/>
              </a:spcAft>
              <a:buClr>
                <a:srgbClr val="A50A51"/>
              </a:buClr>
              <a:buSzPts val="1400"/>
              <a:buNone/>
              <a:defRPr sz="1400">
                <a:solidFill>
                  <a:srgbClr val="A50A51"/>
                </a:solidFill>
              </a:defRPr>
            </a:lvl2pPr>
            <a:lvl3pPr lvl="2" rtl="0">
              <a:lnSpc>
                <a:spcPct val="100000"/>
              </a:lnSpc>
              <a:spcBef>
                <a:spcPts val="0"/>
              </a:spcBef>
              <a:spcAft>
                <a:spcPts val="0"/>
              </a:spcAft>
              <a:buClr>
                <a:srgbClr val="A50A51"/>
              </a:buClr>
              <a:buSzPts val="1400"/>
              <a:buNone/>
              <a:defRPr sz="1400">
                <a:solidFill>
                  <a:srgbClr val="A50A51"/>
                </a:solidFill>
              </a:defRPr>
            </a:lvl3pPr>
            <a:lvl4pPr lvl="3" rtl="0">
              <a:lnSpc>
                <a:spcPct val="100000"/>
              </a:lnSpc>
              <a:spcBef>
                <a:spcPts val="0"/>
              </a:spcBef>
              <a:spcAft>
                <a:spcPts val="0"/>
              </a:spcAft>
              <a:buClr>
                <a:srgbClr val="A50A51"/>
              </a:buClr>
              <a:buSzPts val="1400"/>
              <a:buNone/>
              <a:defRPr sz="1400">
                <a:solidFill>
                  <a:srgbClr val="A50A51"/>
                </a:solidFill>
              </a:defRPr>
            </a:lvl4pPr>
            <a:lvl5pPr lvl="4" rtl="0">
              <a:lnSpc>
                <a:spcPct val="100000"/>
              </a:lnSpc>
              <a:spcBef>
                <a:spcPts val="0"/>
              </a:spcBef>
              <a:spcAft>
                <a:spcPts val="0"/>
              </a:spcAft>
              <a:buClr>
                <a:srgbClr val="A50A51"/>
              </a:buClr>
              <a:buSzPts val="1400"/>
              <a:buNone/>
              <a:defRPr sz="1400">
                <a:solidFill>
                  <a:srgbClr val="A50A51"/>
                </a:solidFill>
              </a:defRPr>
            </a:lvl5pPr>
            <a:lvl6pPr lvl="5" rtl="0">
              <a:lnSpc>
                <a:spcPct val="100000"/>
              </a:lnSpc>
              <a:spcBef>
                <a:spcPts val="0"/>
              </a:spcBef>
              <a:spcAft>
                <a:spcPts val="0"/>
              </a:spcAft>
              <a:buClr>
                <a:srgbClr val="A50A51"/>
              </a:buClr>
              <a:buSzPts val="1400"/>
              <a:buNone/>
              <a:defRPr sz="1400">
                <a:solidFill>
                  <a:srgbClr val="A50A51"/>
                </a:solidFill>
              </a:defRPr>
            </a:lvl6pPr>
            <a:lvl7pPr lvl="6" rtl="0">
              <a:lnSpc>
                <a:spcPct val="100000"/>
              </a:lnSpc>
              <a:spcBef>
                <a:spcPts val="0"/>
              </a:spcBef>
              <a:spcAft>
                <a:spcPts val="0"/>
              </a:spcAft>
              <a:buClr>
                <a:srgbClr val="A50A51"/>
              </a:buClr>
              <a:buSzPts val="1400"/>
              <a:buNone/>
              <a:defRPr sz="1400">
                <a:solidFill>
                  <a:srgbClr val="A50A51"/>
                </a:solidFill>
              </a:defRPr>
            </a:lvl7pPr>
            <a:lvl8pPr lvl="7" rtl="0">
              <a:lnSpc>
                <a:spcPct val="100000"/>
              </a:lnSpc>
              <a:spcBef>
                <a:spcPts val="0"/>
              </a:spcBef>
              <a:spcAft>
                <a:spcPts val="0"/>
              </a:spcAft>
              <a:buClr>
                <a:srgbClr val="A50A51"/>
              </a:buClr>
              <a:buSzPts val="1400"/>
              <a:buNone/>
              <a:defRPr sz="1400">
                <a:solidFill>
                  <a:srgbClr val="A50A51"/>
                </a:solidFill>
              </a:defRPr>
            </a:lvl8pPr>
            <a:lvl9pPr lvl="8" rtl="0">
              <a:lnSpc>
                <a:spcPct val="100000"/>
              </a:lnSpc>
              <a:spcBef>
                <a:spcPts val="0"/>
              </a:spcBef>
              <a:spcAft>
                <a:spcPts val="0"/>
              </a:spcAft>
              <a:buClr>
                <a:srgbClr val="A50A51"/>
              </a:buClr>
              <a:buSzPts val="1400"/>
              <a:buNone/>
              <a:defRPr sz="1400">
                <a:solidFill>
                  <a:srgbClr val="A50A51"/>
                </a:solidFill>
              </a:defRPr>
            </a:lvl9pPr>
          </a:lstStyle>
          <a:p/>
        </p:txBody>
      </p:sp>
      <p:sp>
        <p:nvSpPr>
          <p:cNvPr id="98" name="Google Shape;98;p16"/>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A50A51"/>
              </a:buClr>
              <a:buSzPts val="2400"/>
              <a:buNone/>
              <a:defRPr b="0" sz="2400">
                <a:solidFill>
                  <a:srgbClr val="A50A51"/>
                </a:solidFill>
              </a:defRPr>
            </a:lvl1pPr>
            <a:lvl2pPr lvl="1" rtl="0">
              <a:spcBef>
                <a:spcPts val="0"/>
              </a:spcBef>
              <a:spcAft>
                <a:spcPts val="0"/>
              </a:spcAft>
              <a:buClr>
                <a:srgbClr val="A50A51"/>
              </a:buClr>
              <a:buSzPts val="3600"/>
              <a:buNone/>
              <a:defRPr sz="3600">
                <a:solidFill>
                  <a:srgbClr val="A50A51"/>
                </a:solidFill>
              </a:defRPr>
            </a:lvl2pPr>
            <a:lvl3pPr lvl="2" rtl="0">
              <a:spcBef>
                <a:spcPts val="0"/>
              </a:spcBef>
              <a:spcAft>
                <a:spcPts val="0"/>
              </a:spcAft>
              <a:buClr>
                <a:srgbClr val="A50A51"/>
              </a:buClr>
              <a:buSzPts val="3600"/>
              <a:buNone/>
              <a:defRPr sz="3600">
                <a:solidFill>
                  <a:srgbClr val="A50A51"/>
                </a:solidFill>
              </a:defRPr>
            </a:lvl3pPr>
            <a:lvl4pPr lvl="3" rtl="0">
              <a:spcBef>
                <a:spcPts val="0"/>
              </a:spcBef>
              <a:spcAft>
                <a:spcPts val="0"/>
              </a:spcAft>
              <a:buClr>
                <a:srgbClr val="A50A51"/>
              </a:buClr>
              <a:buSzPts val="3600"/>
              <a:buNone/>
              <a:defRPr sz="3600">
                <a:solidFill>
                  <a:srgbClr val="A50A51"/>
                </a:solidFill>
              </a:defRPr>
            </a:lvl4pPr>
            <a:lvl5pPr lvl="4" rtl="0">
              <a:spcBef>
                <a:spcPts val="0"/>
              </a:spcBef>
              <a:spcAft>
                <a:spcPts val="0"/>
              </a:spcAft>
              <a:buClr>
                <a:srgbClr val="A50A51"/>
              </a:buClr>
              <a:buSzPts val="3600"/>
              <a:buNone/>
              <a:defRPr sz="3600">
                <a:solidFill>
                  <a:srgbClr val="A50A51"/>
                </a:solidFill>
              </a:defRPr>
            </a:lvl5pPr>
            <a:lvl6pPr lvl="5" rtl="0">
              <a:spcBef>
                <a:spcPts val="0"/>
              </a:spcBef>
              <a:spcAft>
                <a:spcPts val="0"/>
              </a:spcAft>
              <a:buClr>
                <a:srgbClr val="A50A51"/>
              </a:buClr>
              <a:buSzPts val="3600"/>
              <a:buNone/>
              <a:defRPr sz="3600">
                <a:solidFill>
                  <a:srgbClr val="A50A51"/>
                </a:solidFill>
              </a:defRPr>
            </a:lvl6pPr>
            <a:lvl7pPr lvl="6" rtl="0">
              <a:spcBef>
                <a:spcPts val="0"/>
              </a:spcBef>
              <a:spcAft>
                <a:spcPts val="0"/>
              </a:spcAft>
              <a:buClr>
                <a:srgbClr val="A50A51"/>
              </a:buClr>
              <a:buSzPts val="3600"/>
              <a:buNone/>
              <a:defRPr sz="3600">
                <a:solidFill>
                  <a:srgbClr val="A50A51"/>
                </a:solidFill>
              </a:defRPr>
            </a:lvl7pPr>
            <a:lvl8pPr lvl="7" rtl="0">
              <a:spcBef>
                <a:spcPts val="0"/>
              </a:spcBef>
              <a:spcAft>
                <a:spcPts val="0"/>
              </a:spcAft>
              <a:buClr>
                <a:srgbClr val="A50A51"/>
              </a:buClr>
              <a:buSzPts val="3600"/>
              <a:buNone/>
              <a:defRPr sz="3600">
                <a:solidFill>
                  <a:srgbClr val="A50A51"/>
                </a:solidFill>
              </a:defRPr>
            </a:lvl8pPr>
            <a:lvl9pPr lvl="8" rtl="0">
              <a:spcBef>
                <a:spcPts val="0"/>
              </a:spcBef>
              <a:spcAft>
                <a:spcPts val="0"/>
              </a:spcAft>
              <a:buClr>
                <a:srgbClr val="A50A51"/>
              </a:buClr>
              <a:buSzPts val="3600"/>
              <a:buNone/>
              <a:defRPr sz="3600">
                <a:solidFill>
                  <a:srgbClr val="A50A51"/>
                </a:solidFill>
              </a:defRPr>
            </a:lvl9pPr>
          </a:lstStyle>
          <a:p/>
        </p:txBody>
      </p:sp>
      <p:sp>
        <p:nvSpPr>
          <p:cNvPr id="99" name="Google Shape;99;p16"/>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00" name="Google Shape;100;p16"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1" name="Shape 101"/>
        <p:cNvGrpSpPr/>
        <p:nvPr/>
      </p:nvGrpSpPr>
      <p:grpSpPr>
        <a:xfrm>
          <a:off x="0" y="0"/>
          <a:ext cx="0" cy="0"/>
          <a:chOff x="0" y="0"/>
          <a:chExt cx="0" cy="0"/>
        </a:xfrm>
      </p:grpSpPr>
      <p:sp>
        <p:nvSpPr>
          <p:cNvPr id="102" name="Google Shape;102;p17"/>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03" name="Google Shape;103;p17"/>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200"/>
              <a:buFont typeface="Raleway"/>
              <a:buNone/>
              <a:defRPr sz="1200">
                <a:solidFill>
                  <a:srgbClr val="A50A51"/>
                </a:solidFill>
                <a:latin typeface="Raleway"/>
                <a:ea typeface="Raleway"/>
                <a:cs typeface="Raleway"/>
                <a:sym typeface="Raleway"/>
              </a:defRPr>
            </a:lvl1pPr>
            <a:lvl2pPr lvl="1" rtl="0">
              <a:lnSpc>
                <a:spcPct val="100000"/>
              </a:lnSpc>
              <a:spcBef>
                <a:spcPts val="0"/>
              </a:spcBef>
              <a:spcAft>
                <a:spcPts val="0"/>
              </a:spcAft>
              <a:buClr>
                <a:srgbClr val="A50A51"/>
              </a:buClr>
              <a:buSzPts val="1800"/>
              <a:buNone/>
              <a:defRPr sz="1800">
                <a:solidFill>
                  <a:srgbClr val="A50A51"/>
                </a:solidFill>
              </a:defRPr>
            </a:lvl2pPr>
            <a:lvl3pPr lvl="2" rtl="0">
              <a:lnSpc>
                <a:spcPct val="100000"/>
              </a:lnSpc>
              <a:spcBef>
                <a:spcPts val="0"/>
              </a:spcBef>
              <a:spcAft>
                <a:spcPts val="0"/>
              </a:spcAft>
              <a:buClr>
                <a:srgbClr val="A50A51"/>
              </a:buClr>
              <a:buSzPts val="1800"/>
              <a:buNone/>
              <a:defRPr sz="1800">
                <a:solidFill>
                  <a:srgbClr val="A50A51"/>
                </a:solidFill>
              </a:defRPr>
            </a:lvl3pPr>
            <a:lvl4pPr lvl="3" rtl="0">
              <a:lnSpc>
                <a:spcPct val="100000"/>
              </a:lnSpc>
              <a:spcBef>
                <a:spcPts val="0"/>
              </a:spcBef>
              <a:spcAft>
                <a:spcPts val="0"/>
              </a:spcAft>
              <a:buClr>
                <a:srgbClr val="A50A51"/>
              </a:buClr>
              <a:buSzPts val="1800"/>
              <a:buNone/>
              <a:defRPr sz="1800">
                <a:solidFill>
                  <a:srgbClr val="A50A51"/>
                </a:solidFill>
              </a:defRPr>
            </a:lvl4pPr>
            <a:lvl5pPr lvl="4" rtl="0">
              <a:lnSpc>
                <a:spcPct val="100000"/>
              </a:lnSpc>
              <a:spcBef>
                <a:spcPts val="0"/>
              </a:spcBef>
              <a:spcAft>
                <a:spcPts val="0"/>
              </a:spcAft>
              <a:buClr>
                <a:srgbClr val="A50A51"/>
              </a:buClr>
              <a:buSzPts val="1800"/>
              <a:buNone/>
              <a:defRPr sz="1800">
                <a:solidFill>
                  <a:srgbClr val="A50A51"/>
                </a:solidFill>
              </a:defRPr>
            </a:lvl5pPr>
            <a:lvl6pPr lvl="5" rtl="0">
              <a:lnSpc>
                <a:spcPct val="100000"/>
              </a:lnSpc>
              <a:spcBef>
                <a:spcPts val="0"/>
              </a:spcBef>
              <a:spcAft>
                <a:spcPts val="0"/>
              </a:spcAft>
              <a:buClr>
                <a:srgbClr val="A50A51"/>
              </a:buClr>
              <a:buSzPts val="1800"/>
              <a:buNone/>
              <a:defRPr sz="1800">
                <a:solidFill>
                  <a:srgbClr val="A50A51"/>
                </a:solidFill>
              </a:defRPr>
            </a:lvl6pPr>
            <a:lvl7pPr lvl="6" rtl="0">
              <a:lnSpc>
                <a:spcPct val="100000"/>
              </a:lnSpc>
              <a:spcBef>
                <a:spcPts val="0"/>
              </a:spcBef>
              <a:spcAft>
                <a:spcPts val="0"/>
              </a:spcAft>
              <a:buClr>
                <a:srgbClr val="A50A51"/>
              </a:buClr>
              <a:buSzPts val="1800"/>
              <a:buNone/>
              <a:defRPr sz="1800">
                <a:solidFill>
                  <a:srgbClr val="A50A51"/>
                </a:solidFill>
              </a:defRPr>
            </a:lvl7pPr>
            <a:lvl8pPr lvl="7" rtl="0">
              <a:lnSpc>
                <a:spcPct val="100000"/>
              </a:lnSpc>
              <a:spcBef>
                <a:spcPts val="0"/>
              </a:spcBef>
              <a:spcAft>
                <a:spcPts val="0"/>
              </a:spcAft>
              <a:buClr>
                <a:srgbClr val="A50A51"/>
              </a:buClr>
              <a:buSzPts val="1800"/>
              <a:buNone/>
              <a:defRPr sz="1800">
                <a:solidFill>
                  <a:srgbClr val="A50A51"/>
                </a:solidFill>
              </a:defRPr>
            </a:lvl8pPr>
            <a:lvl9pPr lvl="8" rtl="0">
              <a:lnSpc>
                <a:spcPct val="100000"/>
              </a:lnSpc>
              <a:spcBef>
                <a:spcPts val="0"/>
              </a:spcBef>
              <a:spcAft>
                <a:spcPts val="0"/>
              </a:spcAft>
              <a:buClr>
                <a:srgbClr val="A50A51"/>
              </a:buClr>
              <a:buSzPts val="1800"/>
              <a:buNone/>
              <a:defRPr sz="1800">
                <a:solidFill>
                  <a:srgbClr val="A50A51"/>
                </a:solidFill>
              </a:defRPr>
            </a:lvl9pPr>
          </a:lstStyle>
          <a:p/>
        </p:txBody>
      </p:sp>
      <p:sp>
        <p:nvSpPr>
          <p:cNvPr id="104" name="Google Shape;104;p17"/>
          <p:cNvSpPr txBox="1"/>
          <p:nvPr>
            <p:ph idx="2" type="body"/>
          </p:nvPr>
        </p:nvSpPr>
        <p:spPr>
          <a:xfrm>
            <a:off x="4540550"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888888"/>
              </a:buClr>
              <a:buSzPts val="1400"/>
              <a:buChar char="●"/>
              <a:defRPr sz="1400">
                <a:solidFill>
                  <a:srgbClr val="888888"/>
                </a:solidFill>
              </a:defRPr>
            </a:lvl1pPr>
            <a:lvl2pPr indent="-304800" lvl="1" marL="914400" rtl="0">
              <a:spcBef>
                <a:spcPts val="1600"/>
              </a:spcBef>
              <a:spcAft>
                <a:spcPts val="0"/>
              </a:spcAft>
              <a:buClr>
                <a:srgbClr val="888888"/>
              </a:buClr>
              <a:buSzPts val="1200"/>
              <a:buChar char="○"/>
              <a:defRPr sz="1200">
                <a:solidFill>
                  <a:srgbClr val="888888"/>
                </a:solidFill>
              </a:defRPr>
            </a:lvl2pPr>
            <a:lvl3pPr indent="-304800" lvl="2" marL="1371600" rtl="0">
              <a:spcBef>
                <a:spcPts val="1600"/>
              </a:spcBef>
              <a:spcAft>
                <a:spcPts val="0"/>
              </a:spcAft>
              <a:buClr>
                <a:srgbClr val="888888"/>
              </a:buClr>
              <a:buSzPts val="1200"/>
              <a:buChar char="■"/>
              <a:defRPr sz="1200">
                <a:solidFill>
                  <a:srgbClr val="888888"/>
                </a:solidFill>
              </a:defRPr>
            </a:lvl3pPr>
            <a:lvl4pPr indent="-304800" lvl="3" marL="1828800" rtl="0">
              <a:spcBef>
                <a:spcPts val="1600"/>
              </a:spcBef>
              <a:spcAft>
                <a:spcPts val="0"/>
              </a:spcAft>
              <a:buClr>
                <a:srgbClr val="888888"/>
              </a:buClr>
              <a:buSzPts val="1200"/>
              <a:buChar char="●"/>
              <a:defRPr sz="1200">
                <a:solidFill>
                  <a:srgbClr val="888888"/>
                </a:solidFill>
              </a:defRPr>
            </a:lvl4pPr>
            <a:lvl5pPr indent="-304800" lvl="4" marL="2286000" rtl="0">
              <a:spcBef>
                <a:spcPts val="1600"/>
              </a:spcBef>
              <a:spcAft>
                <a:spcPts val="0"/>
              </a:spcAft>
              <a:buClr>
                <a:srgbClr val="888888"/>
              </a:buClr>
              <a:buSzPts val="1200"/>
              <a:buChar char="○"/>
              <a:defRPr sz="1200">
                <a:solidFill>
                  <a:srgbClr val="888888"/>
                </a:solidFill>
              </a:defRPr>
            </a:lvl5pPr>
            <a:lvl6pPr indent="-304800" lvl="5" marL="2743200" rtl="0">
              <a:spcBef>
                <a:spcPts val="1600"/>
              </a:spcBef>
              <a:spcAft>
                <a:spcPts val="0"/>
              </a:spcAft>
              <a:buClr>
                <a:srgbClr val="888888"/>
              </a:buClr>
              <a:buSzPts val="1200"/>
              <a:buChar char="■"/>
              <a:defRPr sz="1200">
                <a:solidFill>
                  <a:srgbClr val="888888"/>
                </a:solidFill>
              </a:defRPr>
            </a:lvl6pPr>
            <a:lvl7pPr indent="-304800" lvl="6" marL="3200400" rtl="0">
              <a:spcBef>
                <a:spcPts val="1600"/>
              </a:spcBef>
              <a:spcAft>
                <a:spcPts val="0"/>
              </a:spcAft>
              <a:buClr>
                <a:srgbClr val="888888"/>
              </a:buClr>
              <a:buSzPts val="1200"/>
              <a:buChar char="●"/>
              <a:defRPr sz="1200">
                <a:solidFill>
                  <a:srgbClr val="888888"/>
                </a:solidFill>
              </a:defRPr>
            </a:lvl7pPr>
            <a:lvl8pPr indent="-304800" lvl="7" marL="3657600" rtl="0">
              <a:spcBef>
                <a:spcPts val="1600"/>
              </a:spcBef>
              <a:spcAft>
                <a:spcPts val="0"/>
              </a:spcAft>
              <a:buClr>
                <a:srgbClr val="888888"/>
              </a:buClr>
              <a:buSzPts val="1200"/>
              <a:buChar char="○"/>
              <a:defRPr sz="1200">
                <a:solidFill>
                  <a:srgbClr val="888888"/>
                </a:solidFill>
              </a:defRPr>
            </a:lvl8pPr>
            <a:lvl9pPr indent="-304800" lvl="8" marL="4114800" rtl="0">
              <a:spcBef>
                <a:spcPts val="1600"/>
              </a:spcBef>
              <a:spcAft>
                <a:spcPts val="1600"/>
              </a:spcAft>
              <a:buClr>
                <a:srgbClr val="888888"/>
              </a:buClr>
              <a:buSzPts val="1200"/>
              <a:buChar char="■"/>
              <a:defRPr sz="1200">
                <a:solidFill>
                  <a:srgbClr val="888888"/>
                </a:solidFill>
              </a:defRPr>
            </a:lvl9pPr>
          </a:lstStyle>
          <a:p/>
        </p:txBody>
      </p:sp>
      <p:sp>
        <p:nvSpPr>
          <p:cNvPr id="105" name="Google Shape;105;p17"/>
          <p:cNvSpPr txBox="1"/>
          <p:nvPr>
            <p:ph idx="3" type="body"/>
          </p:nvPr>
        </p:nvSpPr>
        <p:spPr>
          <a:xfrm>
            <a:off x="379875"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06" name="Google Shape;106;p17"/>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07" name="Google Shape;107;p17"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spTree>
      <p:nvGrpSpPr>
        <p:cNvPr id="108" name="Shape 108"/>
        <p:cNvGrpSpPr/>
        <p:nvPr/>
      </p:nvGrpSpPr>
      <p:grpSpPr>
        <a:xfrm>
          <a:off x="0" y="0"/>
          <a:ext cx="0" cy="0"/>
          <a:chOff x="0" y="0"/>
          <a:chExt cx="0" cy="0"/>
        </a:xfrm>
      </p:grpSpPr>
      <p:sp>
        <p:nvSpPr>
          <p:cNvPr id="109" name="Google Shape;109;p18"/>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10" name="Google Shape;110;p18"/>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200"/>
              <a:buFont typeface="Raleway"/>
              <a:buNone/>
              <a:defRPr sz="1200">
                <a:solidFill>
                  <a:schemeClr val="lt2"/>
                </a:solidFill>
                <a:latin typeface="Raleway"/>
                <a:ea typeface="Raleway"/>
                <a:cs typeface="Raleway"/>
                <a:sym typeface="Raleway"/>
              </a:defRPr>
            </a:lvl1pPr>
            <a:lvl2pPr lvl="1" rtl="0">
              <a:lnSpc>
                <a:spcPct val="100000"/>
              </a:lnSpc>
              <a:spcBef>
                <a:spcPts val="0"/>
              </a:spcBef>
              <a:spcAft>
                <a:spcPts val="0"/>
              </a:spcAft>
              <a:buClr>
                <a:schemeClr val="lt2"/>
              </a:buClr>
              <a:buSzPts val="1800"/>
              <a:buNone/>
              <a:defRPr sz="1800">
                <a:solidFill>
                  <a:schemeClr val="lt2"/>
                </a:solidFill>
              </a:defRPr>
            </a:lvl2pPr>
            <a:lvl3pPr lvl="2" rtl="0">
              <a:lnSpc>
                <a:spcPct val="100000"/>
              </a:lnSpc>
              <a:spcBef>
                <a:spcPts val="0"/>
              </a:spcBef>
              <a:spcAft>
                <a:spcPts val="0"/>
              </a:spcAft>
              <a:buClr>
                <a:schemeClr val="lt2"/>
              </a:buClr>
              <a:buSzPts val="1800"/>
              <a:buNone/>
              <a:defRPr sz="1800">
                <a:solidFill>
                  <a:schemeClr val="lt2"/>
                </a:solidFill>
              </a:defRPr>
            </a:lvl3pPr>
            <a:lvl4pPr lvl="3" rtl="0">
              <a:lnSpc>
                <a:spcPct val="100000"/>
              </a:lnSpc>
              <a:spcBef>
                <a:spcPts val="0"/>
              </a:spcBef>
              <a:spcAft>
                <a:spcPts val="0"/>
              </a:spcAft>
              <a:buClr>
                <a:schemeClr val="lt2"/>
              </a:buClr>
              <a:buSzPts val="1800"/>
              <a:buNone/>
              <a:defRPr sz="1800">
                <a:solidFill>
                  <a:schemeClr val="lt2"/>
                </a:solidFill>
              </a:defRPr>
            </a:lvl4pPr>
            <a:lvl5pPr lvl="4" rtl="0">
              <a:lnSpc>
                <a:spcPct val="100000"/>
              </a:lnSpc>
              <a:spcBef>
                <a:spcPts val="0"/>
              </a:spcBef>
              <a:spcAft>
                <a:spcPts val="0"/>
              </a:spcAft>
              <a:buClr>
                <a:schemeClr val="lt2"/>
              </a:buClr>
              <a:buSzPts val="1800"/>
              <a:buNone/>
              <a:defRPr sz="1800">
                <a:solidFill>
                  <a:schemeClr val="lt2"/>
                </a:solidFill>
              </a:defRPr>
            </a:lvl5pPr>
            <a:lvl6pPr lvl="5" rtl="0">
              <a:lnSpc>
                <a:spcPct val="100000"/>
              </a:lnSpc>
              <a:spcBef>
                <a:spcPts val="0"/>
              </a:spcBef>
              <a:spcAft>
                <a:spcPts val="0"/>
              </a:spcAft>
              <a:buClr>
                <a:schemeClr val="lt2"/>
              </a:buClr>
              <a:buSzPts val="1800"/>
              <a:buNone/>
              <a:defRPr sz="1800">
                <a:solidFill>
                  <a:schemeClr val="lt2"/>
                </a:solidFill>
              </a:defRPr>
            </a:lvl6pPr>
            <a:lvl7pPr lvl="6" rtl="0">
              <a:lnSpc>
                <a:spcPct val="100000"/>
              </a:lnSpc>
              <a:spcBef>
                <a:spcPts val="0"/>
              </a:spcBef>
              <a:spcAft>
                <a:spcPts val="0"/>
              </a:spcAft>
              <a:buClr>
                <a:schemeClr val="lt2"/>
              </a:buClr>
              <a:buSzPts val="1800"/>
              <a:buNone/>
              <a:defRPr sz="1800">
                <a:solidFill>
                  <a:schemeClr val="lt2"/>
                </a:solidFill>
              </a:defRPr>
            </a:lvl7pPr>
            <a:lvl8pPr lvl="7" rtl="0">
              <a:lnSpc>
                <a:spcPct val="100000"/>
              </a:lnSpc>
              <a:spcBef>
                <a:spcPts val="0"/>
              </a:spcBef>
              <a:spcAft>
                <a:spcPts val="0"/>
              </a:spcAft>
              <a:buClr>
                <a:schemeClr val="lt2"/>
              </a:buClr>
              <a:buSzPts val="1800"/>
              <a:buNone/>
              <a:defRPr sz="1800">
                <a:solidFill>
                  <a:schemeClr val="lt2"/>
                </a:solidFill>
              </a:defRPr>
            </a:lvl8pPr>
            <a:lvl9pPr lvl="8" rtl="0">
              <a:lnSpc>
                <a:spcPct val="100000"/>
              </a:lnSpc>
              <a:spcBef>
                <a:spcPts val="0"/>
              </a:spcBef>
              <a:spcAft>
                <a:spcPts val="0"/>
              </a:spcAft>
              <a:buClr>
                <a:schemeClr val="lt2"/>
              </a:buClr>
              <a:buSzPts val="1800"/>
              <a:buNone/>
              <a:defRPr sz="1800">
                <a:solidFill>
                  <a:schemeClr val="lt2"/>
                </a:solidFill>
              </a:defRPr>
            </a:lvl9pPr>
          </a:lstStyle>
          <a:p/>
        </p:txBody>
      </p:sp>
      <p:sp>
        <p:nvSpPr>
          <p:cNvPr id="111" name="Google Shape;111;p18"/>
          <p:cNvSpPr txBox="1"/>
          <p:nvPr>
            <p:ph idx="2" type="body"/>
          </p:nvPr>
        </p:nvSpPr>
        <p:spPr>
          <a:xfrm>
            <a:off x="3798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12" name="Google Shape;112;p18"/>
          <p:cNvSpPr txBox="1"/>
          <p:nvPr>
            <p:ph idx="3" type="body"/>
          </p:nvPr>
        </p:nvSpPr>
        <p:spPr>
          <a:xfrm>
            <a:off x="31631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13" name="Google Shape;113;p18"/>
          <p:cNvSpPr txBox="1"/>
          <p:nvPr>
            <p:ph idx="4" type="body"/>
          </p:nvPr>
        </p:nvSpPr>
        <p:spPr>
          <a:xfrm>
            <a:off x="5953950"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14" name="Google Shape;114;p18"/>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15" name="Google Shape;115;p18"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_AND_TWO_COLUMNS_1_1">
    <p:spTree>
      <p:nvGrpSpPr>
        <p:cNvPr id="116" name="Shape 116"/>
        <p:cNvGrpSpPr/>
        <p:nvPr/>
      </p:nvGrpSpPr>
      <p:grpSpPr>
        <a:xfrm>
          <a:off x="0" y="0"/>
          <a:ext cx="0" cy="0"/>
          <a:chOff x="0" y="0"/>
          <a:chExt cx="0" cy="0"/>
        </a:xfrm>
      </p:grpSpPr>
      <p:sp>
        <p:nvSpPr>
          <p:cNvPr id="117" name="Google Shape;117;p19"/>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18" name="Google Shape;118;p19"/>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200"/>
              <a:buFont typeface="Raleway"/>
              <a:buNone/>
              <a:defRPr sz="1200">
                <a:solidFill>
                  <a:schemeClr val="lt2"/>
                </a:solidFill>
                <a:latin typeface="Raleway"/>
                <a:ea typeface="Raleway"/>
                <a:cs typeface="Raleway"/>
                <a:sym typeface="Raleway"/>
              </a:defRPr>
            </a:lvl1pPr>
            <a:lvl2pPr lvl="1" rtl="0">
              <a:lnSpc>
                <a:spcPct val="100000"/>
              </a:lnSpc>
              <a:spcBef>
                <a:spcPts val="0"/>
              </a:spcBef>
              <a:spcAft>
                <a:spcPts val="0"/>
              </a:spcAft>
              <a:buClr>
                <a:schemeClr val="lt2"/>
              </a:buClr>
              <a:buSzPts val="1800"/>
              <a:buNone/>
              <a:defRPr sz="1800">
                <a:solidFill>
                  <a:schemeClr val="lt2"/>
                </a:solidFill>
              </a:defRPr>
            </a:lvl2pPr>
            <a:lvl3pPr lvl="2" rtl="0">
              <a:lnSpc>
                <a:spcPct val="100000"/>
              </a:lnSpc>
              <a:spcBef>
                <a:spcPts val="0"/>
              </a:spcBef>
              <a:spcAft>
                <a:spcPts val="0"/>
              </a:spcAft>
              <a:buClr>
                <a:schemeClr val="lt2"/>
              </a:buClr>
              <a:buSzPts val="1800"/>
              <a:buNone/>
              <a:defRPr sz="1800">
                <a:solidFill>
                  <a:schemeClr val="lt2"/>
                </a:solidFill>
              </a:defRPr>
            </a:lvl3pPr>
            <a:lvl4pPr lvl="3" rtl="0">
              <a:lnSpc>
                <a:spcPct val="100000"/>
              </a:lnSpc>
              <a:spcBef>
                <a:spcPts val="0"/>
              </a:spcBef>
              <a:spcAft>
                <a:spcPts val="0"/>
              </a:spcAft>
              <a:buClr>
                <a:schemeClr val="lt2"/>
              </a:buClr>
              <a:buSzPts val="1800"/>
              <a:buNone/>
              <a:defRPr sz="1800">
                <a:solidFill>
                  <a:schemeClr val="lt2"/>
                </a:solidFill>
              </a:defRPr>
            </a:lvl4pPr>
            <a:lvl5pPr lvl="4" rtl="0">
              <a:lnSpc>
                <a:spcPct val="100000"/>
              </a:lnSpc>
              <a:spcBef>
                <a:spcPts val="0"/>
              </a:spcBef>
              <a:spcAft>
                <a:spcPts val="0"/>
              </a:spcAft>
              <a:buClr>
                <a:schemeClr val="lt2"/>
              </a:buClr>
              <a:buSzPts val="1800"/>
              <a:buNone/>
              <a:defRPr sz="1800">
                <a:solidFill>
                  <a:schemeClr val="lt2"/>
                </a:solidFill>
              </a:defRPr>
            </a:lvl5pPr>
            <a:lvl6pPr lvl="5" rtl="0">
              <a:lnSpc>
                <a:spcPct val="100000"/>
              </a:lnSpc>
              <a:spcBef>
                <a:spcPts val="0"/>
              </a:spcBef>
              <a:spcAft>
                <a:spcPts val="0"/>
              </a:spcAft>
              <a:buClr>
                <a:schemeClr val="lt2"/>
              </a:buClr>
              <a:buSzPts val="1800"/>
              <a:buNone/>
              <a:defRPr sz="1800">
                <a:solidFill>
                  <a:schemeClr val="lt2"/>
                </a:solidFill>
              </a:defRPr>
            </a:lvl6pPr>
            <a:lvl7pPr lvl="6" rtl="0">
              <a:lnSpc>
                <a:spcPct val="100000"/>
              </a:lnSpc>
              <a:spcBef>
                <a:spcPts val="0"/>
              </a:spcBef>
              <a:spcAft>
                <a:spcPts val="0"/>
              </a:spcAft>
              <a:buClr>
                <a:schemeClr val="lt2"/>
              </a:buClr>
              <a:buSzPts val="1800"/>
              <a:buNone/>
              <a:defRPr sz="1800">
                <a:solidFill>
                  <a:schemeClr val="lt2"/>
                </a:solidFill>
              </a:defRPr>
            </a:lvl7pPr>
            <a:lvl8pPr lvl="7" rtl="0">
              <a:lnSpc>
                <a:spcPct val="100000"/>
              </a:lnSpc>
              <a:spcBef>
                <a:spcPts val="0"/>
              </a:spcBef>
              <a:spcAft>
                <a:spcPts val="0"/>
              </a:spcAft>
              <a:buClr>
                <a:schemeClr val="lt2"/>
              </a:buClr>
              <a:buSzPts val="1800"/>
              <a:buNone/>
              <a:defRPr sz="1800">
                <a:solidFill>
                  <a:schemeClr val="lt2"/>
                </a:solidFill>
              </a:defRPr>
            </a:lvl8pPr>
            <a:lvl9pPr lvl="8" rtl="0">
              <a:lnSpc>
                <a:spcPct val="100000"/>
              </a:lnSpc>
              <a:spcBef>
                <a:spcPts val="0"/>
              </a:spcBef>
              <a:spcAft>
                <a:spcPts val="0"/>
              </a:spcAft>
              <a:buClr>
                <a:schemeClr val="lt2"/>
              </a:buClr>
              <a:buSzPts val="1800"/>
              <a:buNone/>
              <a:defRPr sz="1800">
                <a:solidFill>
                  <a:schemeClr val="lt2"/>
                </a:solidFill>
              </a:defRPr>
            </a:lvl9pPr>
          </a:lstStyle>
          <a:p/>
        </p:txBody>
      </p:sp>
      <p:sp>
        <p:nvSpPr>
          <p:cNvPr id="119" name="Google Shape;119;p19"/>
          <p:cNvSpPr txBox="1"/>
          <p:nvPr>
            <p:ph idx="2" type="body"/>
          </p:nvPr>
        </p:nvSpPr>
        <p:spPr>
          <a:xfrm>
            <a:off x="3798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0" name="Google Shape;120;p19"/>
          <p:cNvSpPr txBox="1"/>
          <p:nvPr>
            <p:ph idx="3" type="body"/>
          </p:nvPr>
        </p:nvSpPr>
        <p:spPr>
          <a:xfrm>
            <a:off x="25130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1" name="Google Shape;121;p19"/>
          <p:cNvSpPr txBox="1"/>
          <p:nvPr>
            <p:ph idx="4" type="body"/>
          </p:nvPr>
        </p:nvSpPr>
        <p:spPr>
          <a:xfrm>
            <a:off x="46595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2" name="Google Shape;122;p19"/>
          <p:cNvSpPr txBox="1"/>
          <p:nvPr>
            <p:ph idx="5" type="body"/>
          </p:nvPr>
        </p:nvSpPr>
        <p:spPr>
          <a:xfrm>
            <a:off x="67926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3" name="Google Shape;123;p19"/>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24" name="Google Shape;124;p19"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20"/>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A50A51"/>
              </a:buClr>
              <a:buSzPts val="3000"/>
              <a:buNone/>
              <a:defRPr>
                <a:solidFill>
                  <a:srgbClr val="A50A51"/>
                </a:solidFill>
              </a:defRPr>
            </a:lvl2pPr>
            <a:lvl3pPr lvl="2" rtl="0">
              <a:spcBef>
                <a:spcPts val="0"/>
              </a:spcBef>
              <a:spcAft>
                <a:spcPts val="0"/>
              </a:spcAft>
              <a:buClr>
                <a:srgbClr val="A50A51"/>
              </a:buClr>
              <a:buSzPts val="3000"/>
              <a:buNone/>
              <a:defRPr>
                <a:solidFill>
                  <a:srgbClr val="A50A51"/>
                </a:solidFill>
              </a:defRPr>
            </a:lvl3pPr>
            <a:lvl4pPr lvl="3" rtl="0">
              <a:spcBef>
                <a:spcPts val="0"/>
              </a:spcBef>
              <a:spcAft>
                <a:spcPts val="0"/>
              </a:spcAft>
              <a:buClr>
                <a:srgbClr val="A50A51"/>
              </a:buClr>
              <a:buSzPts val="3000"/>
              <a:buNone/>
              <a:defRPr>
                <a:solidFill>
                  <a:srgbClr val="A50A51"/>
                </a:solidFill>
              </a:defRPr>
            </a:lvl4pPr>
            <a:lvl5pPr lvl="4" rtl="0">
              <a:spcBef>
                <a:spcPts val="0"/>
              </a:spcBef>
              <a:spcAft>
                <a:spcPts val="0"/>
              </a:spcAft>
              <a:buClr>
                <a:srgbClr val="A50A51"/>
              </a:buClr>
              <a:buSzPts val="3000"/>
              <a:buNone/>
              <a:defRPr>
                <a:solidFill>
                  <a:srgbClr val="A50A51"/>
                </a:solidFill>
              </a:defRPr>
            </a:lvl5pPr>
            <a:lvl6pPr lvl="5" rtl="0">
              <a:spcBef>
                <a:spcPts val="0"/>
              </a:spcBef>
              <a:spcAft>
                <a:spcPts val="0"/>
              </a:spcAft>
              <a:buClr>
                <a:srgbClr val="A50A51"/>
              </a:buClr>
              <a:buSzPts val="3000"/>
              <a:buNone/>
              <a:defRPr>
                <a:solidFill>
                  <a:srgbClr val="A50A51"/>
                </a:solidFill>
              </a:defRPr>
            </a:lvl6pPr>
            <a:lvl7pPr lvl="6" rtl="0">
              <a:spcBef>
                <a:spcPts val="0"/>
              </a:spcBef>
              <a:spcAft>
                <a:spcPts val="0"/>
              </a:spcAft>
              <a:buClr>
                <a:srgbClr val="A50A51"/>
              </a:buClr>
              <a:buSzPts val="3000"/>
              <a:buNone/>
              <a:defRPr>
                <a:solidFill>
                  <a:srgbClr val="A50A51"/>
                </a:solidFill>
              </a:defRPr>
            </a:lvl7pPr>
            <a:lvl8pPr lvl="7" rtl="0">
              <a:spcBef>
                <a:spcPts val="0"/>
              </a:spcBef>
              <a:spcAft>
                <a:spcPts val="0"/>
              </a:spcAft>
              <a:buClr>
                <a:srgbClr val="A50A51"/>
              </a:buClr>
              <a:buSzPts val="3000"/>
              <a:buNone/>
              <a:defRPr>
                <a:solidFill>
                  <a:srgbClr val="A50A51"/>
                </a:solidFill>
              </a:defRPr>
            </a:lvl8pPr>
            <a:lvl9pPr lvl="8" rtl="0">
              <a:spcBef>
                <a:spcPts val="0"/>
              </a:spcBef>
              <a:spcAft>
                <a:spcPts val="0"/>
              </a:spcAft>
              <a:buClr>
                <a:srgbClr val="A50A51"/>
              </a:buClr>
              <a:buSzPts val="3000"/>
              <a:buNone/>
              <a:defRPr>
                <a:solidFill>
                  <a:srgbClr val="A50A51"/>
                </a:solidFill>
              </a:defRPr>
            </a:lvl9pPr>
          </a:lstStyle>
          <a:p/>
        </p:txBody>
      </p:sp>
      <p:sp>
        <p:nvSpPr>
          <p:cNvPr id="127" name="Google Shape;127;p20"/>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200"/>
              <a:buFont typeface="Raleway"/>
              <a:buNone/>
              <a:defRPr sz="1200">
                <a:solidFill>
                  <a:srgbClr val="A50A51"/>
                </a:solidFill>
                <a:latin typeface="Raleway"/>
                <a:ea typeface="Raleway"/>
                <a:cs typeface="Raleway"/>
                <a:sym typeface="Raleway"/>
              </a:defRPr>
            </a:lvl1pPr>
            <a:lvl2pPr lvl="1" rtl="0">
              <a:lnSpc>
                <a:spcPct val="100000"/>
              </a:lnSpc>
              <a:spcBef>
                <a:spcPts val="0"/>
              </a:spcBef>
              <a:spcAft>
                <a:spcPts val="0"/>
              </a:spcAft>
              <a:buClr>
                <a:srgbClr val="A50A51"/>
              </a:buClr>
              <a:buSzPts val="1800"/>
              <a:buNone/>
              <a:defRPr sz="1800">
                <a:solidFill>
                  <a:srgbClr val="A50A51"/>
                </a:solidFill>
              </a:defRPr>
            </a:lvl2pPr>
            <a:lvl3pPr lvl="2" rtl="0">
              <a:lnSpc>
                <a:spcPct val="100000"/>
              </a:lnSpc>
              <a:spcBef>
                <a:spcPts val="0"/>
              </a:spcBef>
              <a:spcAft>
                <a:spcPts val="0"/>
              </a:spcAft>
              <a:buClr>
                <a:srgbClr val="A50A51"/>
              </a:buClr>
              <a:buSzPts val="1800"/>
              <a:buNone/>
              <a:defRPr sz="1800">
                <a:solidFill>
                  <a:srgbClr val="A50A51"/>
                </a:solidFill>
              </a:defRPr>
            </a:lvl3pPr>
            <a:lvl4pPr lvl="3" rtl="0">
              <a:lnSpc>
                <a:spcPct val="100000"/>
              </a:lnSpc>
              <a:spcBef>
                <a:spcPts val="0"/>
              </a:spcBef>
              <a:spcAft>
                <a:spcPts val="0"/>
              </a:spcAft>
              <a:buClr>
                <a:srgbClr val="A50A51"/>
              </a:buClr>
              <a:buSzPts val="1800"/>
              <a:buNone/>
              <a:defRPr sz="1800">
                <a:solidFill>
                  <a:srgbClr val="A50A51"/>
                </a:solidFill>
              </a:defRPr>
            </a:lvl4pPr>
            <a:lvl5pPr lvl="4" rtl="0">
              <a:lnSpc>
                <a:spcPct val="100000"/>
              </a:lnSpc>
              <a:spcBef>
                <a:spcPts val="0"/>
              </a:spcBef>
              <a:spcAft>
                <a:spcPts val="0"/>
              </a:spcAft>
              <a:buClr>
                <a:srgbClr val="A50A51"/>
              </a:buClr>
              <a:buSzPts val="1800"/>
              <a:buNone/>
              <a:defRPr sz="1800">
                <a:solidFill>
                  <a:srgbClr val="A50A51"/>
                </a:solidFill>
              </a:defRPr>
            </a:lvl5pPr>
            <a:lvl6pPr lvl="5" rtl="0">
              <a:lnSpc>
                <a:spcPct val="100000"/>
              </a:lnSpc>
              <a:spcBef>
                <a:spcPts val="0"/>
              </a:spcBef>
              <a:spcAft>
                <a:spcPts val="0"/>
              </a:spcAft>
              <a:buClr>
                <a:srgbClr val="A50A51"/>
              </a:buClr>
              <a:buSzPts val="1800"/>
              <a:buNone/>
              <a:defRPr sz="1800">
                <a:solidFill>
                  <a:srgbClr val="A50A51"/>
                </a:solidFill>
              </a:defRPr>
            </a:lvl6pPr>
            <a:lvl7pPr lvl="6" rtl="0">
              <a:lnSpc>
                <a:spcPct val="100000"/>
              </a:lnSpc>
              <a:spcBef>
                <a:spcPts val="0"/>
              </a:spcBef>
              <a:spcAft>
                <a:spcPts val="0"/>
              </a:spcAft>
              <a:buClr>
                <a:srgbClr val="A50A51"/>
              </a:buClr>
              <a:buSzPts val="1800"/>
              <a:buNone/>
              <a:defRPr sz="1800">
                <a:solidFill>
                  <a:srgbClr val="A50A51"/>
                </a:solidFill>
              </a:defRPr>
            </a:lvl7pPr>
            <a:lvl8pPr lvl="7" rtl="0">
              <a:lnSpc>
                <a:spcPct val="100000"/>
              </a:lnSpc>
              <a:spcBef>
                <a:spcPts val="0"/>
              </a:spcBef>
              <a:spcAft>
                <a:spcPts val="0"/>
              </a:spcAft>
              <a:buClr>
                <a:srgbClr val="A50A51"/>
              </a:buClr>
              <a:buSzPts val="1800"/>
              <a:buNone/>
              <a:defRPr sz="1800">
                <a:solidFill>
                  <a:srgbClr val="A50A51"/>
                </a:solidFill>
              </a:defRPr>
            </a:lvl8pPr>
            <a:lvl9pPr lvl="8" rtl="0">
              <a:lnSpc>
                <a:spcPct val="100000"/>
              </a:lnSpc>
              <a:spcBef>
                <a:spcPts val="0"/>
              </a:spcBef>
              <a:spcAft>
                <a:spcPts val="0"/>
              </a:spcAft>
              <a:buClr>
                <a:srgbClr val="A50A51"/>
              </a:buClr>
              <a:buSzPts val="1800"/>
              <a:buNone/>
              <a:defRPr sz="1800">
                <a:solidFill>
                  <a:srgbClr val="A50A51"/>
                </a:solidFill>
              </a:defRPr>
            </a:lvl9pPr>
          </a:lstStyle>
          <a:p/>
        </p:txBody>
      </p:sp>
      <p:sp>
        <p:nvSpPr>
          <p:cNvPr id="128" name="Google Shape;128;p20"/>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29" name="Google Shape;129;p20"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17" name="Shape 17"/>
        <p:cNvGrpSpPr/>
        <p:nvPr/>
      </p:nvGrpSpPr>
      <p:grpSpPr>
        <a:xfrm>
          <a:off x="0" y="0"/>
          <a:ext cx="0" cy="0"/>
          <a:chOff x="0" y="0"/>
          <a:chExt cx="0" cy="0"/>
        </a:xfrm>
      </p:grpSpPr>
      <p:sp>
        <p:nvSpPr>
          <p:cNvPr id="18" name="Google Shape;18;p3"/>
          <p:cNvSpPr txBox="1"/>
          <p:nvPr>
            <p:ph type="title"/>
          </p:nvPr>
        </p:nvSpPr>
        <p:spPr>
          <a:xfrm>
            <a:off x="379875" y="20960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pic>
        <p:nvPicPr>
          <p:cNvPr id="19" name="Google Shape;19;p3" title="Screen Shot 2025-08-07 at 4.22.35 AM.png"/>
          <p:cNvPicPr preferRelativeResize="0"/>
          <p:nvPr/>
        </p:nvPicPr>
        <p:blipFill rotWithShape="1">
          <a:blip r:embed="rId2">
            <a:alphaModFix/>
          </a:blip>
          <a:srcRect b="0" l="3372" r="0" t="14733"/>
          <a:stretch/>
        </p:blipFill>
        <p:spPr>
          <a:xfrm>
            <a:off x="0" y="0"/>
            <a:ext cx="9144003" cy="4514725"/>
          </a:xfrm>
          <a:prstGeom prst="rect">
            <a:avLst/>
          </a:prstGeom>
          <a:noFill/>
          <a:ln>
            <a:noFill/>
          </a:ln>
        </p:spPr>
      </p:pic>
      <p:sp>
        <p:nvSpPr>
          <p:cNvPr id="20" name="Google Shape;20;p3"/>
          <p:cNvSpPr txBox="1"/>
          <p:nvPr/>
        </p:nvSpPr>
        <p:spPr>
          <a:xfrm>
            <a:off x="406425" y="2645650"/>
            <a:ext cx="8296800" cy="6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chemeClr val="lt1"/>
                </a:solidFill>
                <a:highlight>
                  <a:srgbClr val="A50A51"/>
                </a:highlight>
              </a:rPr>
              <a:t> </a:t>
            </a:r>
            <a:r>
              <a:rPr lang="en" sz="4000">
                <a:solidFill>
                  <a:schemeClr val="lt1"/>
                </a:solidFill>
                <a:highlight>
                  <a:srgbClr val="A50A51"/>
                </a:highlight>
                <a:latin typeface="Raleway ExtraBold"/>
                <a:ea typeface="Raleway ExtraBold"/>
                <a:cs typeface="Raleway ExtraBold"/>
                <a:sym typeface="Raleway ExtraBold"/>
              </a:rPr>
              <a:t>SESSION TITLE</a:t>
            </a:r>
            <a:br>
              <a:rPr lang="en" sz="4000">
                <a:solidFill>
                  <a:schemeClr val="lt1"/>
                </a:solidFill>
                <a:highlight>
                  <a:srgbClr val="A50A51"/>
                </a:highlight>
                <a:latin typeface="Raleway ExtraBold"/>
                <a:ea typeface="Raleway ExtraBold"/>
                <a:cs typeface="Raleway ExtraBold"/>
                <a:sym typeface="Raleway ExtraBold"/>
              </a:rPr>
            </a:br>
            <a:r>
              <a:rPr lang="en" sz="4000">
                <a:solidFill>
                  <a:schemeClr val="lt1"/>
                </a:solidFill>
                <a:highlight>
                  <a:srgbClr val="A50A51"/>
                </a:highlight>
              </a:rPr>
              <a:t> ADDITIONAL INFORMATION</a:t>
            </a:r>
            <a:endParaRPr sz="4000">
              <a:solidFill>
                <a:schemeClr val="lt1"/>
              </a:solidFill>
              <a:highlight>
                <a:srgbClr val="A50A51"/>
              </a:highlight>
              <a:latin typeface="Raleway ExtraBold"/>
              <a:ea typeface="Raleway ExtraBold"/>
              <a:cs typeface="Raleway ExtraBold"/>
              <a:sym typeface="Raleway ExtraBold"/>
            </a:endParaRPr>
          </a:p>
        </p:txBody>
      </p:sp>
      <p:sp>
        <p:nvSpPr>
          <p:cNvPr id="21" name="Google Shape;21;p3"/>
          <p:cNvSpPr/>
          <p:nvPr/>
        </p:nvSpPr>
        <p:spPr>
          <a:xfrm>
            <a:off x="0" y="2379100"/>
            <a:ext cx="430500" cy="12099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0A51"/>
              </a:solidFill>
            </a:endParaRPr>
          </a:p>
        </p:txBody>
      </p:sp>
      <p:sp>
        <p:nvSpPr>
          <p:cNvPr id="22" name="Google Shape;22;p3"/>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23" name="Google Shape;23;p3" title="BuiltForZero_CS_logo_rgb_white.jpg"/>
          <p:cNvPicPr preferRelativeResize="0"/>
          <p:nvPr/>
        </p:nvPicPr>
        <p:blipFill>
          <a:blip r:embed="rId3">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0" name="Shape 130"/>
        <p:cNvGrpSpPr/>
        <p:nvPr/>
      </p:nvGrpSpPr>
      <p:grpSpPr>
        <a:xfrm>
          <a:off x="0" y="0"/>
          <a:ext cx="0" cy="0"/>
          <a:chOff x="0" y="0"/>
          <a:chExt cx="0" cy="0"/>
        </a:xfrm>
      </p:grpSpPr>
      <p:sp>
        <p:nvSpPr>
          <p:cNvPr id="131" name="Google Shape;131;p2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A50A51"/>
              </a:buClr>
              <a:buSzPts val="9600"/>
              <a:buFont typeface="Lato"/>
              <a:buNone/>
              <a:defRPr sz="9600">
                <a:solidFill>
                  <a:srgbClr val="A50A51"/>
                </a:solidFill>
                <a:latin typeface="Lato"/>
                <a:ea typeface="Lato"/>
                <a:cs typeface="Lato"/>
                <a:sym typeface="Lato"/>
              </a:defRPr>
            </a:lvl1pPr>
            <a:lvl2pPr lvl="1"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2pPr>
            <a:lvl3pPr lvl="2"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3pPr>
            <a:lvl4pPr lvl="3"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4pPr>
            <a:lvl5pPr lvl="4"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5pPr>
            <a:lvl6pPr lvl="5"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6pPr>
            <a:lvl7pPr lvl="6"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7pPr>
            <a:lvl8pPr lvl="7"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8pPr>
            <a:lvl9pPr lvl="8"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9pPr>
          </a:lstStyle>
          <a:p>
            <a:r>
              <a:t>xx%</a:t>
            </a:r>
          </a:p>
        </p:txBody>
      </p:sp>
      <p:sp>
        <p:nvSpPr>
          <p:cNvPr id="132" name="Google Shape;132;p2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lt2"/>
              </a:buClr>
              <a:buSzPts val="1400"/>
              <a:buChar char="●"/>
              <a:defRPr>
                <a:solidFill>
                  <a:schemeClr val="lt2"/>
                </a:solidFill>
              </a:defRPr>
            </a:lvl1pPr>
            <a:lvl2pPr indent="-304800" lvl="1" marL="914400" algn="ctr">
              <a:spcBef>
                <a:spcPts val="1600"/>
              </a:spcBef>
              <a:spcAft>
                <a:spcPts val="0"/>
              </a:spcAft>
              <a:buClr>
                <a:schemeClr val="lt2"/>
              </a:buClr>
              <a:buSzPts val="1200"/>
              <a:buChar char="○"/>
              <a:defRPr>
                <a:solidFill>
                  <a:schemeClr val="lt2"/>
                </a:solidFill>
              </a:defRPr>
            </a:lvl2pPr>
            <a:lvl3pPr indent="-304800" lvl="2" marL="1371600" algn="ctr">
              <a:spcBef>
                <a:spcPts val="1600"/>
              </a:spcBef>
              <a:spcAft>
                <a:spcPts val="0"/>
              </a:spcAft>
              <a:buClr>
                <a:schemeClr val="lt2"/>
              </a:buClr>
              <a:buSzPts val="1200"/>
              <a:buChar char="■"/>
              <a:defRPr>
                <a:solidFill>
                  <a:schemeClr val="lt2"/>
                </a:solidFill>
              </a:defRPr>
            </a:lvl3pPr>
            <a:lvl4pPr indent="-304800" lvl="3" marL="1828800" algn="ctr">
              <a:spcBef>
                <a:spcPts val="1600"/>
              </a:spcBef>
              <a:spcAft>
                <a:spcPts val="0"/>
              </a:spcAft>
              <a:buClr>
                <a:schemeClr val="lt2"/>
              </a:buClr>
              <a:buSzPts val="1200"/>
              <a:buChar char="●"/>
              <a:defRPr>
                <a:solidFill>
                  <a:schemeClr val="lt2"/>
                </a:solidFill>
              </a:defRPr>
            </a:lvl4pPr>
            <a:lvl5pPr indent="-304800" lvl="4" marL="2286000" algn="ctr">
              <a:spcBef>
                <a:spcPts val="1600"/>
              </a:spcBef>
              <a:spcAft>
                <a:spcPts val="0"/>
              </a:spcAft>
              <a:buClr>
                <a:schemeClr val="lt2"/>
              </a:buClr>
              <a:buSzPts val="1200"/>
              <a:buChar char="○"/>
              <a:defRPr>
                <a:solidFill>
                  <a:schemeClr val="lt2"/>
                </a:solidFill>
              </a:defRPr>
            </a:lvl5pPr>
            <a:lvl6pPr indent="-304800" lvl="5" marL="2743200" algn="ctr">
              <a:spcBef>
                <a:spcPts val="1600"/>
              </a:spcBef>
              <a:spcAft>
                <a:spcPts val="0"/>
              </a:spcAft>
              <a:buClr>
                <a:schemeClr val="lt2"/>
              </a:buClr>
              <a:buSzPts val="1200"/>
              <a:buChar char="■"/>
              <a:defRPr>
                <a:solidFill>
                  <a:schemeClr val="lt2"/>
                </a:solidFill>
              </a:defRPr>
            </a:lvl6pPr>
            <a:lvl7pPr indent="-304800" lvl="6" marL="3200400" algn="ctr">
              <a:spcBef>
                <a:spcPts val="1600"/>
              </a:spcBef>
              <a:spcAft>
                <a:spcPts val="0"/>
              </a:spcAft>
              <a:buClr>
                <a:schemeClr val="lt2"/>
              </a:buClr>
              <a:buSzPts val="1200"/>
              <a:buChar char="●"/>
              <a:defRPr>
                <a:solidFill>
                  <a:schemeClr val="lt2"/>
                </a:solidFill>
              </a:defRPr>
            </a:lvl7pPr>
            <a:lvl8pPr indent="-304800" lvl="7" marL="3657600" algn="ctr">
              <a:spcBef>
                <a:spcPts val="1600"/>
              </a:spcBef>
              <a:spcAft>
                <a:spcPts val="0"/>
              </a:spcAft>
              <a:buClr>
                <a:schemeClr val="lt2"/>
              </a:buClr>
              <a:buSzPts val="1200"/>
              <a:buChar char="○"/>
              <a:defRPr>
                <a:solidFill>
                  <a:schemeClr val="lt2"/>
                </a:solidFill>
              </a:defRPr>
            </a:lvl8pPr>
            <a:lvl9pPr indent="-304800" lvl="8" marL="4114800" algn="ctr">
              <a:spcBef>
                <a:spcPts val="1600"/>
              </a:spcBef>
              <a:spcAft>
                <a:spcPts val="1600"/>
              </a:spcAft>
              <a:buClr>
                <a:schemeClr val="lt2"/>
              </a:buClr>
              <a:buSzPts val="1200"/>
              <a:buChar char="■"/>
              <a:defRPr>
                <a:solidFill>
                  <a:schemeClr val="lt2"/>
                </a:solidFill>
              </a:defRPr>
            </a:lvl9pPr>
          </a:lstStyle>
          <a:p/>
        </p:txBody>
      </p:sp>
      <p:sp>
        <p:nvSpPr>
          <p:cNvPr id="133" name="Google Shape;133;p21"/>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34" name="Google Shape;134;p21"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24" name="Shape 24"/>
        <p:cNvGrpSpPr/>
        <p:nvPr/>
      </p:nvGrpSpPr>
      <p:grpSpPr>
        <a:xfrm>
          <a:off x="0" y="0"/>
          <a:ext cx="0" cy="0"/>
          <a:chOff x="0" y="0"/>
          <a:chExt cx="0" cy="0"/>
        </a:xfrm>
      </p:grpSpPr>
      <p:sp>
        <p:nvSpPr>
          <p:cNvPr id="25" name="Google Shape;25;p4"/>
          <p:cNvSpPr txBox="1"/>
          <p:nvPr>
            <p:ph type="title"/>
          </p:nvPr>
        </p:nvSpPr>
        <p:spPr>
          <a:xfrm>
            <a:off x="379875" y="20960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27" name="Google Shape;27;p4"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8" name="Shape 28"/>
        <p:cNvGrpSpPr/>
        <p:nvPr/>
      </p:nvGrpSpPr>
      <p:grpSpPr>
        <a:xfrm>
          <a:off x="0" y="0"/>
          <a:ext cx="0" cy="0"/>
          <a:chOff x="0" y="0"/>
          <a:chExt cx="0" cy="0"/>
        </a:xfrm>
      </p:grpSpPr>
      <p:sp>
        <p:nvSpPr>
          <p:cNvPr id="29" name="Google Shape;29;p5"/>
          <p:cNvSpPr txBox="1"/>
          <p:nvPr>
            <p:ph type="title"/>
          </p:nvPr>
        </p:nvSpPr>
        <p:spPr>
          <a:xfrm>
            <a:off x="379875" y="20960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Clr>
                <a:srgbClr val="A50A51"/>
              </a:buClr>
              <a:buSzPts val="3200"/>
              <a:buNone/>
              <a:defRPr>
                <a:solidFill>
                  <a:srgbClr val="A50A5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5"/>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31" name="Google Shape;31;p5"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purple">
  <p:cSld name="TITLE_1_2">
    <p:bg>
      <p:bgPr>
        <a:solidFill>
          <a:srgbClr val="A50A51"/>
        </a:solidFill>
      </p:bgPr>
    </p:bg>
    <p:spTree>
      <p:nvGrpSpPr>
        <p:cNvPr id="32" name="Shape 32"/>
        <p:cNvGrpSpPr/>
        <p:nvPr/>
      </p:nvGrpSpPr>
      <p:grpSpPr>
        <a:xfrm>
          <a:off x="0" y="0"/>
          <a:ext cx="0" cy="0"/>
          <a:chOff x="0" y="0"/>
          <a:chExt cx="0" cy="0"/>
        </a:xfrm>
      </p:grpSpPr>
      <p:sp>
        <p:nvSpPr>
          <p:cNvPr id="33" name="Google Shape;33;p6"/>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34" name="Google Shape;34;p6"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blue">
  <p:cSld name="TITLE_1_1">
    <p:bg>
      <p:bgPr>
        <a:solidFill>
          <a:srgbClr val="12B5EA"/>
        </a:solidFill>
      </p:bgPr>
    </p:bg>
    <p:spTree>
      <p:nvGrpSpPr>
        <p:cNvPr id="35" name="Shape 35"/>
        <p:cNvGrpSpPr/>
        <p:nvPr/>
      </p:nvGrpSpPr>
      <p:grpSpPr>
        <a:xfrm>
          <a:off x="0" y="0"/>
          <a:ext cx="0" cy="0"/>
          <a:chOff x="0" y="0"/>
          <a:chExt cx="0" cy="0"/>
        </a:xfrm>
      </p:grpSpPr>
      <p:sp>
        <p:nvSpPr>
          <p:cNvPr id="36" name="Google Shape;36;p7"/>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400"/>
              <a:buNone/>
              <a:defRPr sz="1400">
                <a:solidFill>
                  <a:srgbClr val="A50A5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sp>
        <p:nvSpPr>
          <p:cNvPr id="37" name="Google Shape;37;p7"/>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A50A51"/>
              </a:buClr>
              <a:buSzPts val="3600"/>
              <a:buNone/>
              <a:defRPr sz="3600">
                <a:solidFill>
                  <a:srgbClr val="A50A5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pic>
        <p:nvPicPr>
          <p:cNvPr id="38" name="Google Shape;38;p7"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
        <p:nvSpPr>
          <p:cNvPr id="39" name="Google Shape;39;p7"/>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green">
  <p:cSld name="SECTION_HEADER_1">
    <p:bg>
      <p:bgPr>
        <a:solidFill>
          <a:srgbClr val="86AF15"/>
        </a:solidFill>
      </p:bgPr>
    </p:bg>
    <p:spTree>
      <p:nvGrpSpPr>
        <p:cNvPr id="40" name="Shape 40"/>
        <p:cNvGrpSpPr/>
        <p:nvPr/>
      </p:nvGrpSpPr>
      <p:grpSpPr>
        <a:xfrm>
          <a:off x="0" y="0"/>
          <a:ext cx="0" cy="0"/>
          <a:chOff x="0" y="0"/>
          <a:chExt cx="0" cy="0"/>
        </a:xfrm>
      </p:grpSpPr>
      <p:sp>
        <p:nvSpPr>
          <p:cNvPr id="41" name="Google Shape;41;p8"/>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A50A51"/>
              </a:buClr>
              <a:buSzPts val="3600"/>
              <a:buNone/>
              <a:defRPr sz="3600">
                <a:solidFill>
                  <a:srgbClr val="A50A5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42" name="Google Shape;42;p8"/>
          <p:cNvSpPr txBox="1"/>
          <p:nvPr>
            <p:ph idx="1" type="subTitle"/>
          </p:nvPr>
        </p:nvSpPr>
        <p:spPr>
          <a:xfrm>
            <a:off x="456075" y="2698325"/>
            <a:ext cx="82470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43" name="Google Shape;43;p8"/>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44" name="Google Shape;44;p8"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p:cSld name="TITLE_ONLY_1">
    <p:bg>
      <p:bgPr>
        <a:solidFill>
          <a:schemeClr val="lt1"/>
        </a:solidFill>
      </p:bgPr>
    </p:bg>
    <p:spTree>
      <p:nvGrpSpPr>
        <p:cNvPr id="45" name="Shape 45"/>
        <p:cNvGrpSpPr/>
        <p:nvPr/>
      </p:nvGrpSpPr>
      <p:grpSpPr>
        <a:xfrm>
          <a:off x="0" y="0"/>
          <a:ext cx="0" cy="0"/>
          <a:chOff x="0" y="0"/>
          <a:chExt cx="0" cy="0"/>
        </a:xfrm>
      </p:grpSpPr>
      <p:sp>
        <p:nvSpPr>
          <p:cNvPr id="46" name="Google Shape;46;p9"/>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highlight>
                  <a:srgbClr val="A50A51"/>
                </a:highlight>
                <a:latin typeface="Asap Condensed"/>
                <a:ea typeface="Asap Condensed"/>
                <a:cs typeface="Asap Condensed"/>
                <a:sym typeface="Asap Condensed"/>
              </a:rPr>
              <a:t> Bullet points insert title here </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48" name="Google Shape;48;p9"/>
          <p:cNvSpPr txBox="1"/>
          <p:nvPr/>
        </p:nvSpPr>
        <p:spPr>
          <a:xfrm>
            <a:off x="417050" y="1100075"/>
            <a:ext cx="6825000" cy="3646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Logo listed on our website for every year that they contribute</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At least one acknowledgement in CS-produced content (including social media and blog posts), if desired.</a:t>
            </a:r>
            <a:endParaRPr sz="1800">
              <a:solidFill>
                <a:srgbClr val="888888"/>
              </a:solidFill>
              <a:latin typeface="Asap Condensed"/>
              <a:ea typeface="Asap Condensed"/>
              <a:cs typeface="Asap Condensed"/>
              <a:sym typeface="Asap Condensed"/>
            </a:endParaRPr>
          </a:p>
          <a:p>
            <a:pPr indent="-342900" lvl="1" marL="9144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Sub bullet</a:t>
            </a:r>
            <a:endParaRPr sz="1800">
              <a:solidFill>
                <a:srgbClr val="888888"/>
              </a:solidFill>
              <a:latin typeface="Asap Condensed"/>
              <a:ea typeface="Asap Condensed"/>
              <a:cs typeface="Asap Condensed"/>
              <a:sym typeface="Asap Condensed"/>
            </a:endParaRPr>
          </a:p>
          <a:p>
            <a:pPr indent="-342900" lvl="2" marL="13716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Third level bullet</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An update on our work every six months in the form of a webinar or call.</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Availability of a CS team member to engage corporation staff in-person.</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Acknowledgement in annual report.</a:t>
            </a:r>
            <a:endParaRPr sz="1800">
              <a:solidFill>
                <a:srgbClr val="888888"/>
              </a:solidFill>
              <a:latin typeface="Asap Condensed"/>
              <a:ea typeface="Asap Condensed"/>
              <a:cs typeface="Asap Condensed"/>
              <a:sym typeface="Asap Condensed"/>
            </a:endParaRPr>
          </a:p>
        </p:txBody>
      </p:sp>
      <p:sp>
        <p:nvSpPr>
          <p:cNvPr id="49" name="Google Shape;49;p9"/>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50" name="Google Shape;50;p9"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s">
  <p:cSld name="SECTION_TITLE_AND_DESCRIPTION_1">
    <p:bg>
      <p:bgPr>
        <a:solidFill>
          <a:schemeClr val="lt1"/>
        </a:solidFill>
      </p:bgPr>
    </p:bg>
    <p:spTree>
      <p:nvGrpSpPr>
        <p:cNvPr id="51" name="Shape 51"/>
        <p:cNvGrpSpPr/>
        <p:nvPr/>
      </p:nvGrpSpPr>
      <p:grpSpPr>
        <a:xfrm>
          <a:off x="0" y="0"/>
          <a:ext cx="0" cy="0"/>
          <a:chOff x="0" y="0"/>
          <a:chExt cx="0" cy="0"/>
        </a:xfrm>
      </p:grpSpPr>
      <p:sp>
        <p:nvSpPr>
          <p:cNvPr id="52" name="Google Shape;52;p10"/>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highlight>
                  <a:srgbClr val="A50A51"/>
                </a:highlight>
                <a:latin typeface="Asap Condensed"/>
                <a:ea typeface="Asap Condensed"/>
                <a:cs typeface="Asap Condensed"/>
                <a:sym typeface="Asap Condensed"/>
              </a:rPr>
              <a:t> Paragraphs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54" name="Google Shape;54;p10"/>
          <p:cNvSpPr txBox="1"/>
          <p:nvPr/>
        </p:nvSpPr>
        <p:spPr>
          <a:xfrm>
            <a:off x="417050" y="1100075"/>
            <a:ext cx="6825000" cy="3646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800">
                <a:solidFill>
                  <a:srgbClr val="888888"/>
                </a:solidFill>
                <a:latin typeface="Asap Condensed"/>
                <a:ea typeface="Asap Condensed"/>
                <a:cs typeface="Asap Condensed"/>
                <a:sym typeface="Asap Condensed"/>
              </a:rPr>
              <a:t>Logo listed on our website for every year that they contribute At least one acknowledgment six months in the form of a webinar or call. Availability of a CS team member to engage corporation staff in-person. Acknowledgement in annual report.</a:t>
            </a:r>
            <a:endParaRPr sz="1800">
              <a:solidFill>
                <a:srgbClr val="888888"/>
              </a:solidFill>
              <a:latin typeface="Asap Condensed"/>
              <a:ea typeface="Asap Condensed"/>
              <a:cs typeface="Asap Condensed"/>
              <a:sym typeface="Asap Condensed"/>
            </a:endParaRPr>
          </a:p>
          <a:p>
            <a:pPr indent="0" lvl="0" marL="0" marR="0" rtl="0" algn="l">
              <a:lnSpc>
                <a:spcPct val="115000"/>
              </a:lnSpc>
              <a:spcBef>
                <a:spcPts val="0"/>
              </a:spcBef>
              <a:spcAft>
                <a:spcPts val="0"/>
              </a:spcAft>
              <a:buNone/>
            </a:pPr>
            <a:r>
              <a:t/>
            </a:r>
            <a:endParaRPr sz="1800">
              <a:solidFill>
                <a:srgbClr val="888888"/>
              </a:solidFill>
              <a:latin typeface="Asap Condensed"/>
              <a:ea typeface="Asap Condensed"/>
              <a:cs typeface="Asap Condensed"/>
              <a:sym typeface="Asap Condensed"/>
            </a:endParaRPr>
          </a:p>
          <a:p>
            <a:pPr indent="0" lvl="0" marL="0" rtl="0" algn="l">
              <a:lnSpc>
                <a:spcPct val="115000"/>
              </a:lnSpc>
              <a:spcBef>
                <a:spcPts val="0"/>
              </a:spcBef>
              <a:spcAft>
                <a:spcPts val="0"/>
              </a:spcAft>
              <a:buClr>
                <a:schemeClr val="dk1"/>
              </a:buClr>
              <a:buSzPts val="1100"/>
              <a:buFont typeface="Arial"/>
              <a:buNone/>
            </a:pPr>
            <a:r>
              <a:rPr lang="en" sz="1800">
                <a:solidFill>
                  <a:srgbClr val="888888"/>
                </a:solidFill>
                <a:latin typeface="Asap Condensed"/>
                <a:ea typeface="Asap Condensed"/>
                <a:cs typeface="Asap Condensed"/>
                <a:sym typeface="Asap Condensed"/>
              </a:rPr>
              <a:t>An update on our work every six months in the form of a webinar or call. Availability of a CS team member to engage corporation staff in-person. Acknowledgement in annual report. member to engage corporation staff in-person. Acknowledgement in annual report.</a:t>
            </a:r>
            <a:endParaRPr sz="1800">
              <a:solidFill>
                <a:srgbClr val="888888"/>
              </a:solidFill>
              <a:latin typeface="Asap Condensed"/>
              <a:ea typeface="Asap Condensed"/>
              <a:cs typeface="Asap Condensed"/>
              <a:sym typeface="Asap Condensed"/>
            </a:endParaRPr>
          </a:p>
        </p:txBody>
      </p:sp>
      <p:sp>
        <p:nvSpPr>
          <p:cNvPr id="55" name="Google Shape;55;p10"/>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56" name="Google Shape;56;p10"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2.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rgbClr val="12B5EA"/>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89600" y="1449600"/>
            <a:ext cx="8342100" cy="3148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FFFFFF"/>
              </a:buClr>
              <a:buSzPts val="1400"/>
              <a:buFont typeface="Raleway"/>
              <a:buChar char="●"/>
              <a:defRPr>
                <a:solidFill>
                  <a:srgbClr val="FFFFFF"/>
                </a:solidFill>
                <a:latin typeface="Raleway"/>
                <a:ea typeface="Raleway"/>
                <a:cs typeface="Raleway"/>
                <a:sym typeface="Raleway"/>
              </a:defRPr>
            </a:lvl1pPr>
            <a:lvl2pPr indent="-304800" lvl="1" marL="9144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2pPr>
            <a:lvl3pPr indent="-304800" lvl="2" marL="13716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3pPr>
            <a:lvl4pPr indent="-304800" lvl="3" marL="18288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4pPr>
            <a:lvl5pPr indent="-304800" lvl="4" marL="22860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5pPr>
            <a:lvl6pPr indent="-304800" lvl="5" marL="27432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6pPr>
            <a:lvl7pPr indent="-304800" lvl="6" marL="32004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7pPr>
            <a:lvl8pPr indent="-304800" lvl="7" marL="36576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8pPr>
            <a:lvl9pPr indent="-304800" lvl="8" marL="4114800">
              <a:lnSpc>
                <a:spcPct val="115000"/>
              </a:lnSpc>
              <a:spcBef>
                <a:spcPts val="1600"/>
              </a:spcBef>
              <a:spcAft>
                <a:spcPts val="1600"/>
              </a:spcAft>
              <a:buClr>
                <a:srgbClr val="FFFFFF"/>
              </a:buClr>
              <a:buSzPts val="1200"/>
              <a:buFont typeface="Raleway"/>
              <a:buChar char="■"/>
              <a:defRPr sz="1200">
                <a:solidFill>
                  <a:srgbClr val="FFFFFF"/>
                </a:solidFill>
                <a:latin typeface="Raleway"/>
                <a:ea typeface="Raleway"/>
                <a:cs typeface="Raleway"/>
                <a:sym typeface="Raleway"/>
              </a:defRPr>
            </a:lvl9pPr>
          </a:lstStyle>
          <a:p/>
        </p:txBody>
      </p:sp>
      <p:sp>
        <p:nvSpPr>
          <p:cNvPr id="7" name="Google Shape;7;p1"/>
          <p:cNvSpPr txBox="1"/>
          <p:nvPr>
            <p:ph type="title"/>
          </p:nvPr>
        </p:nvSpPr>
        <p:spPr>
          <a:xfrm>
            <a:off x="379875" y="209600"/>
            <a:ext cx="83421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3200"/>
              <a:buFont typeface="Raleway Light"/>
              <a:buNone/>
              <a:defRPr sz="3200">
                <a:solidFill>
                  <a:srgbClr val="FFFFFF"/>
                </a:solidFill>
                <a:latin typeface="Raleway Light"/>
                <a:ea typeface="Raleway Light"/>
                <a:cs typeface="Raleway Light"/>
                <a:sym typeface="Raleway Light"/>
              </a:defRPr>
            </a:lvl1pPr>
            <a:lvl2pPr lvl="1"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2pPr>
            <a:lvl3pPr lvl="2"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3pPr>
            <a:lvl4pPr lvl="3"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4pPr>
            <a:lvl5pPr lvl="4"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5pPr>
            <a:lvl6pPr lvl="5"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6pPr>
            <a:lvl7pPr lvl="6"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7pPr>
            <a:lvl8pPr lvl="7"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8pPr>
            <a:lvl9pPr lvl="8"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9pPr>
          </a:lstStyle>
          <a:p/>
        </p:txBody>
      </p:sp>
      <p:pic>
        <p:nvPicPr>
          <p:cNvPr id="8" name="Google Shape;8;p1" title="Background (5).png"/>
          <p:cNvPicPr preferRelativeResize="0"/>
          <p:nvPr/>
        </p:nvPicPr>
        <p:blipFill>
          <a:blip r:embed="rId1">
            <a:alphaModFix/>
          </a:blip>
          <a:stretch>
            <a:fillRect/>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0A51"/>
        </a:solidFill>
      </p:bgPr>
    </p:bg>
    <p:spTree>
      <p:nvGrpSpPr>
        <p:cNvPr id="138" name="Shape 138"/>
        <p:cNvGrpSpPr/>
        <p:nvPr/>
      </p:nvGrpSpPr>
      <p:grpSpPr>
        <a:xfrm>
          <a:off x="0" y="0"/>
          <a:ext cx="0" cy="0"/>
          <a:chOff x="0" y="0"/>
          <a:chExt cx="0" cy="0"/>
        </a:xfrm>
      </p:grpSpPr>
      <p:pic>
        <p:nvPicPr>
          <p:cNvPr id="139" name="Google Shape;139;p22" title="Screen Shot 2025-08-07 at 4.22.35 AM.png"/>
          <p:cNvPicPr preferRelativeResize="0"/>
          <p:nvPr/>
        </p:nvPicPr>
        <p:blipFill rotWithShape="1">
          <a:blip r:embed="rId3">
            <a:alphaModFix/>
          </a:blip>
          <a:srcRect b="0" l="3372" r="0" t="14733"/>
          <a:stretch/>
        </p:blipFill>
        <p:spPr>
          <a:xfrm>
            <a:off x="0" y="0"/>
            <a:ext cx="9144003" cy="4514725"/>
          </a:xfrm>
          <a:prstGeom prst="rect">
            <a:avLst/>
          </a:prstGeom>
          <a:noFill/>
          <a:ln>
            <a:noFill/>
          </a:ln>
        </p:spPr>
      </p:pic>
      <p:sp>
        <p:nvSpPr>
          <p:cNvPr id="140" name="Google Shape;140;p22"/>
          <p:cNvSpPr txBox="1"/>
          <p:nvPr>
            <p:ph type="title"/>
          </p:nvPr>
        </p:nvSpPr>
        <p:spPr>
          <a:xfrm>
            <a:off x="400950" y="2666350"/>
            <a:ext cx="8342100" cy="61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chemeClr val="lt1"/>
                </a:solidFill>
                <a:highlight>
                  <a:srgbClr val="A50A51"/>
                </a:highlight>
              </a:rPr>
              <a:t> </a:t>
            </a:r>
            <a:r>
              <a:rPr lang="en" sz="4000">
                <a:solidFill>
                  <a:schemeClr val="lt1"/>
                </a:solidFill>
                <a:highlight>
                  <a:srgbClr val="A50A51"/>
                </a:highlight>
                <a:latin typeface="Raleway ExtraBold"/>
                <a:ea typeface="Raleway ExtraBold"/>
                <a:cs typeface="Raleway ExtraBold"/>
                <a:sym typeface="Raleway ExtraBold"/>
              </a:rPr>
              <a:t>Team Planning Time #3</a:t>
            </a:r>
            <a:endParaRPr sz="4000">
              <a:solidFill>
                <a:schemeClr val="lt1"/>
              </a:solidFill>
              <a:highlight>
                <a:srgbClr val="A50A51"/>
              </a:highlight>
            </a:endParaRPr>
          </a:p>
          <a:p>
            <a:pPr indent="0" lvl="0" marL="0" rtl="0" algn="l">
              <a:spcBef>
                <a:spcPts val="0"/>
              </a:spcBef>
              <a:spcAft>
                <a:spcPts val="0"/>
              </a:spcAft>
              <a:buNone/>
            </a:pPr>
            <a:r>
              <a:rPr lang="en" sz="4000">
                <a:solidFill>
                  <a:schemeClr val="lt1"/>
                </a:solidFill>
                <a:highlight>
                  <a:srgbClr val="A50A51"/>
                </a:highlight>
              </a:rPr>
              <a:t>Red Rock 8 - Group 1</a:t>
            </a:r>
            <a:endParaRPr sz="4000">
              <a:solidFill>
                <a:schemeClr val="lt1"/>
              </a:solidFill>
              <a:highlight>
                <a:srgbClr val="A50A51"/>
              </a:highlight>
            </a:endParaRPr>
          </a:p>
        </p:txBody>
      </p:sp>
      <p:sp>
        <p:nvSpPr>
          <p:cNvPr id="141" name="Google Shape;141;p22"/>
          <p:cNvSpPr/>
          <p:nvPr/>
        </p:nvSpPr>
        <p:spPr>
          <a:xfrm>
            <a:off x="0" y="2379100"/>
            <a:ext cx="430500" cy="12099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0A51"/>
              </a:solidFill>
            </a:endParaRPr>
          </a:p>
        </p:txBody>
      </p:sp>
      <p:pic>
        <p:nvPicPr>
          <p:cNvPr id="142" name="Google Shape;142;p22" title="BFZ Learning Session 2025 (2).png"/>
          <p:cNvPicPr preferRelativeResize="0"/>
          <p:nvPr/>
        </p:nvPicPr>
        <p:blipFill rotWithShape="1">
          <a:blip r:embed="rId4">
            <a:alphaModFix/>
          </a:blip>
          <a:srcRect b="17754" l="67079" r="19904" t="53135"/>
          <a:stretch/>
        </p:blipFill>
        <p:spPr>
          <a:xfrm>
            <a:off x="8157600" y="257437"/>
            <a:ext cx="720050" cy="907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1"/>
          <p:cNvSpPr txBox="1"/>
          <p:nvPr>
            <p:ph type="title"/>
          </p:nvPr>
        </p:nvSpPr>
        <p:spPr>
          <a:xfrm>
            <a:off x="400950" y="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Feasibility through 4FC</a:t>
            </a:r>
            <a:endParaRPr b="1">
              <a:latin typeface="Raleway"/>
              <a:ea typeface="Raleway"/>
              <a:cs typeface="Raleway"/>
              <a:sym typeface="Raleway"/>
            </a:endParaRPr>
          </a:p>
        </p:txBody>
      </p:sp>
      <p:sp>
        <p:nvSpPr>
          <p:cNvPr id="223" name="Google Shape;223;p31"/>
          <p:cNvSpPr txBox="1"/>
          <p:nvPr>
            <p:ph idx="1" type="subTitle"/>
          </p:nvPr>
        </p:nvSpPr>
        <p:spPr>
          <a:xfrm>
            <a:off x="400950" y="494425"/>
            <a:ext cx="6464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20 Minutes</a:t>
            </a:r>
            <a:endParaRPr/>
          </a:p>
        </p:txBody>
      </p:sp>
      <p:sp>
        <p:nvSpPr>
          <p:cNvPr id="224" name="Google Shape;224;p31"/>
          <p:cNvSpPr txBox="1"/>
          <p:nvPr>
            <p:ph idx="2" type="body"/>
          </p:nvPr>
        </p:nvSpPr>
        <p:spPr>
          <a:xfrm>
            <a:off x="186175" y="749025"/>
            <a:ext cx="7128600" cy="38499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chemeClr val="dk2"/>
              </a:buClr>
              <a:buSzPts val="1300"/>
              <a:buChar char="●"/>
            </a:pPr>
            <a:r>
              <a:rPr lang="en" sz="1300">
                <a:solidFill>
                  <a:schemeClr val="dk2"/>
                </a:solidFill>
              </a:rPr>
              <a:t>Given your Four Foundational Capabilities (4FC) self-assessment, are capabilities aligned to support the work?</a:t>
            </a:r>
            <a:endParaRPr sz="1300">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Think of the 4FC as a lens</a:t>
            </a:r>
            <a:endParaRPr>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Review the Concrete Example on p. 10-11 to help apply this framework</a:t>
            </a:r>
            <a:endParaRPr>
              <a:solidFill>
                <a:schemeClr val="dk2"/>
              </a:solidFill>
            </a:endParaRPr>
          </a:p>
          <a:p>
            <a:pPr indent="-311150" lvl="0" marL="457200" rtl="0" algn="l">
              <a:lnSpc>
                <a:spcPct val="100000"/>
              </a:lnSpc>
              <a:spcBef>
                <a:spcPts val="0"/>
              </a:spcBef>
              <a:spcAft>
                <a:spcPts val="0"/>
              </a:spcAft>
              <a:buClr>
                <a:schemeClr val="dk2"/>
              </a:buClr>
              <a:buSzPts val="1300"/>
              <a:buChar char="●"/>
            </a:pPr>
            <a:r>
              <a:rPr lang="en" sz="1300">
                <a:solidFill>
                  <a:schemeClr val="dk2"/>
                </a:solidFill>
              </a:rPr>
              <a:t>Ask yourself: </a:t>
            </a:r>
            <a:endParaRPr sz="1300">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Is there a capacity you’ve traditionally struggled with that will affect this plan? </a:t>
            </a:r>
            <a:endParaRPr>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Where are you strongest? How can you use that to address gaps?</a:t>
            </a:r>
            <a:endParaRPr>
              <a:solidFill>
                <a:schemeClr val="dk2"/>
              </a:solidFill>
            </a:endParaRPr>
          </a:p>
          <a:p>
            <a:pPr indent="0" lvl="0" marL="0" rtl="0" algn="l">
              <a:lnSpc>
                <a:spcPct val="100000"/>
              </a:lnSpc>
              <a:spcBef>
                <a:spcPts val="1600"/>
              </a:spcBef>
              <a:spcAft>
                <a:spcPts val="0"/>
              </a:spcAft>
              <a:buNone/>
            </a:pPr>
            <a:r>
              <a:rPr b="1" lang="en" sz="1300">
                <a:solidFill>
                  <a:schemeClr val="dk2"/>
                </a:solidFill>
              </a:rPr>
              <a:t>Example: </a:t>
            </a:r>
            <a:endParaRPr b="1" sz="1300">
              <a:solidFill>
                <a:schemeClr val="dk2"/>
              </a:solidFill>
            </a:endParaRPr>
          </a:p>
          <a:p>
            <a:pPr indent="-311150" lvl="0" marL="457200" rtl="0" algn="l">
              <a:lnSpc>
                <a:spcPct val="100000"/>
              </a:lnSpc>
              <a:spcBef>
                <a:spcPts val="1600"/>
              </a:spcBef>
              <a:spcAft>
                <a:spcPts val="0"/>
              </a:spcAft>
              <a:buClr>
                <a:schemeClr val="dk2"/>
              </a:buClr>
              <a:buSzPts val="1300"/>
              <a:buChar char="●"/>
            </a:pPr>
            <a:r>
              <a:rPr b="1" lang="en" sz="1300">
                <a:solidFill>
                  <a:srgbClr val="A50A51"/>
                </a:solidFill>
              </a:rPr>
              <a:t>Action Plan:</a:t>
            </a:r>
            <a:r>
              <a:rPr lang="en" sz="1300">
                <a:solidFill>
                  <a:schemeClr val="dk2"/>
                </a:solidFill>
              </a:rPr>
              <a:t> Catalog all housing resources</a:t>
            </a:r>
            <a:endParaRPr sz="1300">
              <a:solidFill>
                <a:schemeClr val="dk2"/>
              </a:solidFill>
            </a:endParaRPr>
          </a:p>
          <a:p>
            <a:pPr indent="-311150" lvl="0" marL="457200" rtl="0" algn="l">
              <a:lnSpc>
                <a:spcPct val="100000"/>
              </a:lnSpc>
              <a:spcBef>
                <a:spcPts val="0"/>
              </a:spcBef>
              <a:spcAft>
                <a:spcPts val="0"/>
              </a:spcAft>
              <a:buClr>
                <a:schemeClr val="dk2"/>
              </a:buClr>
              <a:buSzPts val="1300"/>
              <a:buChar char="●"/>
            </a:pPr>
            <a:r>
              <a:rPr b="1" lang="en" sz="1300">
                <a:solidFill>
                  <a:srgbClr val="A50A51"/>
                </a:solidFill>
              </a:rPr>
              <a:t>4FC Lens: </a:t>
            </a:r>
            <a:r>
              <a:rPr lang="en" sz="1300">
                <a:solidFill>
                  <a:schemeClr val="dk2"/>
                </a:solidFill>
              </a:rPr>
              <a:t>CE lead realizes the system has limited insight into Housing Authority resources. They begin thinking about how they might increase collaboration with </a:t>
            </a:r>
            <a:r>
              <a:rPr b="1" i="1" lang="en" sz="1300">
                <a:solidFill>
                  <a:srgbClr val="A50A51"/>
                </a:solidFill>
              </a:rPr>
              <a:t>strategic partners</a:t>
            </a:r>
            <a:r>
              <a:rPr lang="en" sz="1300">
                <a:solidFill>
                  <a:schemeClr val="dk2"/>
                </a:solidFill>
              </a:rPr>
              <a:t> in order to </a:t>
            </a:r>
            <a:r>
              <a:rPr lang="en" sz="1300">
                <a:solidFill>
                  <a:schemeClr val="dk2"/>
                </a:solidFill>
              </a:rPr>
              <a:t>successfully</a:t>
            </a:r>
            <a:r>
              <a:rPr lang="en" sz="1300">
                <a:solidFill>
                  <a:schemeClr val="dk2"/>
                </a:solidFill>
              </a:rPr>
              <a:t> increase housing placements over the next 6 months</a:t>
            </a:r>
            <a:endParaRPr sz="1300">
              <a:solidFill>
                <a:schemeClr val="dk2"/>
              </a:solidFill>
            </a:endParaRPr>
          </a:p>
          <a:p>
            <a:pPr indent="0" lvl="0" marL="0" rtl="0" algn="l">
              <a:lnSpc>
                <a:spcPct val="100000"/>
              </a:lnSpc>
              <a:spcBef>
                <a:spcPts val="1400"/>
              </a:spcBef>
              <a:spcAft>
                <a:spcPts val="0"/>
              </a:spcAft>
              <a:buNone/>
            </a:pPr>
            <a:r>
              <a:rPr b="1" lang="en" sz="1300">
                <a:solidFill>
                  <a:srgbClr val="A50A51"/>
                </a:solidFill>
              </a:rPr>
              <a:t>Record 4FC Reflections for the corresponding Action on the Goals &amp; Action Plan worksheets (p. 12-14)</a:t>
            </a:r>
            <a:endParaRPr sz="1300">
              <a:solidFill>
                <a:schemeClr val="dk2"/>
              </a:solidFill>
            </a:endParaRPr>
          </a:p>
          <a:p>
            <a:pPr indent="0" lvl="0" marL="0" rtl="0" algn="l">
              <a:lnSpc>
                <a:spcPct val="100000"/>
              </a:lnSpc>
              <a:spcBef>
                <a:spcPts val="1400"/>
              </a:spcBef>
              <a:spcAft>
                <a:spcPts val="1600"/>
              </a:spcAft>
              <a:buNone/>
            </a:pPr>
            <a:r>
              <a:t/>
            </a: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2"/>
          <p:cNvSpPr txBox="1"/>
          <p:nvPr>
            <p:ph type="title"/>
          </p:nvPr>
        </p:nvSpPr>
        <p:spPr>
          <a:xfrm>
            <a:off x="326475" y="119375"/>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Activity Overview</a:t>
            </a:r>
            <a:endParaRPr b="1">
              <a:latin typeface="Raleway"/>
              <a:ea typeface="Raleway"/>
              <a:cs typeface="Raleway"/>
              <a:sym typeface="Raleway"/>
            </a:endParaRPr>
          </a:p>
        </p:txBody>
      </p:sp>
      <p:sp>
        <p:nvSpPr>
          <p:cNvPr id="230" name="Google Shape;230;p32"/>
          <p:cNvSpPr/>
          <p:nvPr/>
        </p:nvSpPr>
        <p:spPr>
          <a:xfrm>
            <a:off x="809450" y="1189400"/>
            <a:ext cx="2578500" cy="1311300"/>
          </a:xfrm>
          <a:prstGeom prst="roundRect">
            <a:avLst>
              <a:gd fmla="val 16667" name="adj"/>
            </a:avLst>
          </a:prstGeom>
          <a:solidFill>
            <a:srgbClr val="A50A51">
              <a:alpha val="26249"/>
            </a:srgbClr>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solidFill>
                <a:schemeClr val="lt1"/>
              </a:solidFill>
              <a:latin typeface="Raleway"/>
              <a:ea typeface="Raleway"/>
              <a:cs typeface="Raleway"/>
              <a:sym typeface="Raleway"/>
            </a:endParaRPr>
          </a:p>
          <a:p>
            <a:pPr indent="0" lvl="0" marL="0" rtl="0" algn="l">
              <a:spcBef>
                <a:spcPts val="0"/>
              </a:spcBef>
              <a:spcAft>
                <a:spcPts val="0"/>
              </a:spcAft>
              <a:buNone/>
            </a:pPr>
            <a:r>
              <a:t/>
            </a:r>
            <a:endParaRPr b="1" sz="1300">
              <a:solidFill>
                <a:schemeClr val="dk2"/>
              </a:solidFill>
              <a:latin typeface="Raleway"/>
              <a:ea typeface="Raleway"/>
              <a:cs typeface="Raleway"/>
              <a:sym typeface="Raleway"/>
            </a:endParaRPr>
          </a:p>
          <a:p>
            <a:pPr indent="0" lvl="0" marL="0" rtl="0" algn="l">
              <a:spcBef>
                <a:spcPts val="0"/>
              </a:spcBef>
              <a:spcAft>
                <a:spcPts val="0"/>
              </a:spcAft>
              <a:buNone/>
            </a:pPr>
            <a:r>
              <a:rPr lang="en">
                <a:solidFill>
                  <a:schemeClr val="dk2"/>
                </a:solidFill>
                <a:latin typeface="Raleway"/>
                <a:ea typeface="Raleway"/>
                <a:cs typeface="Raleway"/>
                <a:sym typeface="Raleway"/>
              </a:rPr>
              <a:t>Review 4FC self reflection and updated </a:t>
            </a:r>
            <a:r>
              <a:rPr lang="en">
                <a:solidFill>
                  <a:schemeClr val="dk2"/>
                </a:solidFill>
                <a:latin typeface="Raleway"/>
                <a:ea typeface="Raleway"/>
                <a:cs typeface="Raleway"/>
                <a:sym typeface="Raleway"/>
              </a:rPr>
              <a:t>strategies</a:t>
            </a:r>
            <a:r>
              <a:rPr lang="en">
                <a:solidFill>
                  <a:schemeClr val="dk2"/>
                </a:solidFill>
                <a:latin typeface="Raleway"/>
                <a:ea typeface="Raleway"/>
                <a:cs typeface="Raleway"/>
                <a:sym typeface="Raleway"/>
              </a:rPr>
              <a:t> from TP2</a:t>
            </a:r>
            <a:endParaRPr>
              <a:solidFill>
                <a:schemeClr val="dk2"/>
              </a:solidFill>
              <a:latin typeface="Raleway"/>
              <a:ea typeface="Raleway"/>
              <a:cs typeface="Raleway"/>
              <a:sym typeface="Raleway"/>
            </a:endParaRPr>
          </a:p>
        </p:txBody>
      </p:sp>
      <p:sp>
        <p:nvSpPr>
          <p:cNvPr id="231" name="Google Shape;231;p32"/>
          <p:cNvSpPr/>
          <p:nvPr/>
        </p:nvSpPr>
        <p:spPr>
          <a:xfrm>
            <a:off x="809450" y="929575"/>
            <a:ext cx="2578500" cy="635400"/>
          </a:xfrm>
          <a:prstGeom prst="roundRect">
            <a:avLst>
              <a:gd fmla="val 16667" name="adj"/>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323850" lvl="0" marL="457200" rtl="0" algn="ctr">
              <a:spcBef>
                <a:spcPts val="0"/>
              </a:spcBef>
              <a:spcAft>
                <a:spcPts val="0"/>
              </a:spcAft>
              <a:buClr>
                <a:schemeClr val="lt1"/>
              </a:buClr>
              <a:buSzPts val="1500"/>
              <a:buFont typeface="Raleway"/>
              <a:buAutoNum type="arabicPeriod"/>
            </a:pPr>
            <a:r>
              <a:rPr b="1" lang="en" sz="1500">
                <a:solidFill>
                  <a:schemeClr val="lt1"/>
                </a:solidFill>
                <a:latin typeface="Raleway"/>
                <a:ea typeface="Raleway"/>
                <a:cs typeface="Raleway"/>
                <a:sym typeface="Raleway"/>
              </a:rPr>
              <a:t>Review (~5 min)</a:t>
            </a:r>
            <a:endParaRPr b="1" sz="1500">
              <a:solidFill>
                <a:schemeClr val="lt1"/>
              </a:solidFill>
              <a:latin typeface="Raleway"/>
              <a:ea typeface="Raleway"/>
              <a:cs typeface="Raleway"/>
              <a:sym typeface="Raleway"/>
            </a:endParaRPr>
          </a:p>
        </p:txBody>
      </p:sp>
      <p:sp>
        <p:nvSpPr>
          <p:cNvPr id="232" name="Google Shape;232;p32"/>
          <p:cNvSpPr/>
          <p:nvPr/>
        </p:nvSpPr>
        <p:spPr>
          <a:xfrm>
            <a:off x="4171500" y="1189400"/>
            <a:ext cx="2578500" cy="1311300"/>
          </a:xfrm>
          <a:prstGeom prst="roundRect">
            <a:avLst>
              <a:gd fmla="val 16667" name="adj"/>
            </a:avLst>
          </a:prstGeom>
          <a:solidFill>
            <a:srgbClr val="A50A51">
              <a:alpha val="26249"/>
            </a:srgbClr>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solidFill>
                <a:schemeClr val="lt1"/>
              </a:solidFill>
              <a:latin typeface="Raleway"/>
              <a:ea typeface="Raleway"/>
              <a:cs typeface="Raleway"/>
              <a:sym typeface="Raleway"/>
            </a:endParaRPr>
          </a:p>
          <a:p>
            <a:pPr indent="0" lvl="0" marL="0" rtl="0" algn="l">
              <a:spcBef>
                <a:spcPts val="0"/>
              </a:spcBef>
              <a:spcAft>
                <a:spcPts val="0"/>
              </a:spcAft>
              <a:buNone/>
            </a:pPr>
            <a:r>
              <a:t/>
            </a:r>
            <a:endParaRPr b="1" sz="1300">
              <a:solidFill>
                <a:schemeClr val="dk2"/>
              </a:solidFill>
              <a:latin typeface="Raleway"/>
              <a:ea typeface="Raleway"/>
              <a:cs typeface="Raleway"/>
              <a:sym typeface="Raleway"/>
            </a:endParaRPr>
          </a:p>
          <a:p>
            <a:pPr indent="0" lvl="0" marL="0" rtl="0" algn="l">
              <a:spcBef>
                <a:spcPts val="0"/>
              </a:spcBef>
              <a:spcAft>
                <a:spcPts val="0"/>
              </a:spcAft>
              <a:buNone/>
            </a:pPr>
            <a:r>
              <a:rPr lang="en">
                <a:solidFill>
                  <a:schemeClr val="dk2"/>
                </a:solidFill>
                <a:latin typeface="Raleway"/>
                <a:ea typeface="Raleway"/>
                <a:cs typeface="Raleway"/>
                <a:sym typeface="Raleway"/>
              </a:rPr>
              <a:t>Develop SMART goals for each of the updated strategies. </a:t>
            </a:r>
            <a:endParaRPr>
              <a:solidFill>
                <a:schemeClr val="dk2"/>
              </a:solidFill>
              <a:latin typeface="Raleway"/>
              <a:ea typeface="Raleway"/>
              <a:cs typeface="Raleway"/>
              <a:sym typeface="Raleway"/>
            </a:endParaRPr>
          </a:p>
        </p:txBody>
      </p:sp>
      <p:sp>
        <p:nvSpPr>
          <p:cNvPr id="233" name="Google Shape;233;p32"/>
          <p:cNvSpPr/>
          <p:nvPr/>
        </p:nvSpPr>
        <p:spPr>
          <a:xfrm>
            <a:off x="4171500" y="929575"/>
            <a:ext cx="2578500" cy="635400"/>
          </a:xfrm>
          <a:prstGeom prst="roundRect">
            <a:avLst>
              <a:gd fmla="val 16667" name="adj"/>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Raleway"/>
                <a:ea typeface="Raleway"/>
                <a:cs typeface="Raleway"/>
                <a:sym typeface="Raleway"/>
              </a:rPr>
              <a:t>2. SMART Goals (~20 min)</a:t>
            </a:r>
            <a:endParaRPr b="1" sz="1500">
              <a:solidFill>
                <a:schemeClr val="lt1"/>
              </a:solidFill>
              <a:latin typeface="Raleway"/>
              <a:ea typeface="Raleway"/>
              <a:cs typeface="Raleway"/>
              <a:sym typeface="Raleway"/>
            </a:endParaRPr>
          </a:p>
        </p:txBody>
      </p:sp>
      <p:sp>
        <p:nvSpPr>
          <p:cNvPr id="234" name="Google Shape;234;p32"/>
          <p:cNvSpPr/>
          <p:nvPr/>
        </p:nvSpPr>
        <p:spPr>
          <a:xfrm>
            <a:off x="809450" y="3090625"/>
            <a:ext cx="2578500" cy="1311300"/>
          </a:xfrm>
          <a:prstGeom prst="roundRect">
            <a:avLst>
              <a:gd fmla="val 16667" name="adj"/>
            </a:avLst>
          </a:prstGeom>
          <a:solidFill>
            <a:srgbClr val="A50A51">
              <a:alpha val="26249"/>
            </a:srgbClr>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solidFill>
                <a:schemeClr val="lt1"/>
              </a:solidFill>
              <a:latin typeface="Raleway"/>
              <a:ea typeface="Raleway"/>
              <a:cs typeface="Raleway"/>
              <a:sym typeface="Raleway"/>
            </a:endParaRPr>
          </a:p>
          <a:p>
            <a:pPr indent="0" lvl="0" marL="0" rtl="0" algn="l">
              <a:spcBef>
                <a:spcPts val="0"/>
              </a:spcBef>
              <a:spcAft>
                <a:spcPts val="0"/>
              </a:spcAft>
              <a:buNone/>
            </a:pPr>
            <a:r>
              <a:t/>
            </a:r>
            <a:endParaRPr b="1" sz="1300">
              <a:solidFill>
                <a:schemeClr val="dk2"/>
              </a:solidFill>
              <a:latin typeface="Raleway"/>
              <a:ea typeface="Raleway"/>
              <a:cs typeface="Raleway"/>
              <a:sym typeface="Raleway"/>
            </a:endParaRPr>
          </a:p>
          <a:p>
            <a:pPr indent="0" lvl="0" marL="0" rtl="0" algn="l">
              <a:spcBef>
                <a:spcPts val="0"/>
              </a:spcBef>
              <a:spcAft>
                <a:spcPts val="0"/>
              </a:spcAft>
              <a:buNone/>
            </a:pPr>
            <a:r>
              <a:rPr lang="en">
                <a:solidFill>
                  <a:schemeClr val="dk2"/>
                </a:solidFill>
                <a:latin typeface="Raleway"/>
                <a:ea typeface="Raleway"/>
                <a:cs typeface="Raleway"/>
                <a:sym typeface="Raleway"/>
              </a:rPr>
              <a:t>Create 6-month action plans for each of the SMART goals.</a:t>
            </a:r>
            <a:endParaRPr>
              <a:solidFill>
                <a:schemeClr val="dk2"/>
              </a:solidFill>
              <a:latin typeface="Raleway"/>
              <a:ea typeface="Raleway"/>
              <a:cs typeface="Raleway"/>
              <a:sym typeface="Raleway"/>
            </a:endParaRPr>
          </a:p>
        </p:txBody>
      </p:sp>
      <p:sp>
        <p:nvSpPr>
          <p:cNvPr id="235" name="Google Shape;235;p32"/>
          <p:cNvSpPr/>
          <p:nvPr/>
        </p:nvSpPr>
        <p:spPr>
          <a:xfrm>
            <a:off x="809450" y="2830800"/>
            <a:ext cx="2578500" cy="635400"/>
          </a:xfrm>
          <a:prstGeom prst="roundRect">
            <a:avLst>
              <a:gd fmla="val 16667" name="adj"/>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Raleway"/>
                <a:ea typeface="Raleway"/>
                <a:cs typeface="Raleway"/>
                <a:sym typeface="Raleway"/>
              </a:rPr>
              <a:t>3. Planning (~ 20 min)</a:t>
            </a:r>
            <a:endParaRPr b="1" sz="1500">
              <a:solidFill>
                <a:schemeClr val="lt1"/>
              </a:solidFill>
              <a:latin typeface="Raleway"/>
              <a:ea typeface="Raleway"/>
              <a:cs typeface="Raleway"/>
              <a:sym typeface="Raleway"/>
            </a:endParaRPr>
          </a:p>
        </p:txBody>
      </p:sp>
      <p:sp>
        <p:nvSpPr>
          <p:cNvPr id="236" name="Google Shape;236;p32"/>
          <p:cNvSpPr/>
          <p:nvPr/>
        </p:nvSpPr>
        <p:spPr>
          <a:xfrm>
            <a:off x="4171500" y="3090625"/>
            <a:ext cx="2578500" cy="1311300"/>
          </a:xfrm>
          <a:prstGeom prst="roundRect">
            <a:avLst>
              <a:gd fmla="val 16667" name="adj"/>
            </a:avLst>
          </a:prstGeom>
          <a:solidFill>
            <a:srgbClr val="A50A51">
              <a:alpha val="26249"/>
            </a:srgbClr>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solidFill>
                <a:schemeClr val="lt1"/>
              </a:solidFill>
              <a:latin typeface="Raleway"/>
              <a:ea typeface="Raleway"/>
              <a:cs typeface="Raleway"/>
              <a:sym typeface="Raleway"/>
            </a:endParaRPr>
          </a:p>
          <a:p>
            <a:pPr indent="0" lvl="0" marL="0" rtl="0" algn="l">
              <a:spcBef>
                <a:spcPts val="0"/>
              </a:spcBef>
              <a:spcAft>
                <a:spcPts val="0"/>
              </a:spcAft>
              <a:buNone/>
            </a:pPr>
            <a:r>
              <a:t/>
            </a:r>
            <a:endParaRPr b="1" sz="1300">
              <a:solidFill>
                <a:schemeClr val="dk2"/>
              </a:solidFill>
              <a:latin typeface="Raleway"/>
              <a:ea typeface="Raleway"/>
              <a:cs typeface="Raleway"/>
              <a:sym typeface="Raleway"/>
            </a:endParaRPr>
          </a:p>
          <a:p>
            <a:pPr indent="0" lvl="0" marL="0" rtl="0" algn="l">
              <a:spcBef>
                <a:spcPts val="0"/>
              </a:spcBef>
              <a:spcAft>
                <a:spcPts val="0"/>
              </a:spcAft>
              <a:buNone/>
            </a:pPr>
            <a:r>
              <a:rPr lang="en">
                <a:solidFill>
                  <a:schemeClr val="dk2"/>
                </a:solidFill>
                <a:latin typeface="Raleway"/>
                <a:ea typeface="Raleway"/>
                <a:cs typeface="Raleway"/>
                <a:sym typeface="Raleway"/>
              </a:rPr>
              <a:t>Determine whether the 4FC are aligned to support the work.</a:t>
            </a:r>
            <a:endParaRPr>
              <a:solidFill>
                <a:schemeClr val="dk2"/>
              </a:solidFill>
              <a:latin typeface="Raleway"/>
              <a:ea typeface="Raleway"/>
              <a:cs typeface="Raleway"/>
              <a:sym typeface="Raleway"/>
            </a:endParaRPr>
          </a:p>
        </p:txBody>
      </p:sp>
      <p:sp>
        <p:nvSpPr>
          <p:cNvPr id="237" name="Google Shape;237;p32"/>
          <p:cNvSpPr/>
          <p:nvPr/>
        </p:nvSpPr>
        <p:spPr>
          <a:xfrm>
            <a:off x="4171500" y="2830800"/>
            <a:ext cx="2578500" cy="635400"/>
          </a:xfrm>
          <a:prstGeom prst="roundRect">
            <a:avLst>
              <a:gd fmla="val 16667" name="adj"/>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Raleway"/>
                <a:ea typeface="Raleway"/>
                <a:cs typeface="Raleway"/>
                <a:sym typeface="Raleway"/>
              </a:rPr>
              <a:t>4. Feasibility (~20 min)</a:t>
            </a:r>
            <a:endParaRPr b="1" sz="1500">
              <a:solidFill>
                <a:schemeClr val="lt1"/>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AF15"/>
        </a:solidFill>
      </p:bgPr>
    </p:bg>
    <p:spTree>
      <p:nvGrpSpPr>
        <p:cNvPr id="241" name="Shape 241"/>
        <p:cNvGrpSpPr/>
        <p:nvPr/>
      </p:nvGrpSpPr>
      <p:grpSpPr>
        <a:xfrm>
          <a:off x="0" y="0"/>
          <a:ext cx="0" cy="0"/>
          <a:chOff x="0" y="0"/>
          <a:chExt cx="0" cy="0"/>
        </a:xfrm>
      </p:grpSpPr>
      <p:sp>
        <p:nvSpPr>
          <p:cNvPr id="242" name="Google Shape;242;p33"/>
          <p:cNvSpPr/>
          <p:nvPr/>
        </p:nvSpPr>
        <p:spPr>
          <a:xfrm>
            <a:off x="0" y="522875"/>
            <a:ext cx="9144000" cy="3971700"/>
          </a:xfrm>
          <a:prstGeom prst="rect">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27BA0"/>
              </a:solidFill>
            </a:endParaRPr>
          </a:p>
        </p:txBody>
      </p:sp>
      <p:sp>
        <p:nvSpPr>
          <p:cNvPr id="243" name="Google Shape;243;p33"/>
          <p:cNvSpPr txBox="1"/>
          <p:nvPr/>
        </p:nvSpPr>
        <p:spPr>
          <a:xfrm>
            <a:off x="1814325" y="1830300"/>
            <a:ext cx="6144300" cy="63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t/>
            </a:r>
            <a:endParaRPr sz="3500">
              <a:solidFill>
                <a:srgbClr val="FFFFFF"/>
              </a:solidFill>
              <a:latin typeface="Raleway Light"/>
              <a:ea typeface="Raleway Light"/>
              <a:cs typeface="Raleway Light"/>
              <a:sym typeface="Raleway Light"/>
            </a:endParaRPr>
          </a:p>
          <a:p>
            <a:pPr indent="0" lvl="0" marL="0" rtl="0" algn="l">
              <a:spcBef>
                <a:spcPts val="0"/>
              </a:spcBef>
              <a:spcAft>
                <a:spcPts val="0"/>
              </a:spcAft>
              <a:buNone/>
            </a:pPr>
            <a:r>
              <a:rPr lang="en" sz="3500">
                <a:solidFill>
                  <a:srgbClr val="FFFFFF"/>
                </a:solidFill>
                <a:latin typeface="Raleway Light"/>
                <a:ea typeface="Raleway Light"/>
                <a:cs typeface="Raleway Light"/>
                <a:sym typeface="Raleway Light"/>
              </a:rPr>
              <a:t>Wrapping Up</a:t>
            </a:r>
            <a:endParaRPr sz="3500">
              <a:solidFill>
                <a:srgbClr val="FFFFFF"/>
              </a:solidFill>
              <a:latin typeface="Raleway Light"/>
              <a:ea typeface="Raleway Light"/>
              <a:cs typeface="Raleway Light"/>
              <a:sym typeface="Raleway Light"/>
            </a:endParaRPr>
          </a:p>
        </p:txBody>
      </p:sp>
      <p:sp>
        <p:nvSpPr>
          <p:cNvPr id="244" name="Google Shape;244;p33"/>
          <p:cNvSpPr txBox="1"/>
          <p:nvPr/>
        </p:nvSpPr>
        <p:spPr>
          <a:xfrm>
            <a:off x="406425" y="189375"/>
            <a:ext cx="8296800" cy="6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highlight>
                  <a:srgbClr val="A50A51"/>
                </a:highlight>
                <a:latin typeface="Raleway ExtraBold"/>
                <a:ea typeface="Raleway ExtraBold"/>
                <a:cs typeface="Raleway ExtraBold"/>
                <a:sym typeface="Raleway ExtraBold"/>
              </a:rPr>
              <a:t>Team Planning 3 </a:t>
            </a:r>
            <a:r>
              <a:rPr lang="en" sz="2400">
                <a:solidFill>
                  <a:srgbClr val="A50A51"/>
                </a:solidFill>
                <a:highlight>
                  <a:srgbClr val="A50A51"/>
                </a:highlight>
                <a:latin typeface="Raleway ExtraBold"/>
                <a:ea typeface="Raleway ExtraBold"/>
                <a:cs typeface="Raleway ExtraBold"/>
                <a:sym typeface="Raleway ExtraBold"/>
              </a:rPr>
              <a:t>,</a:t>
            </a:r>
            <a:br>
              <a:rPr lang="en" sz="2400">
                <a:solidFill>
                  <a:srgbClr val="FFFFFF"/>
                </a:solidFill>
                <a:highlight>
                  <a:srgbClr val="A50A51"/>
                </a:highlight>
                <a:latin typeface="Raleway Light"/>
                <a:ea typeface="Raleway Light"/>
                <a:cs typeface="Raleway Light"/>
                <a:sym typeface="Raleway Light"/>
              </a:rPr>
            </a:br>
            <a:r>
              <a:rPr lang="en" sz="2400">
                <a:solidFill>
                  <a:srgbClr val="FFFFFF"/>
                </a:solidFill>
                <a:highlight>
                  <a:srgbClr val="A50A51"/>
                </a:highlight>
                <a:latin typeface="Raleway Light"/>
                <a:ea typeface="Raleway Light"/>
                <a:cs typeface="Raleway Light"/>
                <a:sym typeface="Raleway Light"/>
              </a:rPr>
              <a:t> Goals, Action Plans, and Feasibility </a:t>
            </a:r>
            <a:r>
              <a:rPr lang="en" sz="2400">
                <a:solidFill>
                  <a:srgbClr val="A50A51"/>
                </a:solidFill>
                <a:highlight>
                  <a:srgbClr val="A50A51"/>
                </a:highlight>
                <a:latin typeface="Raleway Light"/>
                <a:ea typeface="Raleway Light"/>
                <a:cs typeface="Raleway Light"/>
                <a:sym typeface="Raleway Light"/>
              </a:rPr>
              <a:t>,</a:t>
            </a:r>
            <a:endParaRPr sz="2400">
              <a:solidFill>
                <a:srgbClr val="A50A51"/>
              </a:solidFill>
              <a:highlight>
                <a:srgbClr val="A50A51"/>
              </a:highlight>
              <a:latin typeface="Raleway Light"/>
              <a:ea typeface="Raleway Light"/>
              <a:cs typeface="Raleway Light"/>
              <a:sym typeface="Raleway Light"/>
            </a:endParaRPr>
          </a:p>
        </p:txBody>
      </p:sp>
      <p:sp>
        <p:nvSpPr>
          <p:cNvPr id="245" name="Google Shape;245;p33"/>
          <p:cNvSpPr/>
          <p:nvPr/>
        </p:nvSpPr>
        <p:spPr>
          <a:xfrm>
            <a:off x="0" y="158250"/>
            <a:ext cx="474900" cy="7365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5892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4"/>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Wrapping Up</a:t>
            </a:r>
            <a:endParaRPr b="1">
              <a:latin typeface="Raleway"/>
              <a:ea typeface="Raleway"/>
              <a:cs typeface="Raleway"/>
              <a:sym typeface="Raleway"/>
            </a:endParaRPr>
          </a:p>
        </p:txBody>
      </p:sp>
      <p:sp>
        <p:nvSpPr>
          <p:cNvPr id="251" name="Google Shape;251;p34"/>
          <p:cNvSpPr txBox="1"/>
          <p:nvPr>
            <p:ph idx="2" type="body"/>
          </p:nvPr>
        </p:nvSpPr>
        <p:spPr>
          <a:xfrm>
            <a:off x="379875" y="906550"/>
            <a:ext cx="6665700" cy="30405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2"/>
              </a:buClr>
              <a:buSzPts val="1400"/>
              <a:buChar char="●"/>
            </a:pPr>
            <a:r>
              <a:rPr lang="en">
                <a:solidFill>
                  <a:schemeClr val="dk2"/>
                </a:solidFill>
              </a:rPr>
              <a:t>Share out major </a:t>
            </a:r>
            <a:r>
              <a:rPr lang="en">
                <a:solidFill>
                  <a:schemeClr val="dk2"/>
                </a:solidFill>
              </a:rPr>
              <a:t>takeaways</a:t>
            </a:r>
            <a:endParaRPr>
              <a:solidFill>
                <a:schemeClr val="dk2"/>
              </a:solidFill>
            </a:endParaRPr>
          </a:p>
          <a:p>
            <a:pPr indent="-304800" lvl="1" marL="914400" rtl="0" algn="l">
              <a:lnSpc>
                <a:spcPct val="150000"/>
              </a:lnSpc>
              <a:spcBef>
                <a:spcPts val="0"/>
              </a:spcBef>
              <a:spcAft>
                <a:spcPts val="0"/>
              </a:spcAft>
              <a:buClr>
                <a:schemeClr val="dk2"/>
              </a:buClr>
              <a:buSzPts val="1200"/>
              <a:buChar char="○"/>
            </a:pPr>
            <a:r>
              <a:rPr lang="en">
                <a:solidFill>
                  <a:schemeClr val="dk2"/>
                </a:solidFill>
              </a:rPr>
              <a:t>Remember: These plans are </a:t>
            </a:r>
            <a:r>
              <a:rPr i="1" lang="en">
                <a:solidFill>
                  <a:srgbClr val="A50A51"/>
                </a:solidFill>
              </a:rPr>
              <a:t>living documents</a:t>
            </a:r>
            <a:r>
              <a:rPr lang="en">
                <a:solidFill>
                  <a:schemeClr val="dk2"/>
                </a:solidFill>
              </a:rPr>
              <a:t>. It is ok if you didn’t get through everything today</a:t>
            </a:r>
            <a:endParaRPr>
              <a:solidFill>
                <a:schemeClr val="dk2"/>
              </a:solidFill>
            </a:endParaRPr>
          </a:p>
          <a:p>
            <a:pPr indent="-317500" lvl="0" marL="457200" rtl="0" algn="l">
              <a:lnSpc>
                <a:spcPct val="150000"/>
              </a:lnSpc>
              <a:spcBef>
                <a:spcPts val="0"/>
              </a:spcBef>
              <a:spcAft>
                <a:spcPts val="0"/>
              </a:spcAft>
              <a:buClr>
                <a:schemeClr val="dk2"/>
              </a:buClr>
              <a:buSzPts val="1400"/>
              <a:buChar char="●"/>
            </a:pPr>
            <a:r>
              <a:rPr lang="en">
                <a:solidFill>
                  <a:schemeClr val="dk2"/>
                </a:solidFill>
              </a:rPr>
              <a:t>What’s next?</a:t>
            </a:r>
            <a:endParaRPr>
              <a:solidFill>
                <a:schemeClr val="dk2"/>
              </a:solidFill>
            </a:endParaRPr>
          </a:p>
          <a:p>
            <a:pPr indent="-304800" lvl="1" marL="914400" rtl="0" algn="l">
              <a:lnSpc>
                <a:spcPct val="150000"/>
              </a:lnSpc>
              <a:spcBef>
                <a:spcPts val="0"/>
              </a:spcBef>
              <a:spcAft>
                <a:spcPts val="0"/>
              </a:spcAft>
              <a:buClr>
                <a:schemeClr val="dk2"/>
              </a:buClr>
              <a:buSzPts val="1200"/>
              <a:buChar char="○"/>
            </a:pPr>
            <a:r>
              <a:rPr lang="en">
                <a:solidFill>
                  <a:schemeClr val="dk2"/>
                </a:solidFill>
              </a:rPr>
              <a:t>Team Planning 4 - Taking it home</a:t>
            </a:r>
            <a:endParaRPr>
              <a:solidFill>
                <a:schemeClr val="dk2"/>
              </a:solidFill>
            </a:endParaRPr>
          </a:p>
          <a:p>
            <a:pPr indent="-317500" lvl="0" marL="457200" rtl="0" algn="l">
              <a:lnSpc>
                <a:spcPct val="150000"/>
              </a:lnSpc>
              <a:spcBef>
                <a:spcPts val="0"/>
              </a:spcBef>
              <a:spcAft>
                <a:spcPts val="0"/>
              </a:spcAft>
              <a:buClr>
                <a:schemeClr val="dk2"/>
              </a:buClr>
              <a:buSzPts val="1400"/>
              <a:buChar char="●"/>
            </a:pPr>
            <a:r>
              <a:rPr lang="en">
                <a:solidFill>
                  <a:schemeClr val="dk2"/>
                </a:solidFill>
              </a:rPr>
              <a:t>Before you leave, coaches will take pictures of your </a:t>
            </a:r>
            <a:r>
              <a:rPr b="1" lang="en">
                <a:solidFill>
                  <a:srgbClr val="A50A51"/>
                </a:solidFill>
              </a:rPr>
              <a:t>Goals &amp; Action Planning</a:t>
            </a:r>
            <a:r>
              <a:rPr lang="en">
                <a:solidFill>
                  <a:schemeClr val="dk2"/>
                </a:solidFill>
              </a:rPr>
              <a:t> worksheets</a:t>
            </a:r>
            <a:endParaRPr>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B5EA"/>
        </a:solidFill>
      </p:bgPr>
    </p:bg>
    <p:spTree>
      <p:nvGrpSpPr>
        <p:cNvPr id="255" name="Shape 255"/>
        <p:cNvGrpSpPr/>
        <p:nvPr/>
      </p:nvGrpSpPr>
      <p:grpSpPr>
        <a:xfrm>
          <a:off x="0" y="0"/>
          <a:ext cx="0" cy="0"/>
          <a:chOff x="0" y="0"/>
          <a:chExt cx="0" cy="0"/>
        </a:xfrm>
      </p:grpSpPr>
      <p:sp>
        <p:nvSpPr>
          <p:cNvPr id="256" name="Google Shape;256;p35"/>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0A51"/>
        </a:solidFill>
      </p:bgPr>
    </p:bg>
    <p:spTree>
      <p:nvGrpSpPr>
        <p:cNvPr id="146" name="Shape 146"/>
        <p:cNvGrpSpPr/>
        <p:nvPr/>
      </p:nvGrpSpPr>
      <p:grpSpPr>
        <a:xfrm>
          <a:off x="0" y="0"/>
          <a:ext cx="0" cy="0"/>
          <a:chOff x="0" y="0"/>
          <a:chExt cx="0" cy="0"/>
        </a:xfrm>
      </p:grpSpPr>
      <p:sp>
        <p:nvSpPr>
          <p:cNvPr id="147" name="Google Shape;147;p23"/>
          <p:cNvSpPr/>
          <p:nvPr/>
        </p:nvSpPr>
        <p:spPr>
          <a:xfrm>
            <a:off x="0" y="-11900"/>
            <a:ext cx="9144000" cy="4512600"/>
          </a:xfrm>
          <a:prstGeom prst="rect">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48" name="Google Shape;148;p23"/>
          <p:cNvSpPr/>
          <p:nvPr/>
        </p:nvSpPr>
        <p:spPr>
          <a:xfrm>
            <a:off x="619125" y="1357325"/>
            <a:ext cx="2357700" cy="23289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49" name="Google Shape;149;p23"/>
          <p:cNvSpPr txBox="1"/>
          <p:nvPr>
            <p:ph type="title"/>
          </p:nvPr>
        </p:nvSpPr>
        <p:spPr>
          <a:xfrm>
            <a:off x="400950" y="27860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700">
                <a:solidFill>
                  <a:srgbClr val="A50A51"/>
                </a:solidFill>
                <a:highlight>
                  <a:schemeClr val="lt1"/>
                </a:highlight>
                <a:latin typeface="Asap Condensed"/>
                <a:ea typeface="Asap Condensed"/>
                <a:cs typeface="Asap Condensed"/>
                <a:sym typeface="Asap Condensed"/>
              </a:rPr>
              <a:t> PRESENTERS </a:t>
            </a:r>
            <a:r>
              <a:rPr b="1" lang="en" sz="3700">
                <a:solidFill>
                  <a:schemeClr val="lt1"/>
                </a:solidFill>
                <a:highlight>
                  <a:schemeClr val="lt1"/>
                </a:highlight>
                <a:latin typeface="Asap Condensed"/>
                <a:ea typeface="Asap Condensed"/>
                <a:cs typeface="Asap Condensed"/>
                <a:sym typeface="Asap Condensed"/>
              </a:rPr>
              <a:t>. </a:t>
            </a:r>
            <a:endParaRPr b="1" sz="3700">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3700">
              <a:solidFill>
                <a:srgbClr val="FFFFFF"/>
              </a:solidFill>
              <a:highlight>
                <a:srgbClr val="A50A51"/>
              </a:highlight>
              <a:latin typeface="Asap Condensed"/>
              <a:ea typeface="Asap Condensed"/>
              <a:cs typeface="Asap Condensed"/>
              <a:sym typeface="Asap Condensed"/>
            </a:endParaRPr>
          </a:p>
        </p:txBody>
      </p:sp>
      <p:sp>
        <p:nvSpPr>
          <p:cNvPr id="150" name="Google Shape;150;p23"/>
          <p:cNvSpPr txBox="1"/>
          <p:nvPr>
            <p:ph type="title"/>
          </p:nvPr>
        </p:nvSpPr>
        <p:spPr>
          <a:xfrm>
            <a:off x="134400" y="3677656"/>
            <a:ext cx="3324600" cy="42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A50A51"/>
                </a:solidFill>
                <a:highlight>
                  <a:schemeClr val="lt1"/>
                </a:highlight>
                <a:latin typeface="Asap Condensed"/>
                <a:ea typeface="Asap Condensed"/>
                <a:cs typeface="Asap Condensed"/>
                <a:sym typeface="Asap Condensed"/>
              </a:rPr>
              <a:t> </a:t>
            </a:r>
            <a:r>
              <a:rPr b="1" lang="en" sz="2000">
                <a:highlight>
                  <a:schemeClr val="lt1"/>
                </a:highlight>
                <a:latin typeface="Asap Condensed"/>
                <a:ea typeface="Asap Condensed"/>
                <a:cs typeface="Asap Condensed"/>
                <a:sym typeface="Asap Condensed"/>
              </a:rPr>
              <a:t>Paul Mohr</a:t>
            </a:r>
            <a:r>
              <a:rPr b="1" lang="en" sz="2000">
                <a:solidFill>
                  <a:schemeClr val="lt1"/>
                </a:solidFill>
                <a:highlight>
                  <a:schemeClr val="lt1"/>
                </a:highlight>
                <a:latin typeface="Asap Condensed"/>
                <a:ea typeface="Asap Condensed"/>
                <a:cs typeface="Asap Condensed"/>
                <a:sym typeface="Asap Condensed"/>
              </a:rPr>
              <a:t> </a:t>
            </a:r>
            <a:endParaRPr b="1" sz="2000">
              <a:solidFill>
                <a:schemeClr val="lt1"/>
              </a:solidFill>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lang="en" sz="2000">
                <a:highlight>
                  <a:schemeClr val="lt1"/>
                </a:highlight>
                <a:latin typeface="Asap Condensed Light"/>
                <a:ea typeface="Asap Condensed Light"/>
                <a:cs typeface="Asap Condensed Light"/>
                <a:sym typeface="Asap Condensed Light"/>
              </a:rPr>
              <a:t>Systems Improvement Advisor</a:t>
            </a:r>
            <a:r>
              <a:rPr lang="en" sz="2000">
                <a:solidFill>
                  <a:schemeClr val="lt1"/>
                </a:solidFill>
                <a:highlight>
                  <a:schemeClr val="lt1"/>
                </a:highlight>
                <a:latin typeface="Asap Condensed Light"/>
                <a:ea typeface="Asap Condensed Light"/>
                <a:cs typeface="Asap Condensed Light"/>
                <a:sym typeface="Asap Condensed Light"/>
              </a:rPr>
              <a:t>.</a:t>
            </a:r>
            <a:r>
              <a:rPr b="1" lang="en" sz="2000">
                <a:solidFill>
                  <a:schemeClr val="lt1"/>
                </a:solidFill>
                <a:highlight>
                  <a:schemeClr val="lt1"/>
                </a:highlight>
                <a:latin typeface="Asap Condensed"/>
                <a:ea typeface="Asap Condensed"/>
                <a:cs typeface="Asap Condensed"/>
                <a:sym typeface="Asap Condensed"/>
              </a:rPr>
              <a:t>  </a:t>
            </a:r>
            <a:endParaRPr b="1" sz="2000">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2000">
              <a:solidFill>
                <a:srgbClr val="FFFFFF"/>
              </a:solidFill>
              <a:highlight>
                <a:srgbClr val="A50A51"/>
              </a:highlight>
              <a:latin typeface="Asap Condensed"/>
              <a:ea typeface="Asap Condensed"/>
              <a:cs typeface="Asap Condensed"/>
              <a:sym typeface="Asap Condensed"/>
            </a:endParaRPr>
          </a:p>
        </p:txBody>
      </p:sp>
      <p:sp>
        <p:nvSpPr>
          <p:cNvPr id="151" name="Google Shape;151;p23"/>
          <p:cNvSpPr txBox="1"/>
          <p:nvPr>
            <p:ph type="title"/>
          </p:nvPr>
        </p:nvSpPr>
        <p:spPr>
          <a:xfrm>
            <a:off x="3436400" y="3677656"/>
            <a:ext cx="2357700" cy="42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A50A51"/>
                </a:solidFill>
                <a:highlight>
                  <a:schemeClr val="lt1"/>
                </a:highlight>
                <a:latin typeface="Asap Condensed"/>
                <a:ea typeface="Asap Condensed"/>
                <a:cs typeface="Asap Condensed"/>
                <a:sym typeface="Asap Condensed"/>
              </a:rPr>
              <a:t> </a:t>
            </a:r>
            <a:r>
              <a:rPr b="1" lang="en" sz="2000">
                <a:highlight>
                  <a:schemeClr val="lt1"/>
                </a:highlight>
                <a:latin typeface="Asap Condensed"/>
                <a:ea typeface="Asap Condensed"/>
                <a:cs typeface="Asap Condensed"/>
                <a:sym typeface="Asap Condensed"/>
              </a:rPr>
              <a:t>Rachel Walden</a:t>
            </a:r>
            <a:r>
              <a:rPr b="1" lang="en" sz="2000">
                <a:solidFill>
                  <a:schemeClr val="lt1"/>
                </a:solidFill>
                <a:highlight>
                  <a:schemeClr val="lt1"/>
                </a:highlight>
                <a:latin typeface="Asap Condensed"/>
                <a:ea typeface="Asap Condensed"/>
                <a:cs typeface="Asap Condensed"/>
                <a:sym typeface="Asap Condensed"/>
              </a:rPr>
              <a:t> . </a:t>
            </a:r>
            <a:endParaRPr b="1" sz="2000">
              <a:solidFill>
                <a:schemeClr val="lt1"/>
              </a:solidFill>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b="1" lang="en" sz="2000">
                <a:solidFill>
                  <a:srgbClr val="A50A51"/>
                </a:solidFill>
                <a:highlight>
                  <a:schemeClr val="lt1"/>
                </a:highlight>
                <a:latin typeface="Asap Condensed"/>
                <a:ea typeface="Asap Condensed"/>
                <a:cs typeface="Asap Condensed"/>
                <a:sym typeface="Asap Condensed"/>
              </a:rPr>
              <a:t> </a:t>
            </a:r>
            <a:r>
              <a:rPr lang="en" sz="2000">
                <a:highlight>
                  <a:schemeClr val="lt1"/>
                </a:highlight>
                <a:latin typeface="Asap Condensed Light"/>
                <a:ea typeface="Asap Condensed Light"/>
                <a:cs typeface="Asap Condensed Light"/>
                <a:sym typeface="Asap Condensed Light"/>
              </a:rPr>
              <a:t>Data Coach and Performance Advisor</a:t>
            </a:r>
            <a:r>
              <a:rPr b="1" lang="en" sz="2000">
                <a:solidFill>
                  <a:schemeClr val="lt1"/>
                </a:solidFill>
                <a:highlight>
                  <a:schemeClr val="lt1"/>
                </a:highlight>
                <a:latin typeface="Asap Condensed"/>
                <a:ea typeface="Asap Condensed"/>
                <a:cs typeface="Asap Condensed"/>
                <a:sym typeface="Asap Condensed"/>
              </a:rPr>
              <a:t>. . </a:t>
            </a:r>
            <a:endParaRPr b="1" sz="2000">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2000">
              <a:solidFill>
                <a:srgbClr val="FFFFFF"/>
              </a:solidFill>
              <a:highlight>
                <a:srgbClr val="A50A51"/>
              </a:highlight>
              <a:latin typeface="Asap Condensed"/>
              <a:ea typeface="Asap Condensed"/>
              <a:cs typeface="Asap Condensed"/>
              <a:sym typeface="Asap Condensed"/>
            </a:endParaRPr>
          </a:p>
        </p:txBody>
      </p:sp>
      <p:sp>
        <p:nvSpPr>
          <p:cNvPr id="152" name="Google Shape;152;p23"/>
          <p:cNvSpPr txBox="1"/>
          <p:nvPr>
            <p:ph type="title"/>
          </p:nvPr>
        </p:nvSpPr>
        <p:spPr>
          <a:xfrm>
            <a:off x="6322750" y="3677656"/>
            <a:ext cx="2029500" cy="49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A50A51"/>
                </a:solidFill>
                <a:highlight>
                  <a:schemeClr val="lt1"/>
                </a:highlight>
                <a:latin typeface="Asap Condensed"/>
                <a:ea typeface="Asap Condensed"/>
                <a:cs typeface="Asap Condensed"/>
                <a:sym typeface="Asap Condensed"/>
              </a:rPr>
              <a:t> </a:t>
            </a:r>
            <a:r>
              <a:rPr b="1" lang="en" sz="2000">
                <a:highlight>
                  <a:schemeClr val="lt1"/>
                </a:highlight>
                <a:latin typeface="Asap Condensed"/>
                <a:ea typeface="Asap Condensed"/>
                <a:cs typeface="Asap Condensed"/>
                <a:sym typeface="Asap Condensed"/>
              </a:rPr>
              <a:t>Lenny Pierce</a:t>
            </a:r>
            <a:r>
              <a:rPr b="1" lang="en" sz="2000">
                <a:solidFill>
                  <a:schemeClr val="lt1"/>
                </a:solidFill>
                <a:highlight>
                  <a:schemeClr val="lt1"/>
                </a:highlight>
                <a:latin typeface="Asap Condensed"/>
                <a:ea typeface="Asap Condensed"/>
                <a:cs typeface="Asap Condensed"/>
                <a:sym typeface="Asap Condensed"/>
              </a:rPr>
              <a:t> . </a:t>
            </a:r>
            <a:endParaRPr b="1" sz="2000">
              <a:solidFill>
                <a:schemeClr val="lt1"/>
              </a:solidFill>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b="1" lang="en" sz="2000">
                <a:solidFill>
                  <a:srgbClr val="A50A51"/>
                </a:solidFill>
                <a:highlight>
                  <a:schemeClr val="lt1"/>
                </a:highlight>
                <a:latin typeface="Asap Condensed"/>
                <a:ea typeface="Asap Condensed"/>
                <a:cs typeface="Asap Condensed"/>
                <a:sym typeface="Asap Condensed"/>
              </a:rPr>
              <a:t> </a:t>
            </a:r>
            <a:r>
              <a:rPr lang="en" sz="2000">
                <a:highlight>
                  <a:schemeClr val="lt1"/>
                </a:highlight>
                <a:latin typeface="Asap Condensed Light"/>
                <a:ea typeface="Asap Condensed Light"/>
                <a:cs typeface="Asap Condensed Light"/>
                <a:sym typeface="Asap Condensed Light"/>
              </a:rPr>
              <a:t>Capacity Building Strategy Lead</a:t>
            </a:r>
            <a:r>
              <a:rPr b="1" lang="en" sz="2000">
                <a:solidFill>
                  <a:schemeClr val="lt1"/>
                </a:solidFill>
                <a:highlight>
                  <a:schemeClr val="lt1"/>
                </a:highlight>
                <a:latin typeface="Asap Condensed"/>
                <a:ea typeface="Asap Condensed"/>
                <a:cs typeface="Asap Condensed"/>
                <a:sym typeface="Asap Condensed"/>
              </a:rPr>
              <a:t>. . </a:t>
            </a:r>
            <a:endParaRPr b="1" sz="2000">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2000">
              <a:solidFill>
                <a:srgbClr val="FFFFFF"/>
              </a:solidFill>
              <a:highlight>
                <a:srgbClr val="A50A51"/>
              </a:highlight>
              <a:latin typeface="Asap Condensed"/>
              <a:ea typeface="Asap Condensed"/>
              <a:cs typeface="Asap Condensed"/>
              <a:sym typeface="Asap Condensed"/>
            </a:endParaRPr>
          </a:p>
        </p:txBody>
      </p:sp>
      <p:sp>
        <p:nvSpPr>
          <p:cNvPr id="153" name="Google Shape;153;p23"/>
          <p:cNvSpPr/>
          <p:nvPr/>
        </p:nvSpPr>
        <p:spPr>
          <a:xfrm>
            <a:off x="3393150" y="1407300"/>
            <a:ext cx="2357700" cy="23289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54" name="Google Shape;154;p23"/>
          <p:cNvSpPr/>
          <p:nvPr/>
        </p:nvSpPr>
        <p:spPr>
          <a:xfrm>
            <a:off x="6167175" y="1407300"/>
            <a:ext cx="2357700" cy="23289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pic>
        <p:nvPicPr>
          <p:cNvPr id="155" name="Google Shape;155;p23" title="BFZ Learning Session 2025 (2).png"/>
          <p:cNvPicPr preferRelativeResize="0"/>
          <p:nvPr/>
        </p:nvPicPr>
        <p:blipFill rotWithShape="1">
          <a:blip r:embed="rId3">
            <a:alphaModFix/>
          </a:blip>
          <a:srcRect b="17754" l="67079" r="19904" t="53135"/>
          <a:stretch/>
        </p:blipFill>
        <p:spPr>
          <a:xfrm>
            <a:off x="8194525" y="278612"/>
            <a:ext cx="720050" cy="907276"/>
          </a:xfrm>
          <a:prstGeom prst="rect">
            <a:avLst/>
          </a:prstGeom>
          <a:noFill/>
          <a:ln>
            <a:noFill/>
          </a:ln>
        </p:spPr>
      </p:pic>
      <p:pic>
        <p:nvPicPr>
          <p:cNvPr id="156" name="Google Shape;156;p23"/>
          <p:cNvPicPr preferRelativeResize="0"/>
          <p:nvPr/>
        </p:nvPicPr>
        <p:blipFill>
          <a:blip r:embed="rId4">
            <a:alphaModFix/>
          </a:blip>
          <a:stretch>
            <a:fillRect/>
          </a:stretch>
        </p:blipFill>
        <p:spPr>
          <a:xfrm>
            <a:off x="543824" y="1313108"/>
            <a:ext cx="2433025" cy="2433025"/>
          </a:xfrm>
          <a:prstGeom prst="rect">
            <a:avLst/>
          </a:prstGeom>
          <a:noFill/>
          <a:ln>
            <a:noFill/>
          </a:ln>
        </p:spPr>
      </p:pic>
      <p:pic>
        <p:nvPicPr>
          <p:cNvPr id="157" name="Google Shape;157;p23"/>
          <p:cNvPicPr preferRelativeResize="0"/>
          <p:nvPr/>
        </p:nvPicPr>
        <p:blipFill>
          <a:blip r:embed="rId5">
            <a:alphaModFix/>
          </a:blip>
          <a:stretch>
            <a:fillRect/>
          </a:stretch>
        </p:blipFill>
        <p:spPr>
          <a:xfrm>
            <a:off x="3338760" y="1313120"/>
            <a:ext cx="2433025" cy="2433025"/>
          </a:xfrm>
          <a:prstGeom prst="rect">
            <a:avLst/>
          </a:prstGeom>
          <a:noFill/>
          <a:ln>
            <a:noFill/>
          </a:ln>
        </p:spPr>
      </p:pic>
      <p:pic>
        <p:nvPicPr>
          <p:cNvPr id="158" name="Google Shape;158;p23"/>
          <p:cNvPicPr preferRelativeResize="0"/>
          <p:nvPr/>
        </p:nvPicPr>
        <p:blipFill>
          <a:blip r:embed="rId6">
            <a:alphaModFix/>
          </a:blip>
          <a:stretch>
            <a:fillRect/>
          </a:stretch>
        </p:blipFill>
        <p:spPr>
          <a:xfrm>
            <a:off x="6133723" y="1313131"/>
            <a:ext cx="2433000" cy="24330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399300" y="553000"/>
            <a:ext cx="6390600" cy="56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800">
                <a:latin typeface="Asap Condensed"/>
                <a:ea typeface="Asap Condensed"/>
                <a:cs typeface="Asap Condensed"/>
                <a:sym typeface="Asap Condensed"/>
              </a:rPr>
              <a:t>Warm - Up</a:t>
            </a:r>
            <a:endParaRPr b="1" sz="4800">
              <a:solidFill>
                <a:srgbClr val="A50A51"/>
              </a:solidFill>
              <a:latin typeface="Asap Condensed"/>
              <a:ea typeface="Asap Condensed"/>
              <a:cs typeface="Asap Condensed"/>
              <a:sym typeface="Asap Condensed"/>
            </a:endParaRPr>
          </a:p>
        </p:txBody>
      </p:sp>
      <p:sp>
        <p:nvSpPr>
          <p:cNvPr id="164" name="Google Shape;164;p24"/>
          <p:cNvSpPr txBox="1"/>
          <p:nvPr/>
        </p:nvSpPr>
        <p:spPr>
          <a:xfrm>
            <a:off x="457325" y="1190900"/>
            <a:ext cx="54822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2"/>
                </a:solidFill>
                <a:latin typeface="Raleway"/>
                <a:ea typeface="Raleway"/>
                <a:cs typeface="Raleway"/>
                <a:sym typeface="Raleway"/>
              </a:rPr>
              <a:t>How is everyone feeling?</a:t>
            </a:r>
            <a:endParaRPr sz="1900">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399300" y="553000"/>
            <a:ext cx="6390600" cy="56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800">
                <a:latin typeface="Asap Condensed"/>
                <a:ea typeface="Asap Condensed"/>
                <a:cs typeface="Asap Condensed"/>
                <a:sym typeface="Asap Condensed"/>
              </a:rPr>
              <a:t>Agenda</a:t>
            </a:r>
            <a:endParaRPr b="1" sz="4800">
              <a:solidFill>
                <a:srgbClr val="A50A51"/>
              </a:solidFill>
              <a:latin typeface="Asap Condensed"/>
              <a:ea typeface="Asap Condensed"/>
              <a:cs typeface="Asap Condensed"/>
              <a:sym typeface="Asap Condensed"/>
            </a:endParaRPr>
          </a:p>
        </p:txBody>
      </p:sp>
      <p:sp>
        <p:nvSpPr>
          <p:cNvPr id="170" name="Google Shape;170;p25"/>
          <p:cNvSpPr txBox="1"/>
          <p:nvPr/>
        </p:nvSpPr>
        <p:spPr>
          <a:xfrm>
            <a:off x="1289975" y="1328413"/>
            <a:ext cx="52074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Raleway"/>
                <a:ea typeface="Raleway"/>
                <a:cs typeface="Raleway"/>
                <a:sym typeface="Raleway"/>
              </a:rPr>
              <a:t>Build on work from Team Planning 2</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p:txBody>
      </p:sp>
      <p:sp>
        <p:nvSpPr>
          <p:cNvPr id="171" name="Google Shape;171;p25"/>
          <p:cNvSpPr/>
          <p:nvPr/>
        </p:nvSpPr>
        <p:spPr>
          <a:xfrm>
            <a:off x="659625" y="1474675"/>
            <a:ext cx="438600" cy="146100"/>
          </a:xfrm>
          <a:prstGeom prst="rightArrow">
            <a:avLst>
              <a:gd fmla="val 50000" name="adj1"/>
              <a:gd fmla="val 50000" name="adj2"/>
            </a:avLst>
          </a:prstGeom>
          <a:solidFill>
            <a:srgbClr val="A50A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72" name="Google Shape;172;p25"/>
          <p:cNvSpPr txBox="1"/>
          <p:nvPr/>
        </p:nvSpPr>
        <p:spPr>
          <a:xfrm>
            <a:off x="2039100" y="1754613"/>
            <a:ext cx="47508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Turn Strategies into SMART Goals</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p:txBody>
      </p:sp>
      <p:sp>
        <p:nvSpPr>
          <p:cNvPr id="173" name="Google Shape;173;p25"/>
          <p:cNvSpPr/>
          <p:nvPr/>
        </p:nvSpPr>
        <p:spPr>
          <a:xfrm>
            <a:off x="1289975" y="1904025"/>
            <a:ext cx="438600" cy="146100"/>
          </a:xfrm>
          <a:prstGeom prst="rightArrow">
            <a:avLst>
              <a:gd fmla="val 50000" name="adj1"/>
              <a:gd fmla="val 50000" name="adj2"/>
            </a:avLst>
          </a:prstGeom>
          <a:solidFill>
            <a:srgbClr val="A50A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74" name="Google Shape;174;p25"/>
          <p:cNvSpPr/>
          <p:nvPr/>
        </p:nvSpPr>
        <p:spPr>
          <a:xfrm>
            <a:off x="2039100" y="2369875"/>
            <a:ext cx="438600" cy="146100"/>
          </a:xfrm>
          <a:prstGeom prst="rightArrow">
            <a:avLst>
              <a:gd fmla="val 50000" name="adj1"/>
              <a:gd fmla="val 50000" name="adj2"/>
            </a:avLst>
          </a:prstGeom>
          <a:solidFill>
            <a:srgbClr val="A50A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75" name="Google Shape;175;p25"/>
          <p:cNvSpPr/>
          <p:nvPr/>
        </p:nvSpPr>
        <p:spPr>
          <a:xfrm>
            <a:off x="2636250" y="2854075"/>
            <a:ext cx="438600" cy="146100"/>
          </a:xfrm>
          <a:prstGeom prst="rightArrow">
            <a:avLst>
              <a:gd fmla="val 50000" name="adj1"/>
              <a:gd fmla="val 50000" name="adj2"/>
            </a:avLst>
          </a:prstGeom>
          <a:solidFill>
            <a:srgbClr val="A50A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76" name="Google Shape;176;p25"/>
          <p:cNvSpPr txBox="1"/>
          <p:nvPr/>
        </p:nvSpPr>
        <p:spPr>
          <a:xfrm>
            <a:off x="2636250" y="2244925"/>
            <a:ext cx="52074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Raleway"/>
                <a:ea typeface="Raleway"/>
                <a:cs typeface="Raleway"/>
                <a:sym typeface="Raleway"/>
              </a:rPr>
              <a:t>Develop 6-Month Action Plans</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p:txBody>
      </p:sp>
      <p:sp>
        <p:nvSpPr>
          <p:cNvPr id="177" name="Google Shape;177;p25"/>
          <p:cNvSpPr txBox="1"/>
          <p:nvPr/>
        </p:nvSpPr>
        <p:spPr>
          <a:xfrm>
            <a:off x="3266650" y="2707850"/>
            <a:ext cx="39279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Raleway"/>
                <a:ea typeface="Raleway"/>
                <a:cs typeface="Raleway"/>
                <a:sym typeface="Raleway"/>
              </a:rPr>
              <a:t>Determine Feasibility with the Four Foundational Capabilities (4FC)</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AF15"/>
        </a:solidFill>
      </p:bgPr>
    </p:bg>
    <p:spTree>
      <p:nvGrpSpPr>
        <p:cNvPr id="181" name="Shape 181"/>
        <p:cNvGrpSpPr/>
        <p:nvPr/>
      </p:nvGrpSpPr>
      <p:grpSpPr>
        <a:xfrm>
          <a:off x="0" y="0"/>
          <a:ext cx="0" cy="0"/>
          <a:chOff x="0" y="0"/>
          <a:chExt cx="0" cy="0"/>
        </a:xfrm>
      </p:grpSpPr>
      <p:sp>
        <p:nvSpPr>
          <p:cNvPr id="182" name="Google Shape;182;p26"/>
          <p:cNvSpPr/>
          <p:nvPr/>
        </p:nvSpPr>
        <p:spPr>
          <a:xfrm>
            <a:off x="0" y="522875"/>
            <a:ext cx="9144000" cy="3971700"/>
          </a:xfrm>
          <a:prstGeom prst="rect">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27BA0"/>
              </a:solidFill>
            </a:endParaRPr>
          </a:p>
        </p:txBody>
      </p:sp>
      <p:sp>
        <p:nvSpPr>
          <p:cNvPr id="183" name="Google Shape;183;p26"/>
          <p:cNvSpPr txBox="1"/>
          <p:nvPr/>
        </p:nvSpPr>
        <p:spPr>
          <a:xfrm>
            <a:off x="1787600" y="2191025"/>
            <a:ext cx="6144300" cy="63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700">
                <a:solidFill>
                  <a:schemeClr val="lt1"/>
                </a:solidFill>
                <a:latin typeface="Raleway ExtraBold"/>
                <a:ea typeface="Raleway ExtraBold"/>
                <a:cs typeface="Raleway ExtraBold"/>
                <a:sym typeface="Raleway ExtraBold"/>
              </a:rPr>
              <a:t>You’ll Need: </a:t>
            </a:r>
            <a:r>
              <a:rPr lang="en" sz="1700">
                <a:solidFill>
                  <a:schemeClr val="lt1"/>
                </a:solidFill>
                <a:latin typeface="Raleway ExtraBold"/>
                <a:ea typeface="Raleway ExtraBold"/>
                <a:cs typeface="Raleway ExtraBold"/>
                <a:sym typeface="Raleway ExtraBold"/>
              </a:rPr>
              <a:t> </a:t>
            </a:r>
            <a:endParaRPr sz="3500">
              <a:solidFill>
                <a:srgbClr val="FFFFFF"/>
              </a:solidFill>
              <a:latin typeface="Raleway Light"/>
              <a:ea typeface="Raleway Light"/>
              <a:cs typeface="Raleway Light"/>
              <a:sym typeface="Raleway Light"/>
            </a:endParaRPr>
          </a:p>
          <a:p>
            <a:pPr indent="-342900" lvl="0" marL="457200" rtl="0" algn="l">
              <a:spcBef>
                <a:spcPts val="0"/>
              </a:spcBef>
              <a:spcAft>
                <a:spcPts val="0"/>
              </a:spcAft>
              <a:buClr>
                <a:srgbClr val="FFFFFF"/>
              </a:buClr>
              <a:buSzPts val="1800"/>
              <a:buFont typeface="Raleway Light"/>
              <a:buChar char="●"/>
            </a:pPr>
            <a:r>
              <a:rPr lang="en" sz="2800">
                <a:solidFill>
                  <a:srgbClr val="FFFFFF"/>
                </a:solidFill>
                <a:latin typeface="Raleway Light"/>
                <a:ea typeface="Raleway Light"/>
                <a:cs typeface="Raleway Light"/>
                <a:sym typeface="Raleway Light"/>
              </a:rPr>
              <a:t>Your workbook</a:t>
            </a:r>
            <a:endParaRPr sz="2800">
              <a:solidFill>
                <a:srgbClr val="FFFFFF"/>
              </a:solidFill>
              <a:latin typeface="Raleway Light"/>
              <a:ea typeface="Raleway Light"/>
              <a:cs typeface="Raleway Light"/>
              <a:sym typeface="Raleway Light"/>
            </a:endParaRPr>
          </a:p>
          <a:p>
            <a:pPr indent="-342900" lvl="0" marL="457200" rtl="0" algn="l">
              <a:spcBef>
                <a:spcPts val="0"/>
              </a:spcBef>
              <a:spcAft>
                <a:spcPts val="0"/>
              </a:spcAft>
              <a:buClr>
                <a:srgbClr val="FFFFFF"/>
              </a:buClr>
              <a:buSzPts val="1800"/>
              <a:buFont typeface="Raleway Light"/>
              <a:buChar char="●"/>
            </a:pPr>
            <a:r>
              <a:rPr lang="en" sz="2800">
                <a:solidFill>
                  <a:srgbClr val="FFFFFF"/>
                </a:solidFill>
                <a:latin typeface="Raleway Light"/>
                <a:ea typeface="Raleway Light"/>
                <a:cs typeface="Raleway Light"/>
                <a:sym typeface="Raleway Light"/>
              </a:rPr>
              <a:t>Writing u</a:t>
            </a:r>
            <a:r>
              <a:rPr lang="en" sz="2800">
                <a:solidFill>
                  <a:srgbClr val="FFFFFF"/>
                </a:solidFill>
                <a:latin typeface="Raleway Light"/>
                <a:ea typeface="Raleway Light"/>
                <a:cs typeface="Raleway Light"/>
                <a:sym typeface="Raleway Light"/>
              </a:rPr>
              <a:t>tensils</a:t>
            </a:r>
            <a:endParaRPr sz="2800">
              <a:solidFill>
                <a:srgbClr val="FFFFFF"/>
              </a:solidFill>
              <a:latin typeface="Raleway Light"/>
              <a:ea typeface="Raleway Light"/>
              <a:cs typeface="Raleway Light"/>
              <a:sym typeface="Raleway Light"/>
            </a:endParaRPr>
          </a:p>
          <a:p>
            <a:pPr indent="-342900" lvl="0" marL="457200" rtl="0" algn="l">
              <a:spcBef>
                <a:spcPts val="0"/>
              </a:spcBef>
              <a:spcAft>
                <a:spcPts val="0"/>
              </a:spcAft>
              <a:buClr>
                <a:srgbClr val="FFFFFF"/>
              </a:buClr>
              <a:buSzPts val="1800"/>
              <a:buFont typeface="Raleway Light"/>
              <a:buChar char="●"/>
            </a:pPr>
            <a:r>
              <a:rPr lang="en" sz="2800">
                <a:solidFill>
                  <a:srgbClr val="FFFFFF"/>
                </a:solidFill>
                <a:latin typeface="Raleway Light"/>
                <a:ea typeface="Raleway Light"/>
                <a:cs typeface="Raleway Light"/>
                <a:sym typeface="Raleway Light"/>
              </a:rPr>
              <a:t>A shared </a:t>
            </a:r>
            <a:r>
              <a:rPr lang="en" sz="2800">
                <a:solidFill>
                  <a:srgbClr val="FFFFFF"/>
                </a:solidFill>
                <a:latin typeface="Raleway Light"/>
                <a:ea typeface="Raleway Light"/>
                <a:cs typeface="Raleway Light"/>
                <a:sym typeface="Raleway Light"/>
              </a:rPr>
              <a:t>commitment</a:t>
            </a:r>
            <a:r>
              <a:rPr lang="en" sz="2800">
                <a:solidFill>
                  <a:srgbClr val="FFFFFF"/>
                </a:solidFill>
                <a:latin typeface="Raleway Light"/>
                <a:ea typeface="Raleway Light"/>
                <a:cs typeface="Raleway Light"/>
                <a:sym typeface="Raleway Light"/>
              </a:rPr>
              <a:t> to inclusive problem-solving</a:t>
            </a:r>
            <a:endParaRPr sz="2800">
              <a:solidFill>
                <a:srgbClr val="FFFFFF"/>
              </a:solidFill>
              <a:latin typeface="Raleway Light"/>
              <a:ea typeface="Raleway Light"/>
              <a:cs typeface="Raleway Light"/>
              <a:sym typeface="Raleway Light"/>
            </a:endParaRPr>
          </a:p>
        </p:txBody>
      </p:sp>
      <p:sp>
        <p:nvSpPr>
          <p:cNvPr id="184" name="Google Shape;184;p26"/>
          <p:cNvSpPr txBox="1"/>
          <p:nvPr/>
        </p:nvSpPr>
        <p:spPr>
          <a:xfrm>
            <a:off x="406425" y="189375"/>
            <a:ext cx="8296800" cy="6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highlight>
                  <a:srgbClr val="A50A51"/>
                </a:highlight>
                <a:latin typeface="Raleway ExtraBold"/>
                <a:ea typeface="Raleway ExtraBold"/>
                <a:cs typeface="Raleway ExtraBold"/>
                <a:sym typeface="Raleway ExtraBold"/>
              </a:rPr>
              <a:t>Team Planning 3 </a:t>
            </a:r>
            <a:r>
              <a:rPr lang="en" sz="2400">
                <a:solidFill>
                  <a:srgbClr val="A50A51"/>
                </a:solidFill>
                <a:highlight>
                  <a:srgbClr val="A50A51"/>
                </a:highlight>
                <a:latin typeface="Raleway ExtraBold"/>
                <a:ea typeface="Raleway ExtraBold"/>
                <a:cs typeface="Raleway ExtraBold"/>
                <a:sym typeface="Raleway ExtraBold"/>
              </a:rPr>
              <a:t>,</a:t>
            </a:r>
            <a:br>
              <a:rPr lang="en" sz="2400">
                <a:solidFill>
                  <a:srgbClr val="FFFFFF"/>
                </a:solidFill>
                <a:highlight>
                  <a:srgbClr val="A50A51"/>
                </a:highlight>
                <a:latin typeface="Raleway Light"/>
                <a:ea typeface="Raleway Light"/>
                <a:cs typeface="Raleway Light"/>
                <a:sym typeface="Raleway Light"/>
              </a:rPr>
            </a:br>
            <a:r>
              <a:rPr lang="en" sz="2400">
                <a:solidFill>
                  <a:srgbClr val="FFFFFF"/>
                </a:solidFill>
                <a:highlight>
                  <a:srgbClr val="A50A51"/>
                </a:highlight>
                <a:latin typeface="Raleway Light"/>
                <a:ea typeface="Raleway Light"/>
                <a:cs typeface="Raleway Light"/>
                <a:sym typeface="Raleway Light"/>
              </a:rPr>
              <a:t> Goals, Action Plans, and Feasibility </a:t>
            </a:r>
            <a:r>
              <a:rPr lang="en" sz="2400">
                <a:solidFill>
                  <a:srgbClr val="A50A51"/>
                </a:solidFill>
                <a:highlight>
                  <a:srgbClr val="A50A51"/>
                </a:highlight>
                <a:latin typeface="Raleway Light"/>
                <a:ea typeface="Raleway Light"/>
                <a:cs typeface="Raleway Light"/>
                <a:sym typeface="Raleway Light"/>
              </a:rPr>
              <a:t>,</a:t>
            </a:r>
            <a:endParaRPr sz="2400">
              <a:solidFill>
                <a:srgbClr val="A50A51"/>
              </a:solidFill>
              <a:highlight>
                <a:srgbClr val="A50A51"/>
              </a:highlight>
              <a:latin typeface="Raleway Light"/>
              <a:ea typeface="Raleway Light"/>
              <a:cs typeface="Raleway Light"/>
              <a:sym typeface="Raleway Light"/>
            </a:endParaRPr>
          </a:p>
        </p:txBody>
      </p:sp>
      <p:sp>
        <p:nvSpPr>
          <p:cNvPr id="185" name="Google Shape;185;p26"/>
          <p:cNvSpPr/>
          <p:nvPr/>
        </p:nvSpPr>
        <p:spPr>
          <a:xfrm>
            <a:off x="0" y="158250"/>
            <a:ext cx="474900" cy="7365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5892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0A51"/>
        </a:solidFill>
      </p:bgPr>
    </p:bg>
    <p:spTree>
      <p:nvGrpSpPr>
        <p:cNvPr id="189" name="Shape 189"/>
        <p:cNvGrpSpPr/>
        <p:nvPr/>
      </p:nvGrpSpPr>
      <p:grpSpPr>
        <a:xfrm>
          <a:off x="0" y="0"/>
          <a:ext cx="0" cy="0"/>
          <a:chOff x="0" y="0"/>
          <a:chExt cx="0" cy="0"/>
        </a:xfrm>
      </p:grpSpPr>
      <p:sp>
        <p:nvSpPr>
          <p:cNvPr id="190" name="Google Shape;190;p27"/>
          <p:cNvSpPr/>
          <p:nvPr/>
        </p:nvSpPr>
        <p:spPr>
          <a:xfrm>
            <a:off x="0" y="-11900"/>
            <a:ext cx="9144000" cy="4512600"/>
          </a:xfrm>
          <a:prstGeom prst="rect">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91" name="Google Shape;191;p27"/>
          <p:cNvSpPr txBox="1"/>
          <p:nvPr>
            <p:ph type="title"/>
          </p:nvPr>
        </p:nvSpPr>
        <p:spPr>
          <a:xfrm>
            <a:off x="400950" y="27860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700">
                <a:solidFill>
                  <a:srgbClr val="A50A51"/>
                </a:solidFill>
                <a:highlight>
                  <a:schemeClr val="lt1"/>
                </a:highlight>
                <a:latin typeface="Asap Condensed"/>
                <a:ea typeface="Asap Condensed"/>
                <a:cs typeface="Asap Condensed"/>
                <a:sym typeface="Asap Condensed"/>
              </a:rPr>
              <a:t> </a:t>
            </a:r>
            <a:r>
              <a:rPr b="1" lang="en" sz="3700">
                <a:highlight>
                  <a:schemeClr val="lt1"/>
                </a:highlight>
                <a:latin typeface="Asap Condensed"/>
                <a:ea typeface="Asap Condensed"/>
                <a:cs typeface="Asap Condensed"/>
                <a:sym typeface="Asap Condensed"/>
              </a:rPr>
              <a:t>Flow of Activity</a:t>
            </a:r>
            <a:r>
              <a:rPr b="1" lang="en" sz="3700">
                <a:solidFill>
                  <a:srgbClr val="A50A51"/>
                </a:solidFill>
                <a:highlight>
                  <a:schemeClr val="lt1"/>
                </a:highlight>
                <a:latin typeface="Asap Condensed"/>
                <a:ea typeface="Asap Condensed"/>
                <a:cs typeface="Asap Condensed"/>
                <a:sym typeface="Asap Condensed"/>
              </a:rPr>
              <a:t> </a:t>
            </a:r>
            <a:r>
              <a:rPr b="1" lang="en" sz="3700">
                <a:solidFill>
                  <a:schemeClr val="lt1"/>
                </a:solidFill>
                <a:highlight>
                  <a:schemeClr val="lt1"/>
                </a:highlight>
                <a:latin typeface="Asap Condensed"/>
                <a:ea typeface="Asap Condensed"/>
                <a:cs typeface="Asap Condensed"/>
                <a:sym typeface="Asap Condensed"/>
              </a:rPr>
              <a:t>. </a:t>
            </a:r>
            <a:endParaRPr b="1" sz="3700">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3700">
              <a:solidFill>
                <a:srgbClr val="FFFFFF"/>
              </a:solidFill>
              <a:highlight>
                <a:srgbClr val="A50A51"/>
              </a:highlight>
              <a:latin typeface="Asap Condensed"/>
              <a:ea typeface="Asap Condensed"/>
              <a:cs typeface="Asap Condensed"/>
              <a:sym typeface="Asap Condensed"/>
            </a:endParaRPr>
          </a:p>
        </p:txBody>
      </p:sp>
      <p:pic>
        <p:nvPicPr>
          <p:cNvPr id="192" name="Google Shape;192;p27" title="BFZ Learning Session 2025 (2).png"/>
          <p:cNvPicPr preferRelativeResize="0"/>
          <p:nvPr/>
        </p:nvPicPr>
        <p:blipFill rotWithShape="1">
          <a:blip r:embed="rId3">
            <a:alphaModFix/>
          </a:blip>
          <a:srcRect b="17754" l="67079" r="19904" t="53135"/>
          <a:stretch/>
        </p:blipFill>
        <p:spPr>
          <a:xfrm>
            <a:off x="8194525" y="278612"/>
            <a:ext cx="720050" cy="907276"/>
          </a:xfrm>
          <a:prstGeom prst="rect">
            <a:avLst/>
          </a:prstGeom>
          <a:noFill/>
          <a:ln>
            <a:noFill/>
          </a:ln>
        </p:spPr>
      </p:pic>
      <p:sp>
        <p:nvSpPr>
          <p:cNvPr id="193" name="Google Shape;193;p27"/>
          <p:cNvSpPr/>
          <p:nvPr/>
        </p:nvSpPr>
        <p:spPr>
          <a:xfrm>
            <a:off x="970250" y="1235075"/>
            <a:ext cx="6943200" cy="730800"/>
          </a:xfrm>
          <a:prstGeom prst="roundRect">
            <a:avLst>
              <a:gd fmla="val 16667" name="adj"/>
            </a:avLst>
          </a:prstGeom>
          <a:solidFill>
            <a:srgbClr val="C27BA0"/>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Raleway"/>
                <a:ea typeface="Raleway"/>
                <a:cs typeface="Raleway"/>
                <a:sym typeface="Raleway"/>
              </a:rPr>
              <a:t>4 Parts - 65 minutes in total</a:t>
            </a:r>
            <a:endParaRPr b="1" sz="2000">
              <a:solidFill>
                <a:schemeClr val="lt1"/>
              </a:solidFill>
              <a:latin typeface="Raleway"/>
              <a:ea typeface="Raleway"/>
              <a:cs typeface="Raleway"/>
              <a:sym typeface="Raleway"/>
            </a:endParaRPr>
          </a:p>
        </p:txBody>
      </p:sp>
      <p:sp>
        <p:nvSpPr>
          <p:cNvPr id="194" name="Google Shape;194;p27"/>
          <p:cNvSpPr/>
          <p:nvPr/>
        </p:nvSpPr>
        <p:spPr>
          <a:xfrm>
            <a:off x="970250" y="2050900"/>
            <a:ext cx="6943200" cy="730800"/>
          </a:xfrm>
          <a:prstGeom prst="roundRect">
            <a:avLst>
              <a:gd fmla="val 16667" name="adj"/>
            </a:avLst>
          </a:prstGeom>
          <a:solidFill>
            <a:srgbClr val="C27BA0"/>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Raleway"/>
                <a:ea typeface="Raleway"/>
                <a:cs typeface="Raleway"/>
                <a:sym typeface="Raleway"/>
              </a:rPr>
              <a:t>Work at your own pace, but do the activities in order</a:t>
            </a:r>
            <a:endParaRPr b="1" sz="2000">
              <a:solidFill>
                <a:schemeClr val="lt1"/>
              </a:solidFill>
              <a:latin typeface="Raleway"/>
              <a:ea typeface="Raleway"/>
              <a:cs typeface="Raleway"/>
              <a:sym typeface="Raleway"/>
            </a:endParaRPr>
          </a:p>
        </p:txBody>
      </p:sp>
      <p:sp>
        <p:nvSpPr>
          <p:cNvPr id="195" name="Google Shape;195;p27"/>
          <p:cNvSpPr/>
          <p:nvPr/>
        </p:nvSpPr>
        <p:spPr>
          <a:xfrm>
            <a:off x="970250" y="3682550"/>
            <a:ext cx="6943200" cy="730800"/>
          </a:xfrm>
          <a:prstGeom prst="roundRect">
            <a:avLst>
              <a:gd fmla="val 16667" name="adj"/>
            </a:avLst>
          </a:prstGeom>
          <a:solidFill>
            <a:srgbClr val="C27BA0"/>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Raleway"/>
                <a:ea typeface="Raleway"/>
                <a:cs typeface="Raleway"/>
                <a:sym typeface="Raleway"/>
              </a:rPr>
              <a:t>It is OK if you don’t get through everything today</a:t>
            </a:r>
            <a:endParaRPr b="1" sz="2000">
              <a:solidFill>
                <a:schemeClr val="lt1"/>
              </a:solidFill>
              <a:latin typeface="Raleway"/>
              <a:ea typeface="Raleway"/>
              <a:cs typeface="Raleway"/>
              <a:sym typeface="Raleway"/>
            </a:endParaRPr>
          </a:p>
        </p:txBody>
      </p:sp>
      <p:sp>
        <p:nvSpPr>
          <p:cNvPr id="196" name="Google Shape;196;p27"/>
          <p:cNvSpPr/>
          <p:nvPr/>
        </p:nvSpPr>
        <p:spPr>
          <a:xfrm>
            <a:off x="970250" y="2866725"/>
            <a:ext cx="6943200" cy="730800"/>
          </a:xfrm>
          <a:prstGeom prst="roundRect">
            <a:avLst>
              <a:gd fmla="val 16667" name="adj"/>
            </a:avLst>
          </a:prstGeom>
          <a:solidFill>
            <a:srgbClr val="C27BA0"/>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Raleway"/>
                <a:ea typeface="Raleway"/>
                <a:cs typeface="Raleway"/>
                <a:sym typeface="Raleway"/>
              </a:rPr>
              <a:t>Document work on pg. 12-14 </a:t>
            </a:r>
            <a:endParaRPr b="1" sz="2000">
              <a:solidFill>
                <a:schemeClr val="lt1"/>
              </a:solidFill>
              <a:latin typeface="Raleway"/>
              <a:ea typeface="Raleway"/>
              <a:cs typeface="Raleway"/>
              <a:sym typeface="Raleway"/>
            </a:endParaRPr>
          </a:p>
          <a:p>
            <a:pPr indent="0" lvl="0" marL="0" rtl="0" algn="ctr">
              <a:spcBef>
                <a:spcPts val="0"/>
              </a:spcBef>
              <a:spcAft>
                <a:spcPts val="0"/>
              </a:spcAft>
              <a:buNone/>
            </a:pPr>
            <a:r>
              <a:rPr b="1" lang="en">
                <a:solidFill>
                  <a:schemeClr val="lt1"/>
                </a:solidFill>
                <a:latin typeface="Raleway"/>
                <a:ea typeface="Raleway"/>
                <a:cs typeface="Raleway"/>
                <a:sym typeface="Raleway"/>
              </a:rPr>
              <a:t>(Be sure to write your community’s name at the top of each page)</a:t>
            </a:r>
            <a:endParaRPr b="1">
              <a:solidFill>
                <a:schemeClr val="lt1"/>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Review </a:t>
            </a:r>
            <a:endParaRPr b="1">
              <a:latin typeface="Raleway"/>
              <a:ea typeface="Raleway"/>
              <a:cs typeface="Raleway"/>
              <a:sym typeface="Raleway"/>
            </a:endParaRPr>
          </a:p>
        </p:txBody>
      </p:sp>
      <p:sp>
        <p:nvSpPr>
          <p:cNvPr id="202" name="Google Shape;202;p28"/>
          <p:cNvSpPr txBox="1"/>
          <p:nvPr>
            <p:ph idx="2" type="body"/>
          </p:nvPr>
        </p:nvSpPr>
        <p:spPr>
          <a:xfrm>
            <a:off x="379875" y="1114425"/>
            <a:ext cx="6665700" cy="30405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2"/>
              </a:buClr>
              <a:buSzPts val="1400"/>
              <a:buChar char="●"/>
            </a:pPr>
            <a:r>
              <a:rPr lang="en">
                <a:solidFill>
                  <a:schemeClr val="dk2"/>
                </a:solidFill>
              </a:rPr>
              <a:t>Take a few minutes to review the work from Team Planning 2 (TP2)</a:t>
            </a:r>
            <a:endParaRPr>
              <a:solidFill>
                <a:schemeClr val="dk2"/>
              </a:solidFill>
            </a:endParaRPr>
          </a:p>
          <a:p>
            <a:pPr indent="-304800" lvl="1" marL="914400" rtl="0" algn="l">
              <a:lnSpc>
                <a:spcPct val="150000"/>
              </a:lnSpc>
              <a:spcBef>
                <a:spcPts val="0"/>
              </a:spcBef>
              <a:spcAft>
                <a:spcPts val="0"/>
              </a:spcAft>
              <a:buClr>
                <a:schemeClr val="dk2"/>
              </a:buClr>
              <a:buSzPts val="1200"/>
              <a:buChar char="○"/>
            </a:pPr>
            <a:r>
              <a:rPr lang="en">
                <a:solidFill>
                  <a:schemeClr val="dk2"/>
                </a:solidFill>
              </a:rPr>
              <a:t>What were the </a:t>
            </a:r>
            <a:r>
              <a:rPr b="1" i="1" lang="en">
                <a:solidFill>
                  <a:srgbClr val="A50A51"/>
                </a:solidFill>
              </a:rPr>
              <a:t>2-3 updated strategies</a:t>
            </a:r>
            <a:r>
              <a:rPr lang="en">
                <a:solidFill>
                  <a:schemeClr val="dk2"/>
                </a:solidFill>
              </a:rPr>
              <a:t> determined in TP2? </a:t>
            </a:r>
            <a:endParaRPr>
              <a:solidFill>
                <a:schemeClr val="dk2"/>
              </a:solidFill>
            </a:endParaRPr>
          </a:p>
          <a:p>
            <a:pPr indent="-304800" lvl="1" marL="914400" rtl="0" algn="l">
              <a:lnSpc>
                <a:spcPct val="150000"/>
              </a:lnSpc>
              <a:spcBef>
                <a:spcPts val="0"/>
              </a:spcBef>
              <a:spcAft>
                <a:spcPts val="0"/>
              </a:spcAft>
              <a:buClr>
                <a:schemeClr val="dk2"/>
              </a:buClr>
              <a:buSzPts val="1200"/>
              <a:buChar char="○"/>
            </a:pPr>
            <a:r>
              <a:rPr lang="en">
                <a:solidFill>
                  <a:schemeClr val="dk2"/>
                </a:solidFill>
              </a:rPr>
              <a:t>Where did you rate your community on the </a:t>
            </a:r>
            <a:r>
              <a:rPr b="1" i="1" lang="en">
                <a:solidFill>
                  <a:srgbClr val="A50A51"/>
                </a:solidFill>
              </a:rPr>
              <a:t>Four Foundational Capabilities (4FC) Rubric Self Assessment</a:t>
            </a:r>
            <a:r>
              <a:rPr lang="en">
                <a:solidFill>
                  <a:schemeClr val="dk2"/>
                </a:solidFill>
              </a:rPr>
              <a:t> completed in TP2?</a:t>
            </a:r>
            <a:endParaRPr>
              <a:solidFill>
                <a:schemeClr val="dk2"/>
              </a:solidFill>
            </a:endParaRPr>
          </a:p>
          <a:p>
            <a:pPr indent="-317500" lvl="0" marL="457200" rtl="0" algn="l">
              <a:lnSpc>
                <a:spcPct val="150000"/>
              </a:lnSpc>
              <a:spcBef>
                <a:spcPts val="0"/>
              </a:spcBef>
              <a:spcAft>
                <a:spcPts val="0"/>
              </a:spcAft>
              <a:buClr>
                <a:schemeClr val="dk2"/>
              </a:buClr>
              <a:buSzPts val="1400"/>
              <a:buChar char="●"/>
            </a:pPr>
            <a:r>
              <a:rPr lang="en">
                <a:solidFill>
                  <a:schemeClr val="dk2"/>
                </a:solidFill>
              </a:rPr>
              <a:t>We’ll build on these worksheets, so it’s helpful to have these agreements at front of mind. </a:t>
            </a:r>
            <a:endParaRPr>
              <a:solidFill>
                <a:schemeClr val="dk2"/>
              </a:solidFill>
            </a:endParaRPr>
          </a:p>
          <a:p>
            <a:pPr indent="-304800" lvl="1" marL="914400" rtl="0" algn="l">
              <a:lnSpc>
                <a:spcPct val="150000"/>
              </a:lnSpc>
              <a:spcBef>
                <a:spcPts val="0"/>
              </a:spcBef>
              <a:spcAft>
                <a:spcPts val="0"/>
              </a:spcAft>
              <a:buClr>
                <a:schemeClr val="dk2"/>
              </a:buClr>
              <a:buSzPts val="1200"/>
              <a:buChar char="○"/>
            </a:pPr>
            <a:r>
              <a:rPr lang="en">
                <a:solidFill>
                  <a:schemeClr val="dk2"/>
                </a:solidFill>
              </a:rPr>
              <a:t>These reflections were documented on the Strategy Review Form </a:t>
            </a:r>
            <a:r>
              <a:rPr b="1" lang="en">
                <a:solidFill>
                  <a:srgbClr val="A50A51"/>
                </a:solidFill>
              </a:rPr>
              <a:t>(p. 8-9)</a:t>
            </a:r>
            <a:endParaRPr b="1">
              <a:solidFill>
                <a:srgbClr val="A50A51"/>
              </a:solidFill>
            </a:endParaRPr>
          </a:p>
        </p:txBody>
      </p:sp>
      <p:sp>
        <p:nvSpPr>
          <p:cNvPr id="203" name="Google Shape;203;p28"/>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5 Minutes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9"/>
          <p:cNvSpPr txBox="1"/>
          <p:nvPr>
            <p:ph type="title"/>
          </p:nvPr>
        </p:nvSpPr>
        <p:spPr>
          <a:xfrm>
            <a:off x="379875" y="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Goals Setting</a:t>
            </a:r>
            <a:endParaRPr b="1">
              <a:latin typeface="Raleway"/>
              <a:ea typeface="Raleway"/>
              <a:cs typeface="Raleway"/>
              <a:sym typeface="Raleway"/>
            </a:endParaRPr>
          </a:p>
        </p:txBody>
      </p:sp>
      <p:sp>
        <p:nvSpPr>
          <p:cNvPr id="209" name="Google Shape;209;p29"/>
          <p:cNvSpPr txBox="1"/>
          <p:nvPr>
            <p:ph idx="2" type="body"/>
          </p:nvPr>
        </p:nvSpPr>
        <p:spPr>
          <a:xfrm>
            <a:off x="279375" y="856500"/>
            <a:ext cx="7076700" cy="3430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Char char="●"/>
            </a:pPr>
            <a:r>
              <a:rPr lang="en">
                <a:solidFill>
                  <a:schemeClr val="dk2"/>
                </a:solidFill>
              </a:rPr>
              <a:t>Develop </a:t>
            </a:r>
            <a:r>
              <a:rPr b="1" i="1" lang="en">
                <a:solidFill>
                  <a:srgbClr val="A50A51"/>
                </a:solidFill>
              </a:rPr>
              <a:t>6-month SMART Goals</a:t>
            </a:r>
            <a:r>
              <a:rPr lang="en">
                <a:solidFill>
                  <a:schemeClr val="dk2"/>
                </a:solidFill>
              </a:rPr>
              <a:t> for each of the updated strategies you identified in TP2</a:t>
            </a:r>
            <a:endParaRPr>
              <a:solidFill>
                <a:schemeClr val="dk2"/>
              </a:solidFill>
            </a:endParaRPr>
          </a:p>
          <a:p>
            <a:pPr indent="-304800" lvl="1" marL="914400" rtl="0" algn="l">
              <a:spcBef>
                <a:spcPts val="0"/>
              </a:spcBef>
              <a:spcAft>
                <a:spcPts val="0"/>
              </a:spcAft>
              <a:buClr>
                <a:schemeClr val="dk2"/>
              </a:buClr>
              <a:buSzPts val="1200"/>
              <a:buChar char="○"/>
            </a:pPr>
            <a:r>
              <a:rPr lang="en">
                <a:solidFill>
                  <a:schemeClr val="dk2"/>
                </a:solidFill>
              </a:rPr>
              <a:t>SMART = Specific, Measurable, Achievable, Relevant, and Time-Bound</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Ask yourself:</a:t>
            </a:r>
            <a:endParaRPr>
              <a:solidFill>
                <a:schemeClr val="dk2"/>
              </a:solidFill>
            </a:endParaRPr>
          </a:p>
          <a:p>
            <a:pPr indent="-304800" lvl="1" marL="914400" rtl="0" algn="l">
              <a:spcBef>
                <a:spcPts val="0"/>
              </a:spcBef>
              <a:spcAft>
                <a:spcPts val="0"/>
              </a:spcAft>
              <a:buClr>
                <a:schemeClr val="dk2"/>
              </a:buClr>
              <a:buSzPts val="1200"/>
              <a:buChar char="○"/>
            </a:pPr>
            <a:r>
              <a:rPr lang="en">
                <a:solidFill>
                  <a:schemeClr val="dk2"/>
                </a:solidFill>
              </a:rPr>
              <a:t>Where do we want to be in six months for each strategy?</a:t>
            </a:r>
            <a:endParaRPr>
              <a:solidFill>
                <a:schemeClr val="dk2"/>
              </a:solidFill>
            </a:endParaRPr>
          </a:p>
          <a:p>
            <a:pPr indent="-304800" lvl="1" marL="914400" rtl="0" algn="l">
              <a:spcBef>
                <a:spcPts val="0"/>
              </a:spcBef>
              <a:spcAft>
                <a:spcPts val="0"/>
              </a:spcAft>
              <a:buClr>
                <a:schemeClr val="dk2"/>
              </a:buClr>
              <a:buSzPts val="1200"/>
              <a:buChar char="○"/>
            </a:pPr>
            <a:r>
              <a:rPr lang="en">
                <a:solidFill>
                  <a:schemeClr val="dk2"/>
                </a:solidFill>
              </a:rPr>
              <a:t>Is this goal directly tied to our strategy?</a:t>
            </a:r>
            <a:endParaRPr>
              <a:solidFill>
                <a:schemeClr val="dk2"/>
              </a:solidFill>
            </a:endParaRPr>
          </a:p>
          <a:p>
            <a:pPr indent="0" lvl="0" marL="0" rtl="0" algn="l">
              <a:spcBef>
                <a:spcPts val="1600"/>
              </a:spcBef>
              <a:spcAft>
                <a:spcPts val="0"/>
              </a:spcAft>
              <a:buNone/>
            </a:pPr>
            <a:r>
              <a:rPr b="1" lang="en">
                <a:solidFill>
                  <a:schemeClr val="dk2"/>
                </a:solidFill>
              </a:rPr>
              <a:t>Example: </a:t>
            </a:r>
            <a:endParaRPr>
              <a:solidFill>
                <a:schemeClr val="dk2"/>
              </a:solidFill>
            </a:endParaRPr>
          </a:p>
          <a:p>
            <a:pPr indent="-317500" lvl="0" marL="457200" rtl="0" algn="l">
              <a:spcBef>
                <a:spcPts val="1600"/>
              </a:spcBef>
              <a:spcAft>
                <a:spcPts val="0"/>
              </a:spcAft>
              <a:buClr>
                <a:schemeClr val="dk2"/>
              </a:buClr>
              <a:buSzPts val="1400"/>
              <a:buChar char="●"/>
            </a:pPr>
            <a:r>
              <a:rPr b="1" lang="en">
                <a:solidFill>
                  <a:srgbClr val="A50A51"/>
                </a:solidFill>
              </a:rPr>
              <a:t>Strategy: </a:t>
            </a:r>
            <a:r>
              <a:rPr lang="en">
                <a:solidFill>
                  <a:schemeClr val="dk2"/>
                </a:solidFill>
              </a:rPr>
              <a:t>Increase outflow</a:t>
            </a:r>
            <a:endParaRPr>
              <a:solidFill>
                <a:schemeClr val="dk2"/>
              </a:solidFill>
            </a:endParaRPr>
          </a:p>
          <a:p>
            <a:pPr indent="-317500" lvl="0" marL="457200" rtl="0" algn="l">
              <a:spcBef>
                <a:spcPts val="0"/>
              </a:spcBef>
              <a:spcAft>
                <a:spcPts val="0"/>
              </a:spcAft>
              <a:buClr>
                <a:schemeClr val="dk2"/>
              </a:buClr>
              <a:buSzPts val="1400"/>
              <a:buChar char="●"/>
            </a:pPr>
            <a:r>
              <a:rPr b="1" lang="en">
                <a:solidFill>
                  <a:srgbClr val="A50A51"/>
                </a:solidFill>
              </a:rPr>
              <a:t>SMART Goal:</a:t>
            </a:r>
            <a:r>
              <a:rPr lang="en">
                <a:solidFill>
                  <a:schemeClr val="dk2"/>
                </a:solidFill>
              </a:rPr>
              <a:t> We will increase housing placements by 30% over the next 6 months</a:t>
            </a:r>
            <a:endParaRPr>
              <a:solidFill>
                <a:schemeClr val="dk2"/>
              </a:solidFill>
            </a:endParaRPr>
          </a:p>
          <a:p>
            <a:pPr indent="0" lvl="0" marL="0" rtl="0" algn="l">
              <a:spcBef>
                <a:spcPts val="1600"/>
              </a:spcBef>
              <a:spcAft>
                <a:spcPts val="1600"/>
              </a:spcAft>
              <a:buNone/>
            </a:pPr>
            <a:r>
              <a:rPr b="1" lang="en">
                <a:solidFill>
                  <a:srgbClr val="A50A51"/>
                </a:solidFill>
              </a:rPr>
              <a:t>Record each SMART Goal on the Goals &amp; Action Plan worksheet (p. 12-14)</a:t>
            </a:r>
            <a:endParaRPr b="1">
              <a:solidFill>
                <a:srgbClr val="A50A51"/>
              </a:solidFill>
            </a:endParaRPr>
          </a:p>
        </p:txBody>
      </p:sp>
      <p:sp>
        <p:nvSpPr>
          <p:cNvPr id="210" name="Google Shape;210;p29"/>
          <p:cNvSpPr txBox="1"/>
          <p:nvPr>
            <p:ph idx="1" type="subTitle"/>
          </p:nvPr>
        </p:nvSpPr>
        <p:spPr>
          <a:xfrm>
            <a:off x="379875" y="519250"/>
            <a:ext cx="6464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20 Minutes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0"/>
          <p:cNvSpPr txBox="1"/>
          <p:nvPr>
            <p:ph type="title"/>
          </p:nvPr>
        </p:nvSpPr>
        <p:spPr>
          <a:xfrm>
            <a:off x="400950" y="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Action Planning</a:t>
            </a:r>
            <a:endParaRPr b="1">
              <a:latin typeface="Raleway"/>
              <a:ea typeface="Raleway"/>
              <a:cs typeface="Raleway"/>
              <a:sym typeface="Raleway"/>
            </a:endParaRPr>
          </a:p>
        </p:txBody>
      </p:sp>
      <p:sp>
        <p:nvSpPr>
          <p:cNvPr id="216" name="Google Shape;216;p30"/>
          <p:cNvSpPr txBox="1"/>
          <p:nvPr>
            <p:ph idx="1" type="subTitle"/>
          </p:nvPr>
        </p:nvSpPr>
        <p:spPr>
          <a:xfrm>
            <a:off x="400950" y="427875"/>
            <a:ext cx="6464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20 Minutes</a:t>
            </a:r>
            <a:endParaRPr/>
          </a:p>
        </p:txBody>
      </p:sp>
      <p:sp>
        <p:nvSpPr>
          <p:cNvPr id="217" name="Google Shape;217;p30"/>
          <p:cNvSpPr txBox="1"/>
          <p:nvPr>
            <p:ph idx="2" type="body"/>
          </p:nvPr>
        </p:nvSpPr>
        <p:spPr>
          <a:xfrm>
            <a:off x="240900" y="635400"/>
            <a:ext cx="7350000" cy="42834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2"/>
              </a:buClr>
              <a:buSzPts val="1400"/>
              <a:buChar char="●"/>
            </a:pPr>
            <a:r>
              <a:rPr lang="en">
                <a:solidFill>
                  <a:schemeClr val="dk2"/>
                </a:solidFill>
              </a:rPr>
              <a:t>Create </a:t>
            </a:r>
            <a:r>
              <a:rPr b="1" i="1" lang="en">
                <a:solidFill>
                  <a:srgbClr val="A50A51"/>
                </a:solidFill>
              </a:rPr>
              <a:t>6-month Action Plans</a:t>
            </a:r>
            <a:r>
              <a:rPr lang="en">
                <a:solidFill>
                  <a:schemeClr val="dk2"/>
                </a:solidFill>
              </a:rPr>
              <a:t> for each of the SMART Goals </a:t>
            </a:r>
            <a:endParaRPr>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Consider breaking the work into phases </a:t>
            </a:r>
            <a:endParaRPr>
              <a:solidFill>
                <a:schemeClr val="dk2"/>
              </a:solidFill>
            </a:endParaRPr>
          </a:p>
          <a:p>
            <a:pPr indent="-304800" lvl="2" marL="1371600" rtl="0" algn="l">
              <a:lnSpc>
                <a:spcPct val="100000"/>
              </a:lnSpc>
              <a:spcBef>
                <a:spcPts val="0"/>
              </a:spcBef>
              <a:spcAft>
                <a:spcPts val="0"/>
              </a:spcAft>
              <a:buClr>
                <a:schemeClr val="dk2"/>
              </a:buClr>
              <a:buSzPts val="1200"/>
              <a:buChar char="■"/>
            </a:pPr>
            <a:r>
              <a:rPr lang="en">
                <a:solidFill>
                  <a:schemeClr val="dk2"/>
                </a:solidFill>
              </a:rPr>
              <a:t>What immediate </a:t>
            </a:r>
            <a:r>
              <a:rPr lang="en">
                <a:solidFill>
                  <a:schemeClr val="dk2"/>
                </a:solidFill>
              </a:rPr>
              <a:t>steps</a:t>
            </a:r>
            <a:r>
              <a:rPr lang="en">
                <a:solidFill>
                  <a:schemeClr val="dk2"/>
                </a:solidFill>
              </a:rPr>
              <a:t> need to be taken?</a:t>
            </a:r>
            <a:endParaRPr>
              <a:solidFill>
                <a:schemeClr val="dk2"/>
              </a:solidFill>
            </a:endParaRPr>
          </a:p>
          <a:p>
            <a:pPr indent="-304800" lvl="2" marL="1371600" rtl="0" algn="l">
              <a:lnSpc>
                <a:spcPct val="100000"/>
              </a:lnSpc>
              <a:spcBef>
                <a:spcPts val="0"/>
              </a:spcBef>
              <a:spcAft>
                <a:spcPts val="0"/>
              </a:spcAft>
              <a:buClr>
                <a:schemeClr val="dk2"/>
              </a:buClr>
              <a:buSzPts val="1200"/>
              <a:buChar char="■"/>
            </a:pPr>
            <a:r>
              <a:rPr lang="en">
                <a:solidFill>
                  <a:schemeClr val="dk2"/>
                </a:solidFill>
              </a:rPr>
              <a:t>What key milestones will indicate you’re on track?</a:t>
            </a:r>
            <a:endParaRPr>
              <a:solidFill>
                <a:schemeClr val="dk2"/>
              </a:solidFill>
            </a:endParaRPr>
          </a:p>
          <a:p>
            <a:pPr indent="-317500" lvl="0" marL="457200" rtl="0" algn="l">
              <a:lnSpc>
                <a:spcPct val="100000"/>
              </a:lnSpc>
              <a:spcBef>
                <a:spcPts val="0"/>
              </a:spcBef>
              <a:spcAft>
                <a:spcPts val="0"/>
              </a:spcAft>
              <a:buClr>
                <a:schemeClr val="dk2"/>
              </a:buClr>
              <a:buSzPts val="1400"/>
              <a:buChar char="●"/>
            </a:pPr>
            <a:r>
              <a:rPr lang="en">
                <a:solidFill>
                  <a:schemeClr val="dk2"/>
                </a:solidFill>
              </a:rPr>
              <a:t>Be specific about </a:t>
            </a:r>
            <a:endParaRPr>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The tasks to be completed</a:t>
            </a:r>
            <a:endParaRPr>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The person responsible for each task</a:t>
            </a:r>
            <a:endParaRPr>
              <a:solidFill>
                <a:schemeClr val="dk2"/>
              </a:solidFill>
            </a:endParaRPr>
          </a:p>
          <a:p>
            <a:pPr indent="0" lvl="0" marL="0" rtl="0" algn="l">
              <a:lnSpc>
                <a:spcPct val="100000"/>
              </a:lnSpc>
              <a:spcBef>
                <a:spcPts val="1600"/>
              </a:spcBef>
              <a:spcAft>
                <a:spcPts val="0"/>
              </a:spcAft>
              <a:buNone/>
            </a:pPr>
            <a:r>
              <a:rPr b="1" lang="en">
                <a:solidFill>
                  <a:schemeClr val="dk2"/>
                </a:solidFill>
              </a:rPr>
              <a:t>Example: </a:t>
            </a:r>
            <a:endParaRPr b="1">
              <a:solidFill>
                <a:schemeClr val="dk2"/>
              </a:solidFill>
            </a:endParaRPr>
          </a:p>
          <a:p>
            <a:pPr indent="-317500" lvl="0" marL="457200" rtl="0" algn="l">
              <a:lnSpc>
                <a:spcPct val="100000"/>
              </a:lnSpc>
              <a:spcBef>
                <a:spcPts val="1600"/>
              </a:spcBef>
              <a:spcAft>
                <a:spcPts val="0"/>
              </a:spcAft>
              <a:buClr>
                <a:schemeClr val="dk2"/>
              </a:buClr>
              <a:buSzPts val="1400"/>
              <a:buChar char="●"/>
            </a:pPr>
            <a:r>
              <a:rPr b="1" lang="en">
                <a:solidFill>
                  <a:srgbClr val="A50A51"/>
                </a:solidFill>
              </a:rPr>
              <a:t>SMART Goal:</a:t>
            </a:r>
            <a:r>
              <a:rPr lang="en">
                <a:solidFill>
                  <a:schemeClr val="dk2"/>
                </a:solidFill>
              </a:rPr>
              <a:t> increase housing placement by 30% over the next 6 months</a:t>
            </a:r>
            <a:endParaRPr>
              <a:solidFill>
                <a:schemeClr val="dk2"/>
              </a:solidFill>
            </a:endParaRPr>
          </a:p>
          <a:p>
            <a:pPr indent="-317500" lvl="0" marL="457200" rtl="0" algn="l">
              <a:lnSpc>
                <a:spcPct val="100000"/>
              </a:lnSpc>
              <a:spcBef>
                <a:spcPts val="0"/>
              </a:spcBef>
              <a:spcAft>
                <a:spcPts val="0"/>
              </a:spcAft>
              <a:buClr>
                <a:schemeClr val="dk2"/>
              </a:buClr>
              <a:buSzPts val="1400"/>
              <a:buChar char="●"/>
            </a:pPr>
            <a:r>
              <a:rPr b="1" lang="en">
                <a:solidFill>
                  <a:srgbClr val="A50A51"/>
                </a:solidFill>
              </a:rPr>
              <a:t>Action Plan:</a:t>
            </a:r>
            <a:endParaRPr b="1">
              <a:solidFill>
                <a:srgbClr val="A50A51"/>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Phase 1: </a:t>
            </a:r>
            <a:endParaRPr>
              <a:solidFill>
                <a:schemeClr val="dk2"/>
              </a:solidFill>
            </a:endParaRPr>
          </a:p>
          <a:p>
            <a:pPr indent="-304800" lvl="2" marL="1371600" rtl="0" algn="l">
              <a:lnSpc>
                <a:spcPct val="100000"/>
              </a:lnSpc>
              <a:spcBef>
                <a:spcPts val="0"/>
              </a:spcBef>
              <a:spcAft>
                <a:spcPts val="0"/>
              </a:spcAft>
              <a:buClr>
                <a:schemeClr val="dk2"/>
              </a:buClr>
              <a:buSzPts val="1200"/>
              <a:buChar char="■"/>
            </a:pPr>
            <a:r>
              <a:rPr lang="en">
                <a:solidFill>
                  <a:schemeClr val="dk2"/>
                </a:solidFill>
              </a:rPr>
              <a:t>Data team to review data infrastructure &amp; ensure it allows for </a:t>
            </a:r>
            <a:r>
              <a:rPr lang="en">
                <a:solidFill>
                  <a:schemeClr val="dk2"/>
                </a:solidFill>
              </a:rPr>
              <a:t>accurate</a:t>
            </a:r>
            <a:r>
              <a:rPr lang="en">
                <a:solidFill>
                  <a:schemeClr val="dk2"/>
                </a:solidFill>
              </a:rPr>
              <a:t> picture of housing placements by Dec 1.</a:t>
            </a:r>
            <a:endParaRPr>
              <a:solidFill>
                <a:schemeClr val="dk2"/>
              </a:solidFill>
            </a:endParaRPr>
          </a:p>
          <a:p>
            <a:pPr indent="-304800" lvl="2" marL="1371600" rtl="0" algn="l">
              <a:lnSpc>
                <a:spcPct val="100000"/>
              </a:lnSpc>
              <a:spcBef>
                <a:spcPts val="0"/>
              </a:spcBef>
              <a:spcAft>
                <a:spcPts val="0"/>
              </a:spcAft>
              <a:buClr>
                <a:schemeClr val="dk2"/>
              </a:buClr>
              <a:buSzPts val="1200"/>
              <a:buChar char="■"/>
            </a:pPr>
            <a:r>
              <a:rPr lang="en">
                <a:solidFill>
                  <a:schemeClr val="dk2"/>
                </a:solidFill>
              </a:rPr>
              <a:t>CE lead to catalog all housing resources in the community by Dec 1.</a:t>
            </a:r>
            <a:endParaRPr>
              <a:solidFill>
                <a:schemeClr val="dk2"/>
              </a:solidFill>
            </a:endParaRPr>
          </a:p>
          <a:p>
            <a:pPr indent="0" lvl="0" marL="0" rtl="0" algn="l">
              <a:lnSpc>
                <a:spcPct val="100000"/>
              </a:lnSpc>
              <a:spcBef>
                <a:spcPts val="1600"/>
              </a:spcBef>
              <a:spcAft>
                <a:spcPts val="1600"/>
              </a:spcAft>
              <a:buNone/>
            </a:pPr>
            <a:r>
              <a:rPr b="1" lang="en">
                <a:solidFill>
                  <a:srgbClr val="A50A51"/>
                </a:solidFill>
              </a:rPr>
              <a:t>Record Action Plans on the corresponding Goals &amp; Action Plan worksheets (p. 12-14)</a:t>
            </a:r>
            <a:endParaRPr>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