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embeddedFontLst>
    <p:embeddedFont>
      <p:font typeface="Asap Condensed"/>
      <p:regular r:id="rId17"/>
      <p:bold r:id="rId18"/>
      <p:italic r:id="rId19"/>
      <p:boldItalic r:id="rId20"/>
    </p:embeddedFont>
    <p:embeddedFont>
      <p:font typeface="Raleway"/>
      <p:regular r:id="rId21"/>
      <p:bold r:id="rId22"/>
      <p:italic r:id="rId23"/>
      <p:boldItalic r:id="rId24"/>
    </p:embeddedFont>
    <p:embeddedFont>
      <p:font typeface="Raleway ExtraBold"/>
      <p:bold r:id="rId25"/>
      <p:boldItalic r:id="rId26"/>
    </p:embeddedFont>
    <p:embeddedFont>
      <p:font typeface="Lato"/>
      <p:regular r:id="rId27"/>
      <p:bold r:id="rId28"/>
      <p:italic r:id="rId29"/>
      <p:boldItalic r:id="rId30"/>
    </p:embeddedFont>
    <p:embeddedFont>
      <p:font typeface="Raleway Light"/>
      <p:regular r:id="rId31"/>
      <p:bold r:id="rId32"/>
      <p:italic r:id="rId33"/>
      <p:boldItalic r:id="rId34"/>
    </p:embeddedFont>
    <p:embeddedFont>
      <p:font typeface="Roboto Condensed"/>
      <p:regular r:id="rId35"/>
      <p:bold r:id="rId36"/>
      <p:italic r:id="rId37"/>
      <p:boldItalic r:id="rId38"/>
    </p:embeddedFont>
    <p:embeddedFont>
      <p:font typeface="Asap Condensed Medium"/>
      <p:regular r:id="rId39"/>
      <p:bold r:id="rId40"/>
      <p:italic r:id="rId41"/>
      <p:boldItalic r:id="rId42"/>
    </p:embeddedFont>
    <p:embeddedFont>
      <p:font typeface="Roboto Condensed Light"/>
      <p:regular r:id="rId43"/>
      <p:bold r:id="rId44"/>
      <p:italic r:id="rId45"/>
      <p:boldItalic r:id="rId46"/>
    </p:embeddedFont>
    <p:embeddedFont>
      <p:font typeface="Raleway Medium"/>
      <p:regular r:id="rId47"/>
      <p:bold r:id="rId48"/>
      <p:italic r:id="rId49"/>
      <p:boldItalic r:id="rId50"/>
    </p:embeddedFont>
    <p:embeddedFont>
      <p:font typeface="Helvetica Neue"/>
      <p:regular r:id="rId51"/>
      <p:bold r:id="rId52"/>
      <p:italic r:id="rId53"/>
      <p:boldItalic r:id="rId54"/>
    </p:embeddedFont>
    <p:embeddedFont>
      <p:font typeface="Asap Condensed Ligh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sapCondensedMedium-bold.fntdata"/><Relationship Id="rId42" Type="http://schemas.openxmlformats.org/officeDocument/2006/relationships/font" Target="fonts/AsapCondensedMedium-boldItalic.fntdata"/><Relationship Id="rId41" Type="http://schemas.openxmlformats.org/officeDocument/2006/relationships/font" Target="fonts/AsapCondensedMedium-italic.fntdata"/><Relationship Id="rId44" Type="http://schemas.openxmlformats.org/officeDocument/2006/relationships/font" Target="fonts/RobotoCondensedLight-bold.fntdata"/><Relationship Id="rId43" Type="http://schemas.openxmlformats.org/officeDocument/2006/relationships/font" Target="fonts/RobotoCondensedLight-regular.fntdata"/><Relationship Id="rId46" Type="http://schemas.openxmlformats.org/officeDocument/2006/relationships/font" Target="fonts/RobotoCondensedLight-boldItalic.fntdata"/><Relationship Id="rId45" Type="http://schemas.openxmlformats.org/officeDocument/2006/relationships/font" Target="fonts/RobotoCondensedLigh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alewayMedium-bold.fntdata"/><Relationship Id="rId47" Type="http://schemas.openxmlformats.org/officeDocument/2006/relationships/font" Target="fonts/RalewayMedium-regular.fntdata"/><Relationship Id="rId49" Type="http://schemas.openxmlformats.org/officeDocument/2006/relationships/font" Target="fonts/RalewayMedium-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Light-regular.fntdata"/><Relationship Id="rId30" Type="http://schemas.openxmlformats.org/officeDocument/2006/relationships/font" Target="fonts/Lato-boldItalic.fntdata"/><Relationship Id="rId33" Type="http://schemas.openxmlformats.org/officeDocument/2006/relationships/font" Target="fonts/RalewayLight-italic.fntdata"/><Relationship Id="rId32" Type="http://schemas.openxmlformats.org/officeDocument/2006/relationships/font" Target="fonts/RalewayLight-bold.fntdata"/><Relationship Id="rId35" Type="http://schemas.openxmlformats.org/officeDocument/2006/relationships/font" Target="fonts/RobotoCondensed-regular.fntdata"/><Relationship Id="rId34" Type="http://schemas.openxmlformats.org/officeDocument/2006/relationships/font" Target="fonts/RalewayLight-boldItalic.fntdata"/><Relationship Id="rId37" Type="http://schemas.openxmlformats.org/officeDocument/2006/relationships/font" Target="fonts/RobotoCondensed-italic.fntdata"/><Relationship Id="rId36" Type="http://schemas.openxmlformats.org/officeDocument/2006/relationships/font" Target="fonts/RobotoCondensed-bold.fntdata"/><Relationship Id="rId39" Type="http://schemas.openxmlformats.org/officeDocument/2006/relationships/font" Target="fonts/AsapCondensedMedium-regular.fntdata"/><Relationship Id="rId38" Type="http://schemas.openxmlformats.org/officeDocument/2006/relationships/font" Target="fonts/RobotoCondensed-boldItalic.fntdata"/><Relationship Id="rId20" Type="http://schemas.openxmlformats.org/officeDocument/2006/relationships/font" Target="fonts/AsapCondensed-boldItalic.fntdata"/><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26" Type="http://schemas.openxmlformats.org/officeDocument/2006/relationships/font" Target="fonts/RalewayExtraBold-boldItalic.fntdata"/><Relationship Id="rId25" Type="http://schemas.openxmlformats.org/officeDocument/2006/relationships/font" Target="fonts/RalewayExtraBold-bold.fntdata"/><Relationship Id="rId28" Type="http://schemas.openxmlformats.org/officeDocument/2006/relationships/font" Target="fonts/Lato-bold.fntdata"/><Relationship Id="rId27" Type="http://schemas.openxmlformats.org/officeDocument/2006/relationships/font" Target="fonts/Lato-regular.fntdata"/><Relationship Id="rId29" Type="http://schemas.openxmlformats.org/officeDocument/2006/relationships/font" Target="fonts/Lato-italic.fntdata"/><Relationship Id="rId51" Type="http://schemas.openxmlformats.org/officeDocument/2006/relationships/font" Target="fonts/HelveticaNeue-regular.fntdata"/><Relationship Id="rId50" Type="http://schemas.openxmlformats.org/officeDocument/2006/relationships/font" Target="fonts/RalewayMedium-boldItalic.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7.xml"/><Relationship Id="rId55" Type="http://schemas.openxmlformats.org/officeDocument/2006/relationships/font" Target="fonts/AsapCondensedLight-regular.fntdata"/><Relationship Id="rId10" Type="http://schemas.openxmlformats.org/officeDocument/2006/relationships/slide" Target="slides/slide6.xml"/><Relationship Id="rId54" Type="http://schemas.openxmlformats.org/officeDocument/2006/relationships/font" Target="fonts/HelveticaNeue-boldItalic.fntdata"/><Relationship Id="rId13" Type="http://schemas.openxmlformats.org/officeDocument/2006/relationships/slide" Target="slides/slide9.xml"/><Relationship Id="rId57" Type="http://schemas.openxmlformats.org/officeDocument/2006/relationships/font" Target="fonts/AsapCondensedLight-italic.fntdata"/><Relationship Id="rId12" Type="http://schemas.openxmlformats.org/officeDocument/2006/relationships/slide" Target="slides/slide8.xml"/><Relationship Id="rId56" Type="http://schemas.openxmlformats.org/officeDocument/2006/relationships/font" Target="fonts/AsapCondensedLight-bold.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AsapCondensedLight-boldItalic.fntdata"/><Relationship Id="rId17" Type="http://schemas.openxmlformats.org/officeDocument/2006/relationships/font" Target="fonts/AsapCondensed-regular.fntdata"/><Relationship Id="rId16" Type="http://schemas.openxmlformats.org/officeDocument/2006/relationships/slide" Target="slides/slide12.xml"/><Relationship Id="rId19" Type="http://schemas.openxmlformats.org/officeDocument/2006/relationships/font" Target="fonts/AsapCondensed-italic.fntdata"/><Relationship Id="rId18" Type="http://schemas.openxmlformats.org/officeDocument/2006/relationships/font" Target="fonts/AsapCondense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736552666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736552666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purple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89e42097f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89e42097f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t>TO FORMAT TITLE: </a:t>
            </a:r>
            <a:r>
              <a:rPr lang="en"/>
              <a:t>Make sure the is a space ( ) at the beginning of each line, and a </a:t>
            </a:r>
            <a:r>
              <a:rPr lang="en" u="sng"/>
              <a:t>green</a:t>
            </a:r>
            <a:r>
              <a:rPr lang="en"/>
              <a:t> period (.) at the end of each line.</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89e42097f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89e42097f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de787a88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de787a88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736441f9f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736441f9f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9f1feeb8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9f1feeb8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Helvetica Neue"/>
                <a:ea typeface="Helvetica Neue"/>
                <a:cs typeface="Helvetica Neue"/>
                <a:sym typeface="Helvetica Neue"/>
              </a:rPr>
              <a:t>Never-ending story: </a:t>
            </a:r>
            <a:r>
              <a:rPr lang="en" sz="1500">
                <a:solidFill>
                  <a:srgbClr val="2D2D2D"/>
                </a:solidFill>
                <a:latin typeface="Helvetica Neue"/>
                <a:ea typeface="Helvetica Neue"/>
                <a:cs typeface="Helvetica Neue"/>
                <a:sym typeface="Helvetica Neue"/>
              </a:rPr>
              <a:t>The objective of this activity is for the group to tell a single story together, each person contributing one sentence at a time. Arrange the group in a large circle and ask for a volunteer to start the activity. They say the first sentence of the story. The person next to them then contributes the next sentence until everyone has gone.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736441f9f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736441f9f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75d737367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75d737367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de917334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de917334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t>TO FORMAT TITLE: </a:t>
            </a:r>
            <a:r>
              <a:rPr lang="en"/>
              <a:t>Make sure the is a space ( ) at the beginning of each line, and a </a:t>
            </a:r>
            <a:r>
              <a:rPr lang="en" u="sng"/>
              <a:t>green</a:t>
            </a:r>
            <a:r>
              <a:rPr lang="en"/>
              <a:t> period (.) at the end of each line.</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3d69f1fc2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3d69f1fc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3d69f1fc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3d69f1fc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blue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3d69f1fc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3d69f1fc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title="Background (1).png"/>
          <p:cNvPicPr preferRelativeResize="0"/>
          <p:nvPr/>
        </p:nvPicPr>
        <p:blipFill>
          <a:blip r:embed="rId2">
            <a:alphaModFix/>
          </a:blip>
          <a:stretch>
            <a:fillRect/>
          </a:stretch>
        </p:blipFill>
        <p:spPr>
          <a:xfrm>
            <a:off x="-13" y="0"/>
            <a:ext cx="9144029" cy="5143500"/>
          </a:xfrm>
          <a:prstGeom prst="rect">
            <a:avLst/>
          </a:prstGeom>
          <a:noFill/>
          <a:ln>
            <a:noFill/>
          </a:ln>
        </p:spPr>
      </p:pic>
      <p:sp>
        <p:nvSpPr>
          <p:cNvPr id="11" name="Google Shape;11;p2"/>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A50A51"/>
              </a:buClr>
              <a:buSzPts val="1400"/>
              <a:buNone/>
              <a:defRPr sz="1400">
                <a:solidFill>
                  <a:srgbClr val="A50A51"/>
                </a:solidFill>
              </a:defRPr>
            </a:lvl1pPr>
            <a:lvl2pPr lvl="1">
              <a:lnSpc>
                <a:spcPct val="100000"/>
              </a:lnSpc>
              <a:spcBef>
                <a:spcPts val="0"/>
              </a:spcBef>
              <a:spcAft>
                <a:spcPts val="0"/>
              </a:spcAft>
              <a:buClr>
                <a:srgbClr val="A50A51"/>
              </a:buClr>
              <a:buSzPts val="1400"/>
              <a:buNone/>
              <a:defRPr sz="1400">
                <a:solidFill>
                  <a:srgbClr val="A50A51"/>
                </a:solidFill>
              </a:defRPr>
            </a:lvl2pPr>
            <a:lvl3pPr lvl="2">
              <a:lnSpc>
                <a:spcPct val="100000"/>
              </a:lnSpc>
              <a:spcBef>
                <a:spcPts val="0"/>
              </a:spcBef>
              <a:spcAft>
                <a:spcPts val="0"/>
              </a:spcAft>
              <a:buClr>
                <a:srgbClr val="A50A51"/>
              </a:buClr>
              <a:buSzPts val="1400"/>
              <a:buNone/>
              <a:defRPr sz="1400">
                <a:solidFill>
                  <a:srgbClr val="A50A51"/>
                </a:solidFill>
              </a:defRPr>
            </a:lvl3pPr>
            <a:lvl4pPr lvl="3">
              <a:lnSpc>
                <a:spcPct val="100000"/>
              </a:lnSpc>
              <a:spcBef>
                <a:spcPts val="0"/>
              </a:spcBef>
              <a:spcAft>
                <a:spcPts val="0"/>
              </a:spcAft>
              <a:buClr>
                <a:srgbClr val="A50A51"/>
              </a:buClr>
              <a:buSzPts val="1400"/>
              <a:buNone/>
              <a:defRPr sz="1400">
                <a:solidFill>
                  <a:srgbClr val="A50A51"/>
                </a:solidFill>
              </a:defRPr>
            </a:lvl4pPr>
            <a:lvl5pPr lvl="4">
              <a:lnSpc>
                <a:spcPct val="100000"/>
              </a:lnSpc>
              <a:spcBef>
                <a:spcPts val="0"/>
              </a:spcBef>
              <a:spcAft>
                <a:spcPts val="0"/>
              </a:spcAft>
              <a:buClr>
                <a:srgbClr val="A50A51"/>
              </a:buClr>
              <a:buSzPts val="1400"/>
              <a:buNone/>
              <a:defRPr sz="1400">
                <a:solidFill>
                  <a:srgbClr val="A50A51"/>
                </a:solidFill>
              </a:defRPr>
            </a:lvl5pPr>
            <a:lvl6pPr lvl="5">
              <a:lnSpc>
                <a:spcPct val="100000"/>
              </a:lnSpc>
              <a:spcBef>
                <a:spcPts val="0"/>
              </a:spcBef>
              <a:spcAft>
                <a:spcPts val="0"/>
              </a:spcAft>
              <a:buClr>
                <a:srgbClr val="A50A51"/>
              </a:buClr>
              <a:buSzPts val="1400"/>
              <a:buNone/>
              <a:defRPr sz="1400">
                <a:solidFill>
                  <a:srgbClr val="A50A51"/>
                </a:solidFill>
              </a:defRPr>
            </a:lvl6pPr>
            <a:lvl7pPr lvl="6">
              <a:lnSpc>
                <a:spcPct val="100000"/>
              </a:lnSpc>
              <a:spcBef>
                <a:spcPts val="0"/>
              </a:spcBef>
              <a:spcAft>
                <a:spcPts val="0"/>
              </a:spcAft>
              <a:buClr>
                <a:srgbClr val="A50A51"/>
              </a:buClr>
              <a:buSzPts val="1400"/>
              <a:buNone/>
              <a:defRPr sz="1400">
                <a:solidFill>
                  <a:srgbClr val="A50A51"/>
                </a:solidFill>
              </a:defRPr>
            </a:lvl7pPr>
            <a:lvl8pPr lvl="7">
              <a:lnSpc>
                <a:spcPct val="100000"/>
              </a:lnSpc>
              <a:spcBef>
                <a:spcPts val="0"/>
              </a:spcBef>
              <a:spcAft>
                <a:spcPts val="0"/>
              </a:spcAft>
              <a:buClr>
                <a:srgbClr val="A50A51"/>
              </a:buClr>
              <a:buSzPts val="1400"/>
              <a:buNone/>
              <a:defRPr sz="1400">
                <a:solidFill>
                  <a:srgbClr val="A50A51"/>
                </a:solidFill>
              </a:defRPr>
            </a:lvl8pPr>
            <a:lvl9pPr lvl="8">
              <a:lnSpc>
                <a:spcPct val="100000"/>
              </a:lnSpc>
              <a:spcBef>
                <a:spcPts val="0"/>
              </a:spcBef>
              <a:spcAft>
                <a:spcPts val="0"/>
              </a:spcAft>
              <a:buClr>
                <a:srgbClr val="A50A51"/>
              </a:buClr>
              <a:buSzPts val="1400"/>
              <a:buNone/>
              <a:defRPr sz="1400">
                <a:solidFill>
                  <a:srgbClr val="A50A51"/>
                </a:solidFill>
              </a:defRPr>
            </a:lvl9pPr>
          </a:lstStyle>
          <a:p/>
        </p:txBody>
      </p:sp>
      <p:cxnSp>
        <p:nvCxnSpPr>
          <p:cNvPr id="12" name="Google Shape;12;p2"/>
          <p:cNvCxnSpPr/>
          <p:nvPr/>
        </p:nvCxnSpPr>
        <p:spPr>
          <a:xfrm>
            <a:off x="-6000" y="4632625"/>
            <a:ext cx="9156000" cy="13200"/>
          </a:xfrm>
          <a:prstGeom prst="straightConnector1">
            <a:avLst/>
          </a:prstGeom>
          <a:noFill/>
          <a:ln cap="flat" cmpd="sng" w="19050">
            <a:solidFill>
              <a:srgbClr val="A50A51"/>
            </a:solidFill>
            <a:prstDash val="solid"/>
            <a:round/>
            <a:headEnd len="med" w="med" type="none"/>
            <a:tailEnd len="med" w="med" type="none"/>
          </a:ln>
        </p:spPr>
      </p:cxnSp>
      <p:sp>
        <p:nvSpPr>
          <p:cNvPr id="13" name="Google Shape;13;p2"/>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 name="Google Shape;14;p2"/>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A50A51"/>
              </a:buClr>
              <a:buSzPts val="1000"/>
              <a:buNone/>
              <a:defRPr b="1" sz="1000">
                <a:solidFill>
                  <a:srgbClr val="A50A51"/>
                </a:solidFill>
              </a:defRPr>
            </a:lvl1pPr>
            <a:lvl2pPr lvl="1" rtl="0">
              <a:lnSpc>
                <a:spcPct val="100000"/>
              </a:lnSpc>
              <a:spcBef>
                <a:spcPts val="0"/>
              </a:spcBef>
              <a:spcAft>
                <a:spcPts val="0"/>
              </a:spcAft>
              <a:buClr>
                <a:srgbClr val="FF6F0C"/>
              </a:buClr>
              <a:buSzPts val="1800"/>
              <a:buNone/>
              <a:defRPr b="1" sz="1800">
                <a:solidFill>
                  <a:srgbClr val="FF6F0C"/>
                </a:solidFill>
              </a:defRPr>
            </a:lvl2pPr>
            <a:lvl3pPr lvl="2" rtl="0">
              <a:lnSpc>
                <a:spcPct val="100000"/>
              </a:lnSpc>
              <a:spcBef>
                <a:spcPts val="0"/>
              </a:spcBef>
              <a:spcAft>
                <a:spcPts val="0"/>
              </a:spcAft>
              <a:buClr>
                <a:srgbClr val="FF6F0C"/>
              </a:buClr>
              <a:buSzPts val="1800"/>
              <a:buNone/>
              <a:defRPr b="1" sz="1800">
                <a:solidFill>
                  <a:srgbClr val="FF6F0C"/>
                </a:solidFill>
              </a:defRPr>
            </a:lvl3pPr>
            <a:lvl4pPr lvl="3" rtl="0">
              <a:lnSpc>
                <a:spcPct val="100000"/>
              </a:lnSpc>
              <a:spcBef>
                <a:spcPts val="0"/>
              </a:spcBef>
              <a:spcAft>
                <a:spcPts val="0"/>
              </a:spcAft>
              <a:buClr>
                <a:srgbClr val="FF6F0C"/>
              </a:buClr>
              <a:buSzPts val="1800"/>
              <a:buNone/>
              <a:defRPr b="1" sz="1800">
                <a:solidFill>
                  <a:srgbClr val="FF6F0C"/>
                </a:solidFill>
              </a:defRPr>
            </a:lvl4pPr>
            <a:lvl5pPr lvl="4" rtl="0">
              <a:lnSpc>
                <a:spcPct val="100000"/>
              </a:lnSpc>
              <a:spcBef>
                <a:spcPts val="0"/>
              </a:spcBef>
              <a:spcAft>
                <a:spcPts val="0"/>
              </a:spcAft>
              <a:buClr>
                <a:srgbClr val="FF6F0C"/>
              </a:buClr>
              <a:buSzPts val="1800"/>
              <a:buNone/>
              <a:defRPr b="1" sz="1800">
                <a:solidFill>
                  <a:srgbClr val="FF6F0C"/>
                </a:solidFill>
              </a:defRPr>
            </a:lvl5pPr>
            <a:lvl6pPr lvl="5" rtl="0">
              <a:lnSpc>
                <a:spcPct val="100000"/>
              </a:lnSpc>
              <a:spcBef>
                <a:spcPts val="0"/>
              </a:spcBef>
              <a:spcAft>
                <a:spcPts val="0"/>
              </a:spcAft>
              <a:buClr>
                <a:srgbClr val="FF6F0C"/>
              </a:buClr>
              <a:buSzPts val="1800"/>
              <a:buNone/>
              <a:defRPr b="1" sz="1800">
                <a:solidFill>
                  <a:srgbClr val="FF6F0C"/>
                </a:solidFill>
              </a:defRPr>
            </a:lvl6pPr>
            <a:lvl7pPr lvl="6" rtl="0">
              <a:lnSpc>
                <a:spcPct val="100000"/>
              </a:lnSpc>
              <a:spcBef>
                <a:spcPts val="0"/>
              </a:spcBef>
              <a:spcAft>
                <a:spcPts val="0"/>
              </a:spcAft>
              <a:buClr>
                <a:srgbClr val="FF6F0C"/>
              </a:buClr>
              <a:buSzPts val="1800"/>
              <a:buNone/>
              <a:defRPr b="1" sz="1800">
                <a:solidFill>
                  <a:srgbClr val="FF6F0C"/>
                </a:solidFill>
              </a:defRPr>
            </a:lvl7pPr>
            <a:lvl8pPr lvl="7" rtl="0">
              <a:lnSpc>
                <a:spcPct val="100000"/>
              </a:lnSpc>
              <a:spcBef>
                <a:spcPts val="0"/>
              </a:spcBef>
              <a:spcAft>
                <a:spcPts val="0"/>
              </a:spcAft>
              <a:buClr>
                <a:srgbClr val="FF6F0C"/>
              </a:buClr>
              <a:buSzPts val="1800"/>
              <a:buNone/>
              <a:defRPr b="1" sz="1800">
                <a:solidFill>
                  <a:srgbClr val="FF6F0C"/>
                </a:solidFill>
              </a:defRPr>
            </a:lvl8pPr>
            <a:lvl9pPr lvl="8" rtl="0">
              <a:lnSpc>
                <a:spcPct val="100000"/>
              </a:lnSpc>
              <a:spcBef>
                <a:spcPts val="0"/>
              </a:spcBef>
              <a:spcAft>
                <a:spcPts val="0"/>
              </a:spcAft>
              <a:buClr>
                <a:srgbClr val="FF6F0C"/>
              </a:buClr>
              <a:buSzPts val="1800"/>
              <a:buNone/>
              <a:defRPr b="1" sz="1800">
                <a:solidFill>
                  <a:srgbClr val="FF6F0C"/>
                </a:solidFill>
              </a:defRPr>
            </a:lvl9pPr>
          </a:lstStyle>
          <a:p/>
        </p:txBody>
      </p:sp>
      <p:pic>
        <p:nvPicPr>
          <p:cNvPr id="15" name="Google Shape;15;p2" title="BuiltForZero_CS_logo_rgb_white.jpg"/>
          <p:cNvPicPr preferRelativeResize="0"/>
          <p:nvPr/>
        </p:nvPicPr>
        <p:blipFill>
          <a:blip r:embed="rId3">
            <a:alphaModFix/>
          </a:blip>
          <a:stretch>
            <a:fillRect/>
          </a:stretch>
        </p:blipFill>
        <p:spPr>
          <a:xfrm>
            <a:off x="8646300" y="4645800"/>
            <a:ext cx="497700" cy="497700"/>
          </a:xfrm>
          <a:prstGeom prst="rect">
            <a:avLst/>
          </a:prstGeom>
          <a:noFill/>
          <a:ln>
            <a:noFill/>
          </a:ln>
        </p:spPr>
      </p:pic>
      <p:sp>
        <p:nvSpPr>
          <p:cNvPr id="16" name="Google Shape;16;p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_1">
    <p:bg>
      <p:bgPr>
        <a:solidFill>
          <a:schemeClr val="lt1"/>
        </a:solidFill>
      </p:bgPr>
    </p:bg>
    <p:spTree>
      <p:nvGrpSpPr>
        <p:cNvPr id="57" name="Shape 57"/>
        <p:cNvGrpSpPr/>
        <p:nvPr/>
      </p:nvGrpSpPr>
      <p:grpSpPr>
        <a:xfrm>
          <a:off x="0" y="0"/>
          <a:ext cx="0" cy="0"/>
          <a:chOff x="0" y="0"/>
          <a:chExt cx="0" cy="0"/>
        </a:xfrm>
      </p:grpSpPr>
      <p:sp>
        <p:nvSpPr>
          <p:cNvPr id="58" name="Google Shape;58;p1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60" name="Google Shape;60;p1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_1">
    <p:bg>
      <p:bgPr>
        <a:solidFill>
          <a:schemeClr val="lt1"/>
        </a:solidFill>
      </p:bgPr>
    </p:bg>
    <p:spTree>
      <p:nvGrpSpPr>
        <p:cNvPr id="61" name="Shape 61"/>
        <p:cNvGrpSpPr/>
        <p:nvPr/>
      </p:nvGrpSpPr>
      <p:grpSpPr>
        <a:xfrm>
          <a:off x="0" y="0"/>
          <a:ext cx="0" cy="0"/>
          <a:chOff x="0" y="0"/>
          <a:chExt cx="0" cy="0"/>
        </a:xfrm>
      </p:grpSpPr>
      <p:sp>
        <p:nvSpPr>
          <p:cNvPr id="62" name="Google Shape;62;p1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2"/>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2"/>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66" name="Google Shape;66;p12"/>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67" name="Google Shape;67;p12"/>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68" name="Google Shape;68;p12"/>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69" name="Google Shape;69;p12"/>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70" name="Google Shape;70;p12"/>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71" name="Google Shape;71;p12"/>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72" name="Google Shape;72;p1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A50A51"/>
                </a:highlight>
                <a:latin typeface="Asap Condensed"/>
                <a:ea typeface="Asap Condensed"/>
                <a:cs typeface="Asap Condensed"/>
                <a:sym typeface="Asap Condensed"/>
              </a:rPr>
              <a:t> Two columns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73" name="Google Shape;73;p12"/>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4" name="Google Shape;74;p12"/>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5" name="Google Shape;75;p12"/>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6" name="Google Shape;76;p12"/>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7" name="Google Shape;77;p12"/>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_1">
    <p:bg>
      <p:bgPr>
        <a:solidFill>
          <a:srgbClr val="FFFFFF"/>
        </a:solidFill>
      </p:bgPr>
    </p:bg>
    <p:spTree>
      <p:nvGrpSpPr>
        <p:cNvPr id="78" name="Shape 78"/>
        <p:cNvGrpSpPr/>
        <p:nvPr/>
      </p:nvGrpSpPr>
      <p:grpSpPr>
        <a:xfrm>
          <a:off x="0" y="0"/>
          <a:ext cx="0" cy="0"/>
          <a:chOff x="0" y="0"/>
          <a:chExt cx="0" cy="0"/>
        </a:xfrm>
      </p:grpSpPr>
      <p:sp>
        <p:nvSpPr>
          <p:cNvPr id="79" name="Google Shape;79;p1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Longer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81" name="Google Shape;81;p13"/>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A50A51"/>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A50A5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
        <p:nvSpPr>
          <p:cNvPr id="82" name="Google Shape;82;p1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3" name="Google Shape;83;p13"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84" name="Shape 84"/>
        <p:cNvGrpSpPr/>
        <p:nvPr/>
      </p:nvGrpSpPr>
      <p:grpSpPr>
        <a:xfrm>
          <a:off x="0" y="0"/>
          <a:ext cx="0" cy="0"/>
          <a:chOff x="0" y="0"/>
          <a:chExt cx="0" cy="0"/>
        </a:xfrm>
      </p:grpSpPr>
      <p:sp>
        <p:nvSpPr>
          <p:cNvPr id="85" name="Google Shape;85;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A50A51"/>
                </a:highlight>
                <a:latin typeface="Asap Condensed"/>
                <a:ea typeface="Asap Condensed"/>
                <a:cs typeface="Asap Condensed"/>
                <a:sym typeface="Asap Condensed"/>
              </a:rPr>
              <a:t> </a:t>
            </a:r>
            <a:r>
              <a:rPr b="1" lang="en" sz="4000">
                <a:solidFill>
                  <a:schemeClr val="lt1"/>
                </a:solidFill>
                <a:highlight>
                  <a:srgbClr val="A50A51"/>
                </a:highlight>
                <a:latin typeface="Asap Condensed"/>
                <a:ea typeface="Asap Condensed"/>
                <a:cs typeface="Asap Condensed"/>
                <a:sym typeface="Asap Condensed"/>
              </a:rPr>
              <a:t>Infographics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pic>
        <p:nvPicPr>
          <p:cNvPr id="87" name="Google Shape;87;p14"/>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88" name="Google Shape;88;p1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9" name="Google Shape;89;p14"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Clr>
                <a:srgbClr val="FFFFFF"/>
              </a:buClr>
              <a:buSzPts val="3000"/>
              <a:buNone/>
              <a:defRPr>
                <a:solidFill>
                  <a:srgbClr val="FFFFFF"/>
                </a:solidFill>
              </a:defRPr>
            </a:lvl2pPr>
            <a:lvl3pPr lvl="2">
              <a:spcBef>
                <a:spcPts val="0"/>
              </a:spcBef>
              <a:spcAft>
                <a:spcPts val="0"/>
              </a:spcAft>
              <a:buClr>
                <a:srgbClr val="FFFFFF"/>
              </a:buClr>
              <a:buSzPts val="3000"/>
              <a:buNone/>
              <a:defRPr>
                <a:solidFill>
                  <a:srgbClr val="FFFFFF"/>
                </a:solidFill>
              </a:defRPr>
            </a:lvl3pPr>
            <a:lvl4pPr lvl="3">
              <a:spcBef>
                <a:spcPts val="0"/>
              </a:spcBef>
              <a:spcAft>
                <a:spcPts val="0"/>
              </a:spcAft>
              <a:buClr>
                <a:srgbClr val="FFFFFF"/>
              </a:buClr>
              <a:buSzPts val="3000"/>
              <a:buNone/>
              <a:defRPr>
                <a:solidFill>
                  <a:srgbClr val="FFFFFF"/>
                </a:solidFill>
              </a:defRPr>
            </a:lvl4pPr>
            <a:lvl5pPr lvl="4">
              <a:spcBef>
                <a:spcPts val="0"/>
              </a:spcBef>
              <a:spcAft>
                <a:spcPts val="0"/>
              </a:spcAft>
              <a:buClr>
                <a:srgbClr val="FFFFFF"/>
              </a:buClr>
              <a:buSzPts val="3000"/>
              <a:buNone/>
              <a:defRPr>
                <a:solidFill>
                  <a:srgbClr val="FFFFFF"/>
                </a:solidFill>
              </a:defRPr>
            </a:lvl5pPr>
            <a:lvl6pPr lvl="5">
              <a:spcBef>
                <a:spcPts val="0"/>
              </a:spcBef>
              <a:spcAft>
                <a:spcPts val="0"/>
              </a:spcAft>
              <a:buClr>
                <a:srgbClr val="FFFFFF"/>
              </a:buClr>
              <a:buSzPts val="3000"/>
              <a:buNone/>
              <a:defRPr>
                <a:solidFill>
                  <a:srgbClr val="FFFFFF"/>
                </a:solidFill>
              </a:defRPr>
            </a:lvl6pPr>
            <a:lvl7pPr lvl="6">
              <a:spcBef>
                <a:spcPts val="0"/>
              </a:spcBef>
              <a:spcAft>
                <a:spcPts val="0"/>
              </a:spcAft>
              <a:buClr>
                <a:srgbClr val="FFFFFF"/>
              </a:buClr>
              <a:buSzPts val="3000"/>
              <a:buNone/>
              <a:defRPr>
                <a:solidFill>
                  <a:srgbClr val="FFFFFF"/>
                </a:solidFill>
              </a:defRPr>
            </a:lvl7pPr>
            <a:lvl8pPr lvl="7">
              <a:spcBef>
                <a:spcPts val="0"/>
              </a:spcBef>
              <a:spcAft>
                <a:spcPts val="0"/>
              </a:spcAft>
              <a:buClr>
                <a:srgbClr val="FFFFFF"/>
              </a:buClr>
              <a:buSzPts val="3000"/>
              <a:buNone/>
              <a:defRPr>
                <a:solidFill>
                  <a:srgbClr val="FFFFFF"/>
                </a:solidFill>
              </a:defRPr>
            </a:lvl8pPr>
            <a:lvl9pPr lvl="8">
              <a:spcBef>
                <a:spcPts val="0"/>
              </a:spcBef>
              <a:spcAft>
                <a:spcPts val="0"/>
              </a:spcAft>
              <a:buClr>
                <a:srgbClr val="FFFFFF"/>
              </a:buClr>
              <a:buSzPts val="3000"/>
              <a:buNone/>
              <a:defRPr>
                <a:solidFill>
                  <a:srgbClr val="FFFFFF"/>
                </a:solidFill>
              </a:defRPr>
            </a:lvl9pPr>
          </a:lstStyle>
          <a:p/>
        </p:txBody>
      </p:sp>
      <p:sp>
        <p:nvSpPr>
          <p:cNvPr id="92" name="Google Shape;92;p1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93" name="Google Shape;93;p1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solidFill>
                  <a:schemeClr val="lt2"/>
                </a:solidFill>
              </a:defRPr>
            </a:lvl1pPr>
            <a:lvl2pPr indent="-304800" lvl="1" marL="914400">
              <a:spcBef>
                <a:spcPts val="1600"/>
              </a:spcBef>
              <a:spcAft>
                <a:spcPts val="0"/>
              </a:spcAft>
              <a:buClr>
                <a:schemeClr val="lt2"/>
              </a:buClr>
              <a:buSzPts val="1200"/>
              <a:buChar char="○"/>
              <a:defRPr sz="1200">
                <a:solidFill>
                  <a:schemeClr val="lt2"/>
                </a:solidFill>
              </a:defRPr>
            </a:lvl2pPr>
            <a:lvl3pPr indent="-304800" lvl="2" marL="1371600">
              <a:spcBef>
                <a:spcPts val="1600"/>
              </a:spcBef>
              <a:spcAft>
                <a:spcPts val="0"/>
              </a:spcAft>
              <a:buClr>
                <a:schemeClr val="lt2"/>
              </a:buClr>
              <a:buSzPts val="1200"/>
              <a:buChar char="■"/>
              <a:defRPr sz="1200">
                <a:solidFill>
                  <a:schemeClr val="lt2"/>
                </a:solidFill>
              </a:defRPr>
            </a:lvl3pPr>
            <a:lvl4pPr indent="-304800" lvl="3" marL="1828800">
              <a:spcBef>
                <a:spcPts val="1600"/>
              </a:spcBef>
              <a:spcAft>
                <a:spcPts val="0"/>
              </a:spcAft>
              <a:buClr>
                <a:schemeClr val="lt2"/>
              </a:buClr>
              <a:buSzPts val="1200"/>
              <a:buChar char="●"/>
              <a:defRPr sz="1200">
                <a:solidFill>
                  <a:schemeClr val="lt2"/>
                </a:solidFill>
              </a:defRPr>
            </a:lvl4pPr>
            <a:lvl5pPr indent="-304800" lvl="4" marL="2286000">
              <a:spcBef>
                <a:spcPts val="1600"/>
              </a:spcBef>
              <a:spcAft>
                <a:spcPts val="0"/>
              </a:spcAft>
              <a:buClr>
                <a:schemeClr val="lt2"/>
              </a:buClr>
              <a:buSzPts val="1200"/>
              <a:buChar char="○"/>
              <a:defRPr sz="1200">
                <a:solidFill>
                  <a:schemeClr val="lt2"/>
                </a:solidFill>
              </a:defRPr>
            </a:lvl5pPr>
            <a:lvl6pPr indent="-304800" lvl="5" marL="2743200">
              <a:spcBef>
                <a:spcPts val="1600"/>
              </a:spcBef>
              <a:spcAft>
                <a:spcPts val="0"/>
              </a:spcAft>
              <a:buClr>
                <a:schemeClr val="lt2"/>
              </a:buClr>
              <a:buSzPts val="1200"/>
              <a:buChar char="■"/>
              <a:defRPr sz="1200">
                <a:solidFill>
                  <a:schemeClr val="lt2"/>
                </a:solidFill>
              </a:defRPr>
            </a:lvl6pPr>
            <a:lvl7pPr indent="-304800" lvl="6" marL="3200400">
              <a:spcBef>
                <a:spcPts val="1600"/>
              </a:spcBef>
              <a:spcAft>
                <a:spcPts val="0"/>
              </a:spcAft>
              <a:buClr>
                <a:schemeClr val="lt2"/>
              </a:buClr>
              <a:buSzPts val="1200"/>
              <a:buChar char="●"/>
              <a:defRPr sz="1200">
                <a:solidFill>
                  <a:schemeClr val="lt2"/>
                </a:solidFill>
              </a:defRPr>
            </a:lvl7pPr>
            <a:lvl8pPr indent="-304800" lvl="7" marL="3657600">
              <a:spcBef>
                <a:spcPts val="1600"/>
              </a:spcBef>
              <a:spcAft>
                <a:spcPts val="0"/>
              </a:spcAft>
              <a:buClr>
                <a:schemeClr val="lt2"/>
              </a:buClr>
              <a:buSzPts val="1200"/>
              <a:buChar char="○"/>
              <a:defRPr sz="1200">
                <a:solidFill>
                  <a:schemeClr val="lt2"/>
                </a:solidFill>
              </a:defRPr>
            </a:lvl8pPr>
            <a:lvl9pPr indent="-304800" lvl="8" marL="4114800">
              <a:spcBef>
                <a:spcPts val="1600"/>
              </a:spcBef>
              <a:spcAft>
                <a:spcPts val="1600"/>
              </a:spcAft>
              <a:buClr>
                <a:schemeClr val="lt2"/>
              </a:buClr>
              <a:buSzPts val="1200"/>
              <a:buChar char="■"/>
              <a:defRPr sz="1200">
                <a:solidFill>
                  <a:schemeClr val="lt2"/>
                </a:solidFill>
              </a:defRPr>
            </a:lvl9pPr>
          </a:lstStyle>
          <a:p/>
        </p:txBody>
      </p:sp>
      <p:sp>
        <p:nvSpPr>
          <p:cNvPr id="94" name="Google Shape;94;p1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95" name="Google Shape;95;p1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96" name="Shape 96"/>
        <p:cNvGrpSpPr/>
        <p:nvPr/>
      </p:nvGrpSpPr>
      <p:grpSpPr>
        <a:xfrm>
          <a:off x="0" y="0"/>
          <a:ext cx="0" cy="0"/>
          <a:chOff x="0" y="0"/>
          <a:chExt cx="0" cy="0"/>
        </a:xfrm>
      </p:grpSpPr>
      <p:sp>
        <p:nvSpPr>
          <p:cNvPr id="97" name="Google Shape;97;p1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A50A51"/>
              </a:buClr>
              <a:buSzPts val="1000"/>
              <a:buNone/>
              <a:defRPr>
                <a:solidFill>
                  <a:srgbClr val="A50A51"/>
                </a:solidFill>
              </a:defRPr>
            </a:lvl1pPr>
            <a:lvl2pPr lvl="1" rtl="0">
              <a:lnSpc>
                <a:spcPct val="100000"/>
              </a:lnSpc>
              <a:spcBef>
                <a:spcPts val="0"/>
              </a:spcBef>
              <a:spcAft>
                <a:spcPts val="0"/>
              </a:spcAft>
              <a:buClr>
                <a:srgbClr val="A50A51"/>
              </a:buClr>
              <a:buSzPts val="1400"/>
              <a:buNone/>
              <a:defRPr sz="1400">
                <a:solidFill>
                  <a:srgbClr val="A50A51"/>
                </a:solidFill>
              </a:defRPr>
            </a:lvl2pPr>
            <a:lvl3pPr lvl="2" rtl="0">
              <a:lnSpc>
                <a:spcPct val="100000"/>
              </a:lnSpc>
              <a:spcBef>
                <a:spcPts val="0"/>
              </a:spcBef>
              <a:spcAft>
                <a:spcPts val="0"/>
              </a:spcAft>
              <a:buClr>
                <a:srgbClr val="A50A51"/>
              </a:buClr>
              <a:buSzPts val="1400"/>
              <a:buNone/>
              <a:defRPr sz="1400">
                <a:solidFill>
                  <a:srgbClr val="A50A51"/>
                </a:solidFill>
              </a:defRPr>
            </a:lvl3pPr>
            <a:lvl4pPr lvl="3" rtl="0">
              <a:lnSpc>
                <a:spcPct val="100000"/>
              </a:lnSpc>
              <a:spcBef>
                <a:spcPts val="0"/>
              </a:spcBef>
              <a:spcAft>
                <a:spcPts val="0"/>
              </a:spcAft>
              <a:buClr>
                <a:srgbClr val="A50A51"/>
              </a:buClr>
              <a:buSzPts val="1400"/>
              <a:buNone/>
              <a:defRPr sz="1400">
                <a:solidFill>
                  <a:srgbClr val="A50A51"/>
                </a:solidFill>
              </a:defRPr>
            </a:lvl4pPr>
            <a:lvl5pPr lvl="4" rtl="0">
              <a:lnSpc>
                <a:spcPct val="100000"/>
              </a:lnSpc>
              <a:spcBef>
                <a:spcPts val="0"/>
              </a:spcBef>
              <a:spcAft>
                <a:spcPts val="0"/>
              </a:spcAft>
              <a:buClr>
                <a:srgbClr val="A50A51"/>
              </a:buClr>
              <a:buSzPts val="1400"/>
              <a:buNone/>
              <a:defRPr sz="1400">
                <a:solidFill>
                  <a:srgbClr val="A50A51"/>
                </a:solidFill>
              </a:defRPr>
            </a:lvl5pPr>
            <a:lvl6pPr lvl="5" rtl="0">
              <a:lnSpc>
                <a:spcPct val="100000"/>
              </a:lnSpc>
              <a:spcBef>
                <a:spcPts val="0"/>
              </a:spcBef>
              <a:spcAft>
                <a:spcPts val="0"/>
              </a:spcAft>
              <a:buClr>
                <a:srgbClr val="A50A51"/>
              </a:buClr>
              <a:buSzPts val="1400"/>
              <a:buNone/>
              <a:defRPr sz="1400">
                <a:solidFill>
                  <a:srgbClr val="A50A51"/>
                </a:solidFill>
              </a:defRPr>
            </a:lvl6pPr>
            <a:lvl7pPr lvl="6" rtl="0">
              <a:lnSpc>
                <a:spcPct val="100000"/>
              </a:lnSpc>
              <a:spcBef>
                <a:spcPts val="0"/>
              </a:spcBef>
              <a:spcAft>
                <a:spcPts val="0"/>
              </a:spcAft>
              <a:buClr>
                <a:srgbClr val="A50A51"/>
              </a:buClr>
              <a:buSzPts val="1400"/>
              <a:buNone/>
              <a:defRPr sz="1400">
                <a:solidFill>
                  <a:srgbClr val="A50A51"/>
                </a:solidFill>
              </a:defRPr>
            </a:lvl7pPr>
            <a:lvl8pPr lvl="7" rtl="0">
              <a:lnSpc>
                <a:spcPct val="100000"/>
              </a:lnSpc>
              <a:spcBef>
                <a:spcPts val="0"/>
              </a:spcBef>
              <a:spcAft>
                <a:spcPts val="0"/>
              </a:spcAft>
              <a:buClr>
                <a:srgbClr val="A50A51"/>
              </a:buClr>
              <a:buSzPts val="1400"/>
              <a:buNone/>
              <a:defRPr sz="1400">
                <a:solidFill>
                  <a:srgbClr val="A50A51"/>
                </a:solidFill>
              </a:defRPr>
            </a:lvl8pPr>
            <a:lvl9pPr lvl="8" rtl="0">
              <a:lnSpc>
                <a:spcPct val="100000"/>
              </a:lnSpc>
              <a:spcBef>
                <a:spcPts val="0"/>
              </a:spcBef>
              <a:spcAft>
                <a:spcPts val="0"/>
              </a:spcAft>
              <a:buClr>
                <a:srgbClr val="A50A51"/>
              </a:buClr>
              <a:buSzPts val="1400"/>
              <a:buNone/>
              <a:defRPr sz="1400">
                <a:solidFill>
                  <a:srgbClr val="A50A51"/>
                </a:solidFill>
              </a:defRPr>
            </a:lvl9pPr>
          </a:lstStyle>
          <a:p/>
        </p:txBody>
      </p:sp>
      <p:sp>
        <p:nvSpPr>
          <p:cNvPr id="98" name="Google Shape;98;p1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50A51"/>
              </a:buClr>
              <a:buSzPts val="2400"/>
              <a:buNone/>
              <a:defRPr b="0" sz="2400">
                <a:solidFill>
                  <a:srgbClr val="A50A51"/>
                </a:solidFill>
              </a:defRPr>
            </a:lvl1pPr>
            <a:lvl2pPr lvl="1" rtl="0">
              <a:spcBef>
                <a:spcPts val="0"/>
              </a:spcBef>
              <a:spcAft>
                <a:spcPts val="0"/>
              </a:spcAft>
              <a:buClr>
                <a:srgbClr val="A50A51"/>
              </a:buClr>
              <a:buSzPts val="3600"/>
              <a:buNone/>
              <a:defRPr sz="3600">
                <a:solidFill>
                  <a:srgbClr val="A50A51"/>
                </a:solidFill>
              </a:defRPr>
            </a:lvl2pPr>
            <a:lvl3pPr lvl="2" rtl="0">
              <a:spcBef>
                <a:spcPts val="0"/>
              </a:spcBef>
              <a:spcAft>
                <a:spcPts val="0"/>
              </a:spcAft>
              <a:buClr>
                <a:srgbClr val="A50A51"/>
              </a:buClr>
              <a:buSzPts val="3600"/>
              <a:buNone/>
              <a:defRPr sz="3600">
                <a:solidFill>
                  <a:srgbClr val="A50A51"/>
                </a:solidFill>
              </a:defRPr>
            </a:lvl3pPr>
            <a:lvl4pPr lvl="3" rtl="0">
              <a:spcBef>
                <a:spcPts val="0"/>
              </a:spcBef>
              <a:spcAft>
                <a:spcPts val="0"/>
              </a:spcAft>
              <a:buClr>
                <a:srgbClr val="A50A51"/>
              </a:buClr>
              <a:buSzPts val="3600"/>
              <a:buNone/>
              <a:defRPr sz="3600">
                <a:solidFill>
                  <a:srgbClr val="A50A51"/>
                </a:solidFill>
              </a:defRPr>
            </a:lvl4pPr>
            <a:lvl5pPr lvl="4" rtl="0">
              <a:spcBef>
                <a:spcPts val="0"/>
              </a:spcBef>
              <a:spcAft>
                <a:spcPts val="0"/>
              </a:spcAft>
              <a:buClr>
                <a:srgbClr val="A50A51"/>
              </a:buClr>
              <a:buSzPts val="3600"/>
              <a:buNone/>
              <a:defRPr sz="3600">
                <a:solidFill>
                  <a:srgbClr val="A50A51"/>
                </a:solidFill>
              </a:defRPr>
            </a:lvl5pPr>
            <a:lvl6pPr lvl="5" rtl="0">
              <a:spcBef>
                <a:spcPts val="0"/>
              </a:spcBef>
              <a:spcAft>
                <a:spcPts val="0"/>
              </a:spcAft>
              <a:buClr>
                <a:srgbClr val="A50A51"/>
              </a:buClr>
              <a:buSzPts val="3600"/>
              <a:buNone/>
              <a:defRPr sz="3600">
                <a:solidFill>
                  <a:srgbClr val="A50A51"/>
                </a:solidFill>
              </a:defRPr>
            </a:lvl6pPr>
            <a:lvl7pPr lvl="6" rtl="0">
              <a:spcBef>
                <a:spcPts val="0"/>
              </a:spcBef>
              <a:spcAft>
                <a:spcPts val="0"/>
              </a:spcAft>
              <a:buClr>
                <a:srgbClr val="A50A51"/>
              </a:buClr>
              <a:buSzPts val="3600"/>
              <a:buNone/>
              <a:defRPr sz="3600">
                <a:solidFill>
                  <a:srgbClr val="A50A51"/>
                </a:solidFill>
              </a:defRPr>
            </a:lvl7pPr>
            <a:lvl8pPr lvl="7" rtl="0">
              <a:spcBef>
                <a:spcPts val="0"/>
              </a:spcBef>
              <a:spcAft>
                <a:spcPts val="0"/>
              </a:spcAft>
              <a:buClr>
                <a:srgbClr val="A50A51"/>
              </a:buClr>
              <a:buSzPts val="3600"/>
              <a:buNone/>
              <a:defRPr sz="3600">
                <a:solidFill>
                  <a:srgbClr val="A50A51"/>
                </a:solidFill>
              </a:defRPr>
            </a:lvl8pPr>
            <a:lvl9pPr lvl="8" rtl="0">
              <a:spcBef>
                <a:spcPts val="0"/>
              </a:spcBef>
              <a:spcAft>
                <a:spcPts val="0"/>
              </a:spcAft>
              <a:buClr>
                <a:srgbClr val="A50A51"/>
              </a:buClr>
              <a:buSzPts val="3600"/>
              <a:buNone/>
              <a:defRPr sz="3600">
                <a:solidFill>
                  <a:srgbClr val="A50A51"/>
                </a:solidFill>
              </a:defRPr>
            </a:lvl9pPr>
          </a:lstStyle>
          <a:p/>
        </p:txBody>
      </p:sp>
      <p:sp>
        <p:nvSpPr>
          <p:cNvPr id="99" name="Google Shape;99;p1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0" name="Google Shape;100;p1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1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03" name="Google Shape;103;p1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04" name="Google Shape;104;p1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888888"/>
              </a:buClr>
              <a:buSzPts val="1400"/>
              <a:buChar char="●"/>
              <a:defRPr sz="1400">
                <a:solidFill>
                  <a:srgbClr val="888888"/>
                </a:solidFill>
              </a:defRPr>
            </a:lvl1pPr>
            <a:lvl2pPr indent="-304800" lvl="1" marL="914400" rtl="0">
              <a:spcBef>
                <a:spcPts val="1600"/>
              </a:spcBef>
              <a:spcAft>
                <a:spcPts val="0"/>
              </a:spcAft>
              <a:buClr>
                <a:srgbClr val="888888"/>
              </a:buClr>
              <a:buSzPts val="1200"/>
              <a:buChar char="○"/>
              <a:defRPr sz="1200">
                <a:solidFill>
                  <a:srgbClr val="888888"/>
                </a:solidFill>
              </a:defRPr>
            </a:lvl2pPr>
            <a:lvl3pPr indent="-304800" lvl="2" marL="1371600" rtl="0">
              <a:spcBef>
                <a:spcPts val="1600"/>
              </a:spcBef>
              <a:spcAft>
                <a:spcPts val="0"/>
              </a:spcAft>
              <a:buClr>
                <a:srgbClr val="888888"/>
              </a:buClr>
              <a:buSzPts val="1200"/>
              <a:buChar char="■"/>
              <a:defRPr sz="1200">
                <a:solidFill>
                  <a:srgbClr val="888888"/>
                </a:solidFill>
              </a:defRPr>
            </a:lvl3pPr>
            <a:lvl4pPr indent="-304800" lvl="3" marL="1828800" rtl="0">
              <a:spcBef>
                <a:spcPts val="1600"/>
              </a:spcBef>
              <a:spcAft>
                <a:spcPts val="0"/>
              </a:spcAft>
              <a:buClr>
                <a:srgbClr val="888888"/>
              </a:buClr>
              <a:buSzPts val="1200"/>
              <a:buChar char="●"/>
              <a:defRPr sz="1200">
                <a:solidFill>
                  <a:srgbClr val="888888"/>
                </a:solidFill>
              </a:defRPr>
            </a:lvl4pPr>
            <a:lvl5pPr indent="-304800" lvl="4" marL="2286000" rtl="0">
              <a:spcBef>
                <a:spcPts val="1600"/>
              </a:spcBef>
              <a:spcAft>
                <a:spcPts val="0"/>
              </a:spcAft>
              <a:buClr>
                <a:srgbClr val="888888"/>
              </a:buClr>
              <a:buSzPts val="1200"/>
              <a:buChar char="○"/>
              <a:defRPr sz="1200">
                <a:solidFill>
                  <a:srgbClr val="888888"/>
                </a:solidFill>
              </a:defRPr>
            </a:lvl5pPr>
            <a:lvl6pPr indent="-304800" lvl="5" marL="2743200" rtl="0">
              <a:spcBef>
                <a:spcPts val="1600"/>
              </a:spcBef>
              <a:spcAft>
                <a:spcPts val="0"/>
              </a:spcAft>
              <a:buClr>
                <a:srgbClr val="888888"/>
              </a:buClr>
              <a:buSzPts val="1200"/>
              <a:buChar char="■"/>
              <a:defRPr sz="1200">
                <a:solidFill>
                  <a:srgbClr val="888888"/>
                </a:solidFill>
              </a:defRPr>
            </a:lvl6pPr>
            <a:lvl7pPr indent="-304800" lvl="6" marL="3200400" rtl="0">
              <a:spcBef>
                <a:spcPts val="1600"/>
              </a:spcBef>
              <a:spcAft>
                <a:spcPts val="0"/>
              </a:spcAft>
              <a:buClr>
                <a:srgbClr val="888888"/>
              </a:buClr>
              <a:buSzPts val="1200"/>
              <a:buChar char="●"/>
              <a:defRPr sz="1200">
                <a:solidFill>
                  <a:srgbClr val="888888"/>
                </a:solidFill>
              </a:defRPr>
            </a:lvl7pPr>
            <a:lvl8pPr indent="-304800" lvl="7" marL="3657600" rtl="0">
              <a:spcBef>
                <a:spcPts val="1600"/>
              </a:spcBef>
              <a:spcAft>
                <a:spcPts val="0"/>
              </a:spcAft>
              <a:buClr>
                <a:srgbClr val="888888"/>
              </a:buClr>
              <a:buSzPts val="1200"/>
              <a:buChar char="○"/>
              <a:defRPr sz="1200">
                <a:solidFill>
                  <a:srgbClr val="888888"/>
                </a:solidFill>
              </a:defRPr>
            </a:lvl8pPr>
            <a:lvl9pPr indent="-304800" lvl="8" marL="4114800" rtl="0">
              <a:spcBef>
                <a:spcPts val="1600"/>
              </a:spcBef>
              <a:spcAft>
                <a:spcPts val="1600"/>
              </a:spcAft>
              <a:buClr>
                <a:srgbClr val="888888"/>
              </a:buClr>
              <a:buSzPts val="1200"/>
              <a:buChar char="■"/>
              <a:defRPr sz="1200">
                <a:solidFill>
                  <a:srgbClr val="888888"/>
                </a:solidFill>
              </a:defRPr>
            </a:lvl9pPr>
          </a:lstStyle>
          <a:p/>
        </p:txBody>
      </p:sp>
      <p:sp>
        <p:nvSpPr>
          <p:cNvPr id="105" name="Google Shape;105;p1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06" name="Google Shape;106;p1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7" name="Google Shape;107;p1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08" name="Shape 108"/>
        <p:cNvGrpSpPr/>
        <p:nvPr/>
      </p:nvGrpSpPr>
      <p:grpSpPr>
        <a:xfrm>
          <a:off x="0" y="0"/>
          <a:ext cx="0" cy="0"/>
          <a:chOff x="0" y="0"/>
          <a:chExt cx="0" cy="0"/>
        </a:xfrm>
      </p:grpSpPr>
      <p:sp>
        <p:nvSpPr>
          <p:cNvPr id="109" name="Google Shape;109;p1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0" name="Google Shape;110;p1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1" name="Google Shape;111;p18"/>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2" name="Google Shape;112;p18"/>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3" name="Google Shape;113;p18"/>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4" name="Google Shape;114;p1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15" name="Google Shape;115;p1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116" name="Shape 116"/>
        <p:cNvGrpSpPr/>
        <p:nvPr/>
      </p:nvGrpSpPr>
      <p:grpSpPr>
        <a:xfrm>
          <a:off x="0" y="0"/>
          <a:ext cx="0" cy="0"/>
          <a:chOff x="0" y="0"/>
          <a:chExt cx="0" cy="0"/>
        </a:xfrm>
      </p:grpSpPr>
      <p:sp>
        <p:nvSpPr>
          <p:cNvPr id="117" name="Google Shape;117;p1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8" name="Google Shape;118;p1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9" name="Google Shape;119;p19"/>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0" name="Google Shape;120;p19"/>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1" name="Google Shape;121;p19"/>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2" name="Google Shape;122;p19"/>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3" name="Google Shape;123;p1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4" name="Google Shape;124;p1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A50A51"/>
              </a:buClr>
              <a:buSzPts val="3000"/>
              <a:buNone/>
              <a:defRPr>
                <a:solidFill>
                  <a:srgbClr val="A50A51"/>
                </a:solidFill>
              </a:defRPr>
            </a:lvl2pPr>
            <a:lvl3pPr lvl="2" rtl="0">
              <a:spcBef>
                <a:spcPts val="0"/>
              </a:spcBef>
              <a:spcAft>
                <a:spcPts val="0"/>
              </a:spcAft>
              <a:buClr>
                <a:srgbClr val="A50A51"/>
              </a:buClr>
              <a:buSzPts val="3000"/>
              <a:buNone/>
              <a:defRPr>
                <a:solidFill>
                  <a:srgbClr val="A50A51"/>
                </a:solidFill>
              </a:defRPr>
            </a:lvl3pPr>
            <a:lvl4pPr lvl="3" rtl="0">
              <a:spcBef>
                <a:spcPts val="0"/>
              </a:spcBef>
              <a:spcAft>
                <a:spcPts val="0"/>
              </a:spcAft>
              <a:buClr>
                <a:srgbClr val="A50A51"/>
              </a:buClr>
              <a:buSzPts val="3000"/>
              <a:buNone/>
              <a:defRPr>
                <a:solidFill>
                  <a:srgbClr val="A50A51"/>
                </a:solidFill>
              </a:defRPr>
            </a:lvl4pPr>
            <a:lvl5pPr lvl="4" rtl="0">
              <a:spcBef>
                <a:spcPts val="0"/>
              </a:spcBef>
              <a:spcAft>
                <a:spcPts val="0"/>
              </a:spcAft>
              <a:buClr>
                <a:srgbClr val="A50A51"/>
              </a:buClr>
              <a:buSzPts val="3000"/>
              <a:buNone/>
              <a:defRPr>
                <a:solidFill>
                  <a:srgbClr val="A50A51"/>
                </a:solidFill>
              </a:defRPr>
            </a:lvl5pPr>
            <a:lvl6pPr lvl="5" rtl="0">
              <a:spcBef>
                <a:spcPts val="0"/>
              </a:spcBef>
              <a:spcAft>
                <a:spcPts val="0"/>
              </a:spcAft>
              <a:buClr>
                <a:srgbClr val="A50A51"/>
              </a:buClr>
              <a:buSzPts val="3000"/>
              <a:buNone/>
              <a:defRPr>
                <a:solidFill>
                  <a:srgbClr val="A50A51"/>
                </a:solidFill>
              </a:defRPr>
            </a:lvl6pPr>
            <a:lvl7pPr lvl="6" rtl="0">
              <a:spcBef>
                <a:spcPts val="0"/>
              </a:spcBef>
              <a:spcAft>
                <a:spcPts val="0"/>
              </a:spcAft>
              <a:buClr>
                <a:srgbClr val="A50A51"/>
              </a:buClr>
              <a:buSzPts val="3000"/>
              <a:buNone/>
              <a:defRPr>
                <a:solidFill>
                  <a:srgbClr val="A50A51"/>
                </a:solidFill>
              </a:defRPr>
            </a:lvl7pPr>
            <a:lvl8pPr lvl="7" rtl="0">
              <a:spcBef>
                <a:spcPts val="0"/>
              </a:spcBef>
              <a:spcAft>
                <a:spcPts val="0"/>
              </a:spcAft>
              <a:buClr>
                <a:srgbClr val="A50A51"/>
              </a:buClr>
              <a:buSzPts val="3000"/>
              <a:buNone/>
              <a:defRPr>
                <a:solidFill>
                  <a:srgbClr val="A50A51"/>
                </a:solidFill>
              </a:defRPr>
            </a:lvl8pPr>
            <a:lvl9pPr lvl="8" rtl="0">
              <a:spcBef>
                <a:spcPts val="0"/>
              </a:spcBef>
              <a:spcAft>
                <a:spcPts val="0"/>
              </a:spcAft>
              <a:buClr>
                <a:srgbClr val="A50A51"/>
              </a:buClr>
              <a:buSzPts val="3000"/>
              <a:buNone/>
              <a:defRPr>
                <a:solidFill>
                  <a:srgbClr val="A50A51"/>
                </a:solidFill>
              </a:defRPr>
            </a:lvl9pPr>
          </a:lstStyle>
          <a:p/>
        </p:txBody>
      </p:sp>
      <p:sp>
        <p:nvSpPr>
          <p:cNvPr id="127" name="Google Shape;127;p2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28" name="Google Shape;128;p2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9" name="Google Shape;129;p2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7" name="Shape 17"/>
        <p:cNvGrpSpPr/>
        <p:nvPr/>
      </p:nvGrpSpPr>
      <p:grpSpPr>
        <a:xfrm>
          <a:off x="0" y="0"/>
          <a:ext cx="0" cy="0"/>
          <a:chOff x="0" y="0"/>
          <a:chExt cx="0" cy="0"/>
        </a:xfrm>
      </p:grpSpPr>
      <p:sp>
        <p:nvSpPr>
          <p:cNvPr id="18" name="Google Shape;18;p3"/>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19" name="Google Shape;19;p3" title="Screen Shot 2025-08-07 at 4.22.35 AM.png"/>
          <p:cNvPicPr preferRelativeResize="0"/>
          <p:nvPr/>
        </p:nvPicPr>
        <p:blipFill rotWithShape="1">
          <a:blip r:embed="rId2">
            <a:alphaModFix/>
          </a:blip>
          <a:srcRect b="0" l="3372" r="0" t="14733"/>
          <a:stretch/>
        </p:blipFill>
        <p:spPr>
          <a:xfrm>
            <a:off x="0" y="0"/>
            <a:ext cx="9144003" cy="4514725"/>
          </a:xfrm>
          <a:prstGeom prst="rect">
            <a:avLst/>
          </a:prstGeom>
          <a:noFill/>
          <a:ln>
            <a:noFill/>
          </a:ln>
        </p:spPr>
      </p:pic>
      <p:sp>
        <p:nvSpPr>
          <p:cNvPr id="20" name="Google Shape;20;p3"/>
          <p:cNvSpPr txBox="1"/>
          <p:nvPr/>
        </p:nvSpPr>
        <p:spPr>
          <a:xfrm>
            <a:off x="406425" y="2645650"/>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SESSION TITLE</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ADDITIONAL INFORMATION</a:t>
            </a:r>
            <a:endParaRPr sz="4000">
              <a:solidFill>
                <a:schemeClr val="lt1"/>
              </a:solidFill>
              <a:highlight>
                <a:srgbClr val="A50A51"/>
              </a:highlight>
              <a:latin typeface="Raleway ExtraBold"/>
              <a:ea typeface="Raleway ExtraBold"/>
              <a:cs typeface="Raleway ExtraBold"/>
              <a:sym typeface="Raleway ExtraBold"/>
            </a:endParaRPr>
          </a:p>
        </p:txBody>
      </p:sp>
      <p:sp>
        <p:nvSpPr>
          <p:cNvPr id="21" name="Google Shape;21;p3"/>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22" name="Google Shape;22;p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3" name="Google Shape;23;p3"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2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A50A51"/>
              </a:buClr>
              <a:buSzPts val="9600"/>
              <a:buFont typeface="Lato"/>
              <a:buNone/>
              <a:defRPr sz="9600">
                <a:solidFill>
                  <a:srgbClr val="A50A51"/>
                </a:solidFill>
                <a:latin typeface="Lato"/>
                <a:ea typeface="Lato"/>
                <a:cs typeface="Lato"/>
                <a:sym typeface="Lato"/>
              </a:defRPr>
            </a:lvl1pPr>
            <a:lvl2pPr lvl="1"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132" name="Google Shape;132;p2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lt2"/>
              </a:buClr>
              <a:buSzPts val="1400"/>
              <a:buChar char="●"/>
              <a:defRPr>
                <a:solidFill>
                  <a:schemeClr val="lt2"/>
                </a:solidFill>
              </a:defRPr>
            </a:lvl1pPr>
            <a:lvl2pPr indent="-304800" lvl="1" marL="914400" algn="ctr">
              <a:spcBef>
                <a:spcPts val="1600"/>
              </a:spcBef>
              <a:spcAft>
                <a:spcPts val="0"/>
              </a:spcAft>
              <a:buClr>
                <a:schemeClr val="lt2"/>
              </a:buClr>
              <a:buSzPts val="1200"/>
              <a:buChar char="○"/>
              <a:defRPr>
                <a:solidFill>
                  <a:schemeClr val="lt2"/>
                </a:solidFill>
              </a:defRPr>
            </a:lvl2pPr>
            <a:lvl3pPr indent="-304800" lvl="2" marL="1371600" algn="ctr">
              <a:spcBef>
                <a:spcPts val="1600"/>
              </a:spcBef>
              <a:spcAft>
                <a:spcPts val="0"/>
              </a:spcAft>
              <a:buClr>
                <a:schemeClr val="lt2"/>
              </a:buClr>
              <a:buSzPts val="1200"/>
              <a:buChar char="■"/>
              <a:defRPr>
                <a:solidFill>
                  <a:schemeClr val="lt2"/>
                </a:solidFill>
              </a:defRPr>
            </a:lvl3pPr>
            <a:lvl4pPr indent="-304800" lvl="3" marL="1828800" algn="ctr">
              <a:spcBef>
                <a:spcPts val="1600"/>
              </a:spcBef>
              <a:spcAft>
                <a:spcPts val="0"/>
              </a:spcAft>
              <a:buClr>
                <a:schemeClr val="lt2"/>
              </a:buClr>
              <a:buSzPts val="1200"/>
              <a:buChar char="●"/>
              <a:defRPr>
                <a:solidFill>
                  <a:schemeClr val="lt2"/>
                </a:solidFill>
              </a:defRPr>
            </a:lvl4pPr>
            <a:lvl5pPr indent="-304800" lvl="4" marL="2286000" algn="ctr">
              <a:spcBef>
                <a:spcPts val="1600"/>
              </a:spcBef>
              <a:spcAft>
                <a:spcPts val="0"/>
              </a:spcAft>
              <a:buClr>
                <a:schemeClr val="lt2"/>
              </a:buClr>
              <a:buSzPts val="1200"/>
              <a:buChar char="○"/>
              <a:defRPr>
                <a:solidFill>
                  <a:schemeClr val="lt2"/>
                </a:solidFill>
              </a:defRPr>
            </a:lvl5pPr>
            <a:lvl6pPr indent="-304800" lvl="5" marL="2743200" algn="ctr">
              <a:spcBef>
                <a:spcPts val="1600"/>
              </a:spcBef>
              <a:spcAft>
                <a:spcPts val="0"/>
              </a:spcAft>
              <a:buClr>
                <a:schemeClr val="lt2"/>
              </a:buClr>
              <a:buSzPts val="1200"/>
              <a:buChar char="■"/>
              <a:defRPr>
                <a:solidFill>
                  <a:schemeClr val="lt2"/>
                </a:solidFill>
              </a:defRPr>
            </a:lvl6pPr>
            <a:lvl7pPr indent="-304800" lvl="6" marL="3200400" algn="ctr">
              <a:spcBef>
                <a:spcPts val="1600"/>
              </a:spcBef>
              <a:spcAft>
                <a:spcPts val="0"/>
              </a:spcAft>
              <a:buClr>
                <a:schemeClr val="lt2"/>
              </a:buClr>
              <a:buSzPts val="1200"/>
              <a:buChar char="●"/>
              <a:defRPr>
                <a:solidFill>
                  <a:schemeClr val="lt2"/>
                </a:solidFill>
              </a:defRPr>
            </a:lvl7pPr>
            <a:lvl8pPr indent="-304800" lvl="7" marL="3657600" algn="ctr">
              <a:spcBef>
                <a:spcPts val="1600"/>
              </a:spcBef>
              <a:spcAft>
                <a:spcPts val="0"/>
              </a:spcAft>
              <a:buClr>
                <a:schemeClr val="lt2"/>
              </a:buClr>
              <a:buSzPts val="1200"/>
              <a:buChar char="○"/>
              <a:defRPr>
                <a:solidFill>
                  <a:schemeClr val="lt2"/>
                </a:solidFill>
              </a:defRPr>
            </a:lvl8pPr>
            <a:lvl9pPr indent="-304800" lvl="8" marL="4114800" algn="ctr">
              <a:spcBef>
                <a:spcPts val="1600"/>
              </a:spcBef>
              <a:spcAft>
                <a:spcPts val="1600"/>
              </a:spcAft>
              <a:buClr>
                <a:schemeClr val="lt2"/>
              </a:buClr>
              <a:buSzPts val="1200"/>
              <a:buChar char="■"/>
              <a:defRPr>
                <a:solidFill>
                  <a:schemeClr val="lt2"/>
                </a:solidFill>
              </a:defRPr>
            </a:lvl9pPr>
          </a:lstStyle>
          <a:p/>
        </p:txBody>
      </p:sp>
      <p:sp>
        <p:nvSpPr>
          <p:cNvPr id="133" name="Google Shape;133;p2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34" name="Google Shape;134;p2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 name="Shape 24"/>
        <p:cNvGrpSpPr/>
        <p:nvPr/>
      </p:nvGrpSpPr>
      <p:grpSpPr>
        <a:xfrm>
          <a:off x="0" y="0"/>
          <a:ext cx="0" cy="0"/>
          <a:chOff x="0" y="0"/>
          <a:chExt cx="0" cy="0"/>
        </a:xfrm>
      </p:grpSpPr>
      <p:sp>
        <p:nvSpPr>
          <p:cNvPr id="25" name="Google Shape;25;p4"/>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7" name="Google Shape;27;p4"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8" name="Shape 28"/>
        <p:cNvGrpSpPr/>
        <p:nvPr/>
      </p:nvGrpSpPr>
      <p:grpSpPr>
        <a:xfrm>
          <a:off x="0" y="0"/>
          <a:ext cx="0" cy="0"/>
          <a:chOff x="0" y="0"/>
          <a:chExt cx="0" cy="0"/>
        </a:xfrm>
      </p:grpSpPr>
      <p:sp>
        <p:nvSpPr>
          <p:cNvPr id="29" name="Google Shape;29;p5"/>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1" name="Google Shape;31;p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32" name="Shape 32"/>
        <p:cNvGrpSpPr/>
        <p:nvPr/>
      </p:nvGrpSpPr>
      <p:grpSpPr>
        <a:xfrm>
          <a:off x="0" y="0"/>
          <a:ext cx="0" cy="0"/>
          <a:chOff x="0" y="0"/>
          <a:chExt cx="0" cy="0"/>
        </a:xfrm>
      </p:grpSpPr>
      <p:sp>
        <p:nvSpPr>
          <p:cNvPr id="33" name="Google Shape;33;p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4" name="Google Shape;34;p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35" name="Shape 35"/>
        <p:cNvGrpSpPr/>
        <p:nvPr/>
      </p:nvGrpSpPr>
      <p:grpSpPr>
        <a:xfrm>
          <a:off x="0" y="0"/>
          <a:ext cx="0" cy="0"/>
          <a:chOff x="0" y="0"/>
          <a:chExt cx="0" cy="0"/>
        </a:xfrm>
      </p:grpSpPr>
      <p:sp>
        <p:nvSpPr>
          <p:cNvPr id="36" name="Google Shape;36;p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400"/>
              <a:buNone/>
              <a:defRPr sz="1400">
                <a:solidFill>
                  <a:srgbClr val="A50A5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sp>
        <p:nvSpPr>
          <p:cNvPr id="37" name="Google Shape;37;p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pic>
        <p:nvPicPr>
          <p:cNvPr id="38" name="Google Shape;38;p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
        <p:nvSpPr>
          <p:cNvPr id="39" name="Google Shape;39;p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2" name="Google Shape;42;p8"/>
          <p:cNvSpPr txBox="1"/>
          <p:nvPr>
            <p:ph idx="1" type="subTitle"/>
          </p:nvPr>
        </p:nvSpPr>
        <p:spPr>
          <a:xfrm>
            <a:off x="456075" y="2698325"/>
            <a:ext cx="8247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3" name="Google Shape;43;p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44" name="Google Shape;44;p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ONLY_1">
    <p:bg>
      <p:bgPr>
        <a:solidFill>
          <a:schemeClr val="lt1"/>
        </a:solidFill>
      </p:bgPr>
    </p:bg>
    <p:spTree>
      <p:nvGrpSpPr>
        <p:cNvPr id="45" name="Shape 45"/>
        <p:cNvGrpSpPr/>
        <p:nvPr/>
      </p:nvGrpSpPr>
      <p:grpSpPr>
        <a:xfrm>
          <a:off x="0" y="0"/>
          <a:ext cx="0" cy="0"/>
          <a:chOff x="0" y="0"/>
          <a:chExt cx="0" cy="0"/>
        </a:xfrm>
      </p:grpSpPr>
      <p:sp>
        <p:nvSpPr>
          <p:cNvPr id="46" name="Google Shape;46;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Bullet points insert title here </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48" name="Google Shape;48;p9"/>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
        <p:nvSpPr>
          <p:cNvPr id="49" name="Google Shape;49;p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0" name="Google Shape;50;p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_1">
    <p:bg>
      <p:bgPr>
        <a:solidFill>
          <a:schemeClr val="lt1"/>
        </a:solidFill>
      </p:bgPr>
    </p:bg>
    <p:spTree>
      <p:nvGrpSpPr>
        <p:cNvPr id="51" name="Shape 51"/>
        <p:cNvGrpSpPr/>
        <p:nvPr/>
      </p:nvGrpSpPr>
      <p:grpSpPr>
        <a:xfrm>
          <a:off x="0" y="0"/>
          <a:ext cx="0" cy="0"/>
          <a:chOff x="0" y="0"/>
          <a:chExt cx="0" cy="0"/>
        </a:xfrm>
      </p:grpSpPr>
      <p:sp>
        <p:nvSpPr>
          <p:cNvPr id="52" name="Google Shape;5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54" name="Google Shape;54;p1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
        <p:nvSpPr>
          <p:cNvPr id="55" name="Google Shape;55;p1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6" name="Google Shape;56;p1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2.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1pPr>
            <a:lvl2pPr indent="-304800" lvl="1" marL="914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2pPr>
            <a:lvl3pPr indent="-304800" lvl="2" marL="1371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3pPr>
            <a:lvl4pPr indent="-304800" lvl="3" marL="18288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304800" lvl="4" marL="22860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5pPr>
            <a:lvl6pPr indent="-304800" lvl="5" marL="27432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6pPr>
            <a:lvl7pPr indent="-304800" lvl="6" marL="3200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7pPr>
            <a:lvl8pPr indent="-304800" lvl="7" marL="3657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8pPr>
            <a:lvl9pPr indent="-304800" lvl="8" marL="4114800">
              <a:lnSpc>
                <a:spcPct val="115000"/>
              </a:lnSpc>
              <a:spcBef>
                <a:spcPts val="1600"/>
              </a:spcBef>
              <a:spcAft>
                <a:spcPts val="1600"/>
              </a:spcAft>
              <a:buClr>
                <a:srgbClr val="FFFFFF"/>
              </a:buClr>
              <a:buSzPts val="1200"/>
              <a:buFont typeface="Raleway"/>
              <a:buChar char="■"/>
              <a:defRPr sz="1200">
                <a:solidFill>
                  <a:srgbClr val="FFFFFF"/>
                </a:solidFill>
                <a:latin typeface="Raleway"/>
                <a:ea typeface="Raleway"/>
                <a:cs typeface="Raleway"/>
                <a:sym typeface="Raleway"/>
              </a:defRPr>
            </a:lvl9pPr>
          </a:lstStyle>
          <a:p/>
        </p:txBody>
      </p:sp>
      <p:sp>
        <p:nvSpPr>
          <p:cNvPr id="7" name="Google Shape;7;p1"/>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200"/>
              <a:buFont typeface="Raleway Light"/>
              <a:buNone/>
              <a:defRPr sz="3200">
                <a:solidFill>
                  <a:srgbClr val="FFFFFF"/>
                </a:solidFill>
                <a:latin typeface="Raleway Light"/>
                <a:ea typeface="Raleway Light"/>
                <a:cs typeface="Raleway Light"/>
                <a:sym typeface="Raleway Light"/>
              </a:defRPr>
            </a:lvl1pPr>
            <a:lvl2pPr lvl="1"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2pPr>
            <a:lvl3pPr lvl="2"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3pPr>
            <a:lvl4pPr lvl="3"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4pPr>
            <a:lvl5pPr lvl="4"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5pPr>
            <a:lvl6pPr lvl="5"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6pPr>
            <a:lvl7pPr lvl="6"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7pPr>
            <a:lvl8pPr lvl="7"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8pPr>
            <a:lvl9pPr lvl="8"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9pPr>
          </a:lstStyle>
          <a:p/>
        </p:txBody>
      </p:sp>
      <p:pic>
        <p:nvPicPr>
          <p:cNvPr id="8" name="Google Shape;8;p1" title="Background (5).png"/>
          <p:cNvPicPr preferRelativeResize="0"/>
          <p:nvPr/>
        </p:nvPicPr>
        <p:blipFill>
          <a:blip r:embed="rId1">
            <a:alphaModFix/>
          </a:blip>
          <a:stretch>
            <a:fillRect/>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38" name="Shape 138"/>
        <p:cNvGrpSpPr/>
        <p:nvPr/>
      </p:nvGrpSpPr>
      <p:grpSpPr>
        <a:xfrm>
          <a:off x="0" y="0"/>
          <a:ext cx="0" cy="0"/>
          <a:chOff x="0" y="0"/>
          <a:chExt cx="0" cy="0"/>
        </a:xfrm>
      </p:grpSpPr>
      <p:pic>
        <p:nvPicPr>
          <p:cNvPr id="139" name="Google Shape;139;p22" title="Screen Shot 2025-08-07 at 4.22.35 AM.png"/>
          <p:cNvPicPr preferRelativeResize="0"/>
          <p:nvPr/>
        </p:nvPicPr>
        <p:blipFill rotWithShape="1">
          <a:blip r:embed="rId3">
            <a:alphaModFix/>
          </a:blip>
          <a:srcRect b="0" l="3372" r="0" t="14733"/>
          <a:stretch/>
        </p:blipFill>
        <p:spPr>
          <a:xfrm>
            <a:off x="0" y="0"/>
            <a:ext cx="9144003" cy="4514725"/>
          </a:xfrm>
          <a:prstGeom prst="rect">
            <a:avLst/>
          </a:prstGeom>
          <a:noFill/>
          <a:ln>
            <a:noFill/>
          </a:ln>
        </p:spPr>
      </p:pic>
      <p:sp>
        <p:nvSpPr>
          <p:cNvPr id="140" name="Google Shape;140;p22"/>
          <p:cNvSpPr txBox="1"/>
          <p:nvPr>
            <p:ph type="title"/>
          </p:nvPr>
        </p:nvSpPr>
        <p:spPr>
          <a:xfrm>
            <a:off x="400950" y="2666350"/>
            <a:ext cx="8342100" cy="63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Team Planning Time #2</a:t>
            </a:r>
            <a:endParaRPr sz="4000">
              <a:solidFill>
                <a:schemeClr val="lt1"/>
              </a:solidFill>
              <a:highlight>
                <a:srgbClr val="A50A51"/>
              </a:highlight>
              <a:latin typeface="Raleway ExtraBold"/>
              <a:ea typeface="Raleway ExtraBold"/>
              <a:cs typeface="Raleway ExtraBold"/>
              <a:sym typeface="Raleway ExtraBold"/>
            </a:endParaRPr>
          </a:p>
          <a:p>
            <a:pPr indent="0" lvl="0" marL="0" rtl="0" algn="l">
              <a:spcBef>
                <a:spcPts val="0"/>
              </a:spcBef>
              <a:spcAft>
                <a:spcPts val="0"/>
              </a:spcAft>
              <a:buNone/>
            </a:pPr>
            <a:r>
              <a:rPr lang="en" sz="4000">
                <a:solidFill>
                  <a:schemeClr val="lt1"/>
                </a:solidFill>
                <a:highlight>
                  <a:srgbClr val="A50A51"/>
                </a:highlight>
                <a:latin typeface="Raleway"/>
                <a:ea typeface="Raleway"/>
                <a:cs typeface="Raleway"/>
                <a:sym typeface="Raleway"/>
              </a:rPr>
              <a:t>Red Rocks 8 - Group 1</a:t>
            </a:r>
            <a:endParaRPr sz="4000">
              <a:solidFill>
                <a:schemeClr val="lt1"/>
              </a:solidFill>
              <a:highlight>
                <a:srgbClr val="A50A51"/>
              </a:highlight>
              <a:latin typeface="Raleway"/>
              <a:ea typeface="Raleway"/>
              <a:cs typeface="Raleway"/>
              <a:sym typeface="Raleway"/>
            </a:endParaRPr>
          </a:p>
        </p:txBody>
      </p:sp>
      <p:sp>
        <p:nvSpPr>
          <p:cNvPr id="141" name="Google Shape;141;p22"/>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pic>
        <p:nvPicPr>
          <p:cNvPr id="142" name="Google Shape;142;p22" title="BFZ Learning Session 2025 (2).png"/>
          <p:cNvPicPr preferRelativeResize="0"/>
          <p:nvPr/>
        </p:nvPicPr>
        <p:blipFill rotWithShape="1">
          <a:blip r:embed="rId4">
            <a:alphaModFix/>
          </a:blip>
          <a:srcRect b="17754" l="67079" r="19904" t="53135"/>
          <a:stretch/>
        </p:blipFill>
        <p:spPr>
          <a:xfrm>
            <a:off x="8157600" y="257437"/>
            <a:ext cx="720050" cy="907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222" name="Shape 222"/>
        <p:cNvGrpSpPr/>
        <p:nvPr/>
      </p:nvGrpSpPr>
      <p:grpSpPr>
        <a:xfrm>
          <a:off x="0" y="0"/>
          <a:ext cx="0" cy="0"/>
          <a:chOff x="0" y="0"/>
          <a:chExt cx="0" cy="0"/>
        </a:xfrm>
      </p:grpSpPr>
      <p:sp>
        <p:nvSpPr>
          <p:cNvPr id="223" name="Google Shape;223;p31"/>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1"/>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225" name="Google Shape;225;p31"/>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1"/>
          <p:cNvSpPr txBox="1"/>
          <p:nvPr/>
        </p:nvSpPr>
        <p:spPr>
          <a:xfrm>
            <a:off x="1778450" y="1595275"/>
            <a:ext cx="5817600" cy="102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Raleway Light"/>
                <a:ea typeface="Raleway Light"/>
                <a:cs typeface="Raleway Light"/>
                <a:sym typeface="Raleway Light"/>
              </a:rPr>
              <a:t>Next Steps</a:t>
            </a:r>
            <a:endParaRPr sz="3200">
              <a:solidFill>
                <a:srgbClr val="FFFFFF"/>
              </a:solidFill>
              <a:latin typeface="Raleway Light"/>
              <a:ea typeface="Raleway Light"/>
              <a:cs typeface="Raleway Light"/>
              <a:sym typeface="Raleway Light"/>
            </a:endParaRPr>
          </a:p>
        </p:txBody>
      </p:sp>
      <p:sp>
        <p:nvSpPr>
          <p:cNvPr id="227" name="Google Shape;227;p31"/>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Team Planning Session 2</a:t>
            </a:r>
            <a:r>
              <a:rPr lang="en" sz="2400">
                <a:solidFill>
                  <a:srgbClr val="A50A51"/>
                </a:solidFill>
                <a:highlight>
                  <a:srgbClr val="A50A51"/>
                </a:highlight>
                <a:latin typeface="Raleway ExtraBold"/>
                <a:ea typeface="Raleway ExtraBold"/>
                <a:cs typeface="Raleway ExtraBold"/>
                <a:sym typeface="Raleway ExtraBold"/>
              </a:rPr>
              <a:t>,</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Wrap-up</a:t>
            </a:r>
            <a:endParaRPr sz="2400">
              <a:solidFill>
                <a:srgbClr val="A50A51"/>
              </a:solidFill>
              <a:highlight>
                <a:srgbClr val="A50A51"/>
              </a:highlight>
              <a:latin typeface="Raleway Light"/>
              <a:ea typeface="Raleway Light"/>
              <a:cs typeface="Raleway Light"/>
              <a:sym typeface="Raleway Light"/>
            </a:endParaRPr>
          </a:p>
        </p:txBody>
      </p:sp>
      <p:sp>
        <p:nvSpPr>
          <p:cNvPr id="228" name="Google Shape;228;p31"/>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229" name="Google Shape;229;p31"/>
          <p:cNvSpPr txBox="1"/>
          <p:nvPr/>
        </p:nvSpPr>
        <p:spPr>
          <a:xfrm>
            <a:off x="474900" y="1359200"/>
            <a:ext cx="1158600" cy="11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3</a:t>
            </a:r>
            <a:endParaRPr sz="7200">
              <a:solidFill>
                <a:srgbClr val="A50A51"/>
              </a:solidFill>
              <a:latin typeface="Roboto Condensed Light"/>
              <a:ea typeface="Roboto Condensed Light"/>
              <a:cs typeface="Roboto Condensed Light"/>
              <a:sym typeface="Roboto Condensed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2"/>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Next Steps</a:t>
            </a:r>
            <a:endParaRPr b="1" sz="3600">
              <a:latin typeface="Raleway"/>
              <a:ea typeface="Raleway"/>
              <a:cs typeface="Raleway"/>
              <a:sym typeface="Raleway"/>
            </a:endParaRPr>
          </a:p>
        </p:txBody>
      </p:sp>
      <p:sp>
        <p:nvSpPr>
          <p:cNvPr id="235" name="Google Shape;235;p32"/>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txBox="1"/>
          <p:nvPr>
            <p:ph idx="2" type="body"/>
          </p:nvPr>
        </p:nvSpPr>
        <p:spPr>
          <a:xfrm>
            <a:off x="379875" y="1452450"/>
            <a:ext cx="7178400" cy="3040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A50A51"/>
              </a:buClr>
              <a:buSzPts val="1600"/>
              <a:buAutoNum type="arabicPeriod"/>
            </a:pPr>
            <a:r>
              <a:rPr lang="en" sz="1600">
                <a:solidFill>
                  <a:srgbClr val="A50A51"/>
                </a:solidFill>
              </a:rPr>
              <a:t>Take a moment to review your updated strategies. Are they clear? Are they actionable? Do they feel like the right focus for the next six months?</a:t>
            </a:r>
            <a:endParaRPr sz="1600">
              <a:solidFill>
                <a:srgbClr val="A50A51"/>
              </a:solidFill>
            </a:endParaRPr>
          </a:p>
          <a:p>
            <a:pPr indent="-330200" lvl="0" marL="457200" rtl="0" algn="l">
              <a:spcBef>
                <a:spcPts val="0"/>
              </a:spcBef>
              <a:spcAft>
                <a:spcPts val="0"/>
              </a:spcAft>
              <a:buClr>
                <a:srgbClr val="A50A51"/>
              </a:buClr>
              <a:buSzPts val="1600"/>
              <a:buAutoNum type="arabicPeriod"/>
            </a:pPr>
            <a:r>
              <a:rPr lang="en" sz="1600">
                <a:solidFill>
                  <a:srgbClr val="A50A51"/>
                </a:solidFill>
              </a:rPr>
              <a:t>In our next session, Team Planning Session #3, we will take these updated strategies and build out detailed 6-month goals and action plans. </a:t>
            </a:r>
            <a:endParaRPr sz="1600">
              <a:solidFill>
                <a:srgbClr val="A50A51"/>
              </a:solidFill>
            </a:endParaRPr>
          </a:p>
          <a:p>
            <a:pPr indent="-330200" lvl="0" marL="457200" rtl="0" algn="l">
              <a:spcBef>
                <a:spcPts val="0"/>
              </a:spcBef>
              <a:spcAft>
                <a:spcPts val="0"/>
              </a:spcAft>
              <a:buClr>
                <a:srgbClr val="A50A51"/>
              </a:buClr>
              <a:buSzPts val="1600"/>
              <a:buFont typeface="Asap Condensed"/>
              <a:buAutoNum type="arabicPeriod"/>
            </a:pPr>
            <a:r>
              <a:rPr b="1" lang="en" sz="1600">
                <a:solidFill>
                  <a:srgbClr val="A50A51"/>
                </a:solidFill>
              </a:rPr>
              <a:t>Before you leave, Coaches will take a picture</a:t>
            </a:r>
            <a:endParaRPr b="1" sz="1600">
              <a:solidFill>
                <a:srgbClr val="A50A5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240" name="Shape 240"/>
        <p:cNvGrpSpPr/>
        <p:nvPr/>
      </p:nvGrpSpPr>
      <p:grpSpPr>
        <a:xfrm>
          <a:off x="0" y="0"/>
          <a:ext cx="0" cy="0"/>
          <a:chOff x="0" y="0"/>
          <a:chExt cx="0" cy="0"/>
        </a:xfrm>
      </p:grpSpPr>
      <p:sp>
        <p:nvSpPr>
          <p:cNvPr id="241" name="Google Shape;241;p33"/>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3"/>
          <p:cNvSpPr txBox="1"/>
          <p:nvPr>
            <p:ph type="title"/>
          </p:nvPr>
        </p:nvSpPr>
        <p:spPr>
          <a:xfrm>
            <a:off x="379875" y="290041"/>
            <a:ext cx="8342100" cy="9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sz="3200">
              <a:solidFill>
                <a:srgbClr val="A50A51"/>
              </a:solidFill>
            </a:endParaRPr>
          </a:p>
        </p:txBody>
      </p:sp>
      <p:sp>
        <p:nvSpPr>
          <p:cNvPr id="148" name="Google Shape;148;p23"/>
          <p:cNvSpPr txBox="1"/>
          <p:nvPr/>
        </p:nvSpPr>
        <p:spPr>
          <a:xfrm>
            <a:off x="676350" y="1127550"/>
            <a:ext cx="3365700" cy="156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Community </a:t>
            </a:r>
            <a:r>
              <a:rPr b="1" lang="en">
                <a:solidFill>
                  <a:schemeClr val="dk2"/>
                </a:solidFill>
                <a:latin typeface="Raleway"/>
                <a:ea typeface="Raleway"/>
                <a:cs typeface="Raleway"/>
                <a:sym typeface="Raleway"/>
              </a:rPr>
              <a:t>Reflection</a:t>
            </a:r>
            <a:r>
              <a:rPr b="1" lang="en">
                <a:solidFill>
                  <a:schemeClr val="dk2"/>
                </a:solidFill>
                <a:latin typeface="Raleway"/>
                <a:ea typeface="Raleway"/>
                <a:cs typeface="Raleway"/>
                <a:sym typeface="Raleway"/>
              </a:rPr>
              <a:t> and Self assessment</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Strategy review and work planning</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rPr b="1" lang="en">
                <a:solidFill>
                  <a:schemeClr val="dk2"/>
                </a:solidFill>
                <a:latin typeface="Raleway"/>
                <a:ea typeface="Raleway"/>
                <a:cs typeface="Raleway"/>
                <a:sym typeface="Raleway"/>
              </a:rPr>
              <a:t>Updated </a:t>
            </a:r>
            <a:r>
              <a:rPr b="1" lang="en">
                <a:solidFill>
                  <a:schemeClr val="dk2"/>
                </a:solidFill>
                <a:latin typeface="Raleway"/>
                <a:ea typeface="Raleway"/>
                <a:cs typeface="Raleway"/>
                <a:sym typeface="Raleway"/>
              </a:rPr>
              <a:t>strategies</a:t>
            </a:r>
            <a:r>
              <a:rPr b="1" lang="en">
                <a:solidFill>
                  <a:schemeClr val="dk2"/>
                </a:solidFill>
                <a:latin typeface="Raleway"/>
                <a:ea typeface="Raleway"/>
                <a:cs typeface="Raleway"/>
                <a:sym typeface="Raleway"/>
              </a:rPr>
              <a:t> and wrap-up</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p:txBody>
      </p:sp>
      <p:sp>
        <p:nvSpPr>
          <p:cNvPr id="149" name="Google Shape;149;p23"/>
          <p:cNvSpPr txBox="1"/>
          <p:nvPr>
            <p:ph type="title"/>
          </p:nvPr>
        </p:nvSpPr>
        <p:spPr>
          <a:xfrm>
            <a:off x="379875" y="10914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1</a:t>
            </a:r>
            <a:endParaRPr b="1" sz="2400">
              <a:solidFill>
                <a:srgbClr val="A50A51"/>
              </a:solidFill>
              <a:latin typeface="Roboto Condensed"/>
              <a:ea typeface="Roboto Condensed"/>
              <a:cs typeface="Roboto Condensed"/>
              <a:sym typeface="Roboto Condensed"/>
            </a:endParaRPr>
          </a:p>
        </p:txBody>
      </p:sp>
      <p:sp>
        <p:nvSpPr>
          <p:cNvPr id="150" name="Google Shape;150;p23"/>
          <p:cNvSpPr txBox="1"/>
          <p:nvPr>
            <p:ph type="title"/>
          </p:nvPr>
        </p:nvSpPr>
        <p:spPr>
          <a:xfrm>
            <a:off x="379875" y="221103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2</a:t>
            </a:r>
            <a:endParaRPr b="1" sz="2400">
              <a:solidFill>
                <a:srgbClr val="A50A51"/>
              </a:solidFill>
              <a:latin typeface="Roboto Condensed"/>
              <a:ea typeface="Roboto Condensed"/>
              <a:cs typeface="Roboto Condensed"/>
              <a:sym typeface="Roboto Condensed"/>
            </a:endParaRPr>
          </a:p>
        </p:txBody>
      </p:sp>
      <p:cxnSp>
        <p:nvCxnSpPr>
          <p:cNvPr id="151" name="Google Shape;151;p23"/>
          <p:cNvCxnSpPr/>
          <p:nvPr/>
        </p:nvCxnSpPr>
        <p:spPr>
          <a:xfrm>
            <a:off x="676350" y="1262063"/>
            <a:ext cx="0" cy="587100"/>
          </a:xfrm>
          <a:prstGeom prst="straightConnector1">
            <a:avLst/>
          </a:prstGeom>
          <a:noFill/>
          <a:ln cap="flat" cmpd="sng" w="19050">
            <a:solidFill>
              <a:srgbClr val="A50A51"/>
            </a:solidFill>
            <a:prstDash val="solid"/>
            <a:round/>
            <a:headEnd len="med" w="med" type="none"/>
            <a:tailEnd len="med" w="med" type="none"/>
          </a:ln>
        </p:spPr>
      </p:cxnSp>
      <p:cxnSp>
        <p:nvCxnSpPr>
          <p:cNvPr id="152" name="Google Shape;152;p23"/>
          <p:cNvCxnSpPr/>
          <p:nvPr/>
        </p:nvCxnSpPr>
        <p:spPr>
          <a:xfrm>
            <a:off x="676350" y="2328088"/>
            <a:ext cx="0" cy="740100"/>
          </a:xfrm>
          <a:prstGeom prst="straightConnector1">
            <a:avLst/>
          </a:prstGeom>
          <a:noFill/>
          <a:ln cap="flat" cmpd="sng" w="19050">
            <a:solidFill>
              <a:srgbClr val="A50A51"/>
            </a:solidFill>
            <a:prstDash val="solid"/>
            <a:round/>
            <a:headEnd len="med" w="med" type="none"/>
            <a:tailEnd len="med" w="med" type="none"/>
          </a:ln>
        </p:spPr>
      </p:cxnSp>
      <p:sp>
        <p:nvSpPr>
          <p:cNvPr id="153" name="Google Shape;153;p23"/>
          <p:cNvSpPr txBox="1"/>
          <p:nvPr>
            <p:ph type="title"/>
          </p:nvPr>
        </p:nvSpPr>
        <p:spPr>
          <a:xfrm>
            <a:off x="379875" y="33305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3</a:t>
            </a:r>
            <a:endParaRPr b="1" sz="2400">
              <a:solidFill>
                <a:srgbClr val="A50A51"/>
              </a:solidFill>
              <a:latin typeface="Roboto Condensed"/>
              <a:ea typeface="Roboto Condensed"/>
              <a:cs typeface="Roboto Condensed"/>
              <a:sym typeface="Roboto Condensed"/>
            </a:endParaRPr>
          </a:p>
        </p:txBody>
      </p:sp>
      <p:cxnSp>
        <p:nvCxnSpPr>
          <p:cNvPr id="154" name="Google Shape;154;p23"/>
          <p:cNvCxnSpPr/>
          <p:nvPr/>
        </p:nvCxnSpPr>
        <p:spPr>
          <a:xfrm>
            <a:off x="676350" y="3426063"/>
            <a:ext cx="0" cy="783600"/>
          </a:xfrm>
          <a:prstGeom prst="straightConnector1">
            <a:avLst/>
          </a:prstGeom>
          <a:noFill/>
          <a:ln cap="flat" cmpd="sng" w="19050">
            <a:solidFill>
              <a:srgbClr val="A50A51"/>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221250" y="296500"/>
            <a:ext cx="74262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Warm</a:t>
            </a:r>
            <a:r>
              <a:rPr b="1" lang="en">
                <a:latin typeface="Raleway"/>
                <a:ea typeface="Raleway"/>
                <a:cs typeface="Raleway"/>
                <a:sym typeface="Raleway"/>
              </a:rPr>
              <a:t> Up</a:t>
            </a:r>
            <a:endParaRPr b="1">
              <a:solidFill>
                <a:srgbClr val="A50A51"/>
              </a:solidFill>
              <a:latin typeface="Raleway"/>
              <a:ea typeface="Raleway"/>
              <a:cs typeface="Raleway"/>
              <a:sym typeface="Raleway"/>
            </a:endParaRPr>
          </a:p>
        </p:txBody>
      </p:sp>
      <p:sp>
        <p:nvSpPr>
          <p:cNvPr id="160" name="Google Shape;160;p24"/>
          <p:cNvSpPr txBox="1"/>
          <p:nvPr/>
        </p:nvSpPr>
        <p:spPr>
          <a:xfrm>
            <a:off x="430700" y="1292100"/>
            <a:ext cx="5621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100">
                <a:solidFill>
                  <a:srgbClr val="A50A51"/>
                </a:solidFill>
                <a:latin typeface="Raleway"/>
                <a:ea typeface="Raleway"/>
                <a:cs typeface="Raleway"/>
                <a:sym typeface="Raleway"/>
              </a:rPr>
              <a:t>Where is your favorite place to vacation?</a:t>
            </a:r>
            <a:endParaRPr b="1" i="1" sz="2100">
              <a:solidFill>
                <a:srgbClr val="A50A51"/>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379875" y="2854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Partner Community</a:t>
            </a:r>
            <a:endParaRPr b="1">
              <a:latin typeface="Raleway"/>
              <a:ea typeface="Raleway"/>
              <a:cs typeface="Raleway"/>
              <a:sym typeface="Raleway"/>
            </a:endParaRPr>
          </a:p>
        </p:txBody>
      </p:sp>
      <p:sp>
        <p:nvSpPr>
          <p:cNvPr id="166" name="Google Shape;166;p2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a:t>
            </a:r>
            <a:endParaRPr/>
          </a:p>
        </p:txBody>
      </p:sp>
      <p:sp>
        <p:nvSpPr>
          <p:cNvPr id="167" name="Google Shape;167;p25"/>
          <p:cNvSpPr txBox="1"/>
          <p:nvPr>
            <p:ph idx="2" type="body"/>
          </p:nvPr>
        </p:nvSpPr>
        <p:spPr>
          <a:xfrm>
            <a:off x="379875" y="1301975"/>
            <a:ext cx="7474800" cy="3197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a:solidFill>
                  <a:srgbClr val="A50A51"/>
                </a:solidFill>
              </a:rPr>
              <a:t>Each </a:t>
            </a:r>
            <a:r>
              <a:rPr i="1" lang="en">
                <a:solidFill>
                  <a:srgbClr val="A50A51"/>
                </a:solidFill>
              </a:rPr>
              <a:t>community</a:t>
            </a:r>
            <a:r>
              <a:rPr i="1" lang="en">
                <a:solidFill>
                  <a:srgbClr val="A50A51"/>
                </a:solidFill>
              </a:rPr>
              <a:t> is seated next to another community- please take a few minutes to introduce yourself. Throughout this session, you will use them as a sounding board.</a:t>
            </a:r>
            <a:endParaRPr i="1">
              <a:solidFill>
                <a:srgbClr val="A50A51"/>
              </a:solidFill>
            </a:endParaRPr>
          </a:p>
        </p:txBody>
      </p:sp>
      <p:pic>
        <p:nvPicPr>
          <p:cNvPr descr="a cartoon character says hi diddly ho neighborino while waving (Provided by Tenor)" id="168" name="Google Shape;168;p25"/>
          <p:cNvPicPr preferRelativeResize="0"/>
          <p:nvPr/>
        </p:nvPicPr>
        <p:blipFill>
          <a:blip r:embed="rId3">
            <a:alphaModFix/>
          </a:blip>
          <a:stretch>
            <a:fillRect/>
          </a:stretch>
        </p:blipFill>
        <p:spPr>
          <a:xfrm>
            <a:off x="2100825" y="2174725"/>
            <a:ext cx="4743450" cy="2194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72" name="Shape 172"/>
        <p:cNvGrpSpPr/>
        <p:nvPr/>
      </p:nvGrpSpPr>
      <p:grpSpPr>
        <a:xfrm>
          <a:off x="0" y="0"/>
          <a:ext cx="0" cy="0"/>
          <a:chOff x="0" y="0"/>
          <a:chExt cx="0" cy="0"/>
        </a:xfrm>
      </p:grpSpPr>
      <p:sp>
        <p:nvSpPr>
          <p:cNvPr id="173" name="Google Shape;173;p26"/>
          <p:cNvSpPr/>
          <p:nvPr/>
        </p:nvSpPr>
        <p:spPr>
          <a:xfrm>
            <a:off x="0" y="-11900"/>
            <a:ext cx="9144000" cy="45126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174" name="Google Shape;174;p26"/>
          <p:cNvSpPr/>
          <p:nvPr/>
        </p:nvSpPr>
        <p:spPr>
          <a:xfrm>
            <a:off x="619125" y="1357325"/>
            <a:ext cx="2357700" cy="23289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175" name="Google Shape;175;p26"/>
          <p:cNvSpPr txBox="1"/>
          <p:nvPr>
            <p:ph type="title"/>
          </p:nvPr>
        </p:nvSpPr>
        <p:spPr>
          <a:xfrm>
            <a:off x="400950" y="27860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rgbClr val="A50A51"/>
                </a:solidFill>
                <a:highlight>
                  <a:schemeClr val="lt1"/>
                </a:highlight>
                <a:latin typeface="Asap Condensed"/>
                <a:ea typeface="Asap Condensed"/>
                <a:cs typeface="Asap Condensed"/>
                <a:sym typeface="Asap Condensed"/>
              </a:rPr>
              <a:t> PRESENTERS </a:t>
            </a:r>
            <a:r>
              <a:rPr b="1" lang="en" sz="3700">
                <a:solidFill>
                  <a:schemeClr val="lt1"/>
                </a:solidFill>
                <a:highlight>
                  <a:schemeClr val="lt1"/>
                </a:highlight>
                <a:latin typeface="Asap Condensed"/>
                <a:ea typeface="Asap Condensed"/>
                <a:cs typeface="Asap Condensed"/>
                <a:sym typeface="Asap Condensed"/>
              </a:rPr>
              <a:t>. </a:t>
            </a:r>
            <a:endParaRPr b="1" sz="37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3700">
              <a:solidFill>
                <a:srgbClr val="FFFFFF"/>
              </a:solidFill>
              <a:highlight>
                <a:srgbClr val="A50A51"/>
              </a:highlight>
              <a:latin typeface="Asap Condensed"/>
              <a:ea typeface="Asap Condensed"/>
              <a:cs typeface="Asap Condensed"/>
              <a:sym typeface="Asap Condensed"/>
            </a:endParaRPr>
          </a:p>
        </p:txBody>
      </p:sp>
      <p:sp>
        <p:nvSpPr>
          <p:cNvPr id="176" name="Google Shape;176;p26"/>
          <p:cNvSpPr txBox="1"/>
          <p:nvPr>
            <p:ph type="title"/>
          </p:nvPr>
        </p:nvSpPr>
        <p:spPr>
          <a:xfrm>
            <a:off x="134400" y="3677656"/>
            <a:ext cx="3324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Paul Mohr</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2000">
                <a:highlight>
                  <a:schemeClr val="lt1"/>
                </a:highlight>
                <a:latin typeface="Asap Condensed Light"/>
                <a:ea typeface="Asap Condensed Light"/>
                <a:cs typeface="Asap Condensed Light"/>
                <a:sym typeface="Asap Condensed Light"/>
              </a:rPr>
              <a:t>Systems Improvement Advisor</a:t>
            </a:r>
            <a:r>
              <a:rPr lang="en" sz="2000">
                <a:solidFill>
                  <a:schemeClr val="lt1"/>
                </a:solidFill>
                <a:highlight>
                  <a:schemeClr val="lt1"/>
                </a:highlight>
                <a:latin typeface="Asap Condensed Light"/>
                <a:ea typeface="Asap Condensed Light"/>
                <a:cs typeface="Asap Condensed Light"/>
                <a:sym typeface="Asap Condensed Light"/>
              </a:rPr>
              <a:t>.</a:t>
            </a:r>
            <a:r>
              <a:rPr b="1" lang="en" sz="2000">
                <a:solidFill>
                  <a:schemeClr val="lt1"/>
                </a:solidFill>
                <a:highlight>
                  <a:schemeClr val="lt1"/>
                </a:highlight>
                <a:latin typeface="Asap Condensed"/>
                <a:ea typeface="Asap Condensed"/>
                <a:cs typeface="Asap Condensed"/>
                <a:sym typeface="Asap Condensed"/>
              </a:rPr>
              <a:t> </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177" name="Google Shape;177;p26"/>
          <p:cNvSpPr txBox="1"/>
          <p:nvPr>
            <p:ph type="title"/>
          </p:nvPr>
        </p:nvSpPr>
        <p:spPr>
          <a:xfrm>
            <a:off x="3436400" y="3677656"/>
            <a:ext cx="23577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Rachel Walden</a:t>
            </a:r>
            <a:r>
              <a:rPr b="1" lang="en" sz="2000">
                <a:solidFill>
                  <a:schemeClr val="lt1"/>
                </a:solidFill>
                <a:highlight>
                  <a:schemeClr val="lt1"/>
                </a:highlight>
                <a:latin typeface="Asap Condensed"/>
                <a:ea typeface="Asap Condensed"/>
                <a:cs typeface="Asap Condensed"/>
                <a:sym typeface="Asap Condensed"/>
              </a:rPr>
              <a:t> . </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lang="en" sz="2000">
                <a:highlight>
                  <a:schemeClr val="lt1"/>
                </a:highlight>
                <a:latin typeface="Asap Condensed Light"/>
                <a:ea typeface="Asap Condensed Light"/>
                <a:cs typeface="Asap Condensed Light"/>
                <a:sym typeface="Asap Condensed Light"/>
              </a:rPr>
              <a:t>Data Coach and Performance Advisor</a:t>
            </a:r>
            <a:r>
              <a:rPr b="1" lang="en" sz="2000">
                <a:solidFill>
                  <a:schemeClr val="lt1"/>
                </a:solidFill>
                <a:highlight>
                  <a:schemeClr val="lt1"/>
                </a:highlight>
                <a:latin typeface="Asap Condensed"/>
                <a:ea typeface="Asap Condensed"/>
                <a:cs typeface="Asap Condensed"/>
                <a:sym typeface="Asap Condensed"/>
              </a:rPr>
              <a:t>. .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178" name="Google Shape;178;p26"/>
          <p:cNvSpPr txBox="1"/>
          <p:nvPr>
            <p:ph type="title"/>
          </p:nvPr>
        </p:nvSpPr>
        <p:spPr>
          <a:xfrm>
            <a:off x="6322750" y="3677656"/>
            <a:ext cx="2029500" cy="49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Lenny Pierce</a:t>
            </a:r>
            <a:r>
              <a:rPr b="1" lang="en" sz="2000">
                <a:solidFill>
                  <a:schemeClr val="lt1"/>
                </a:solidFill>
                <a:highlight>
                  <a:schemeClr val="lt1"/>
                </a:highlight>
                <a:latin typeface="Asap Condensed"/>
                <a:ea typeface="Asap Condensed"/>
                <a:cs typeface="Asap Condensed"/>
                <a:sym typeface="Asap Condensed"/>
              </a:rPr>
              <a:t> . </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lang="en" sz="2000">
                <a:highlight>
                  <a:schemeClr val="lt1"/>
                </a:highlight>
                <a:latin typeface="Asap Condensed Light"/>
                <a:ea typeface="Asap Condensed Light"/>
                <a:cs typeface="Asap Condensed Light"/>
                <a:sym typeface="Asap Condensed Light"/>
              </a:rPr>
              <a:t>Capacity Building Strategy Lead</a:t>
            </a:r>
            <a:r>
              <a:rPr b="1" lang="en" sz="2000">
                <a:solidFill>
                  <a:schemeClr val="lt1"/>
                </a:solidFill>
                <a:highlight>
                  <a:schemeClr val="lt1"/>
                </a:highlight>
                <a:latin typeface="Asap Condensed"/>
                <a:ea typeface="Asap Condensed"/>
                <a:cs typeface="Asap Condensed"/>
                <a:sym typeface="Asap Condensed"/>
              </a:rPr>
              <a:t>. .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179" name="Google Shape;179;p26"/>
          <p:cNvSpPr/>
          <p:nvPr/>
        </p:nvSpPr>
        <p:spPr>
          <a:xfrm>
            <a:off x="3393150" y="1407300"/>
            <a:ext cx="2357700" cy="23289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180" name="Google Shape;180;p26"/>
          <p:cNvSpPr/>
          <p:nvPr/>
        </p:nvSpPr>
        <p:spPr>
          <a:xfrm>
            <a:off x="6167175" y="1407300"/>
            <a:ext cx="2357700" cy="23289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pic>
        <p:nvPicPr>
          <p:cNvPr id="181" name="Google Shape;181;p26" title="BFZ Learning Session 2025 (2).png"/>
          <p:cNvPicPr preferRelativeResize="0"/>
          <p:nvPr/>
        </p:nvPicPr>
        <p:blipFill rotWithShape="1">
          <a:blip r:embed="rId3">
            <a:alphaModFix/>
          </a:blip>
          <a:srcRect b="17754" l="67079" r="19904" t="53135"/>
          <a:stretch/>
        </p:blipFill>
        <p:spPr>
          <a:xfrm>
            <a:off x="8194525" y="278612"/>
            <a:ext cx="720050" cy="907276"/>
          </a:xfrm>
          <a:prstGeom prst="rect">
            <a:avLst/>
          </a:prstGeom>
          <a:noFill/>
          <a:ln>
            <a:noFill/>
          </a:ln>
        </p:spPr>
      </p:pic>
      <p:pic>
        <p:nvPicPr>
          <p:cNvPr id="182" name="Google Shape;182;p26"/>
          <p:cNvPicPr preferRelativeResize="0"/>
          <p:nvPr/>
        </p:nvPicPr>
        <p:blipFill>
          <a:blip r:embed="rId4">
            <a:alphaModFix/>
          </a:blip>
          <a:stretch>
            <a:fillRect/>
          </a:stretch>
        </p:blipFill>
        <p:spPr>
          <a:xfrm>
            <a:off x="543824" y="1313108"/>
            <a:ext cx="2433025" cy="2433025"/>
          </a:xfrm>
          <a:prstGeom prst="rect">
            <a:avLst/>
          </a:prstGeom>
          <a:noFill/>
          <a:ln>
            <a:noFill/>
          </a:ln>
        </p:spPr>
      </p:pic>
      <p:pic>
        <p:nvPicPr>
          <p:cNvPr id="183" name="Google Shape;183;p26"/>
          <p:cNvPicPr preferRelativeResize="0"/>
          <p:nvPr/>
        </p:nvPicPr>
        <p:blipFill>
          <a:blip r:embed="rId5">
            <a:alphaModFix/>
          </a:blip>
          <a:stretch>
            <a:fillRect/>
          </a:stretch>
        </p:blipFill>
        <p:spPr>
          <a:xfrm>
            <a:off x="3338760" y="1313120"/>
            <a:ext cx="2433025" cy="2433025"/>
          </a:xfrm>
          <a:prstGeom prst="rect">
            <a:avLst/>
          </a:prstGeom>
          <a:noFill/>
          <a:ln>
            <a:noFill/>
          </a:ln>
        </p:spPr>
      </p:pic>
      <p:pic>
        <p:nvPicPr>
          <p:cNvPr id="184" name="Google Shape;184;p26"/>
          <p:cNvPicPr preferRelativeResize="0"/>
          <p:nvPr/>
        </p:nvPicPr>
        <p:blipFill>
          <a:blip r:embed="rId6">
            <a:alphaModFix/>
          </a:blip>
          <a:stretch>
            <a:fillRect/>
          </a:stretch>
        </p:blipFill>
        <p:spPr>
          <a:xfrm>
            <a:off x="6133723" y="1313131"/>
            <a:ext cx="2433000" cy="24330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88" name="Shape 188"/>
        <p:cNvGrpSpPr/>
        <p:nvPr/>
      </p:nvGrpSpPr>
      <p:grpSpPr>
        <a:xfrm>
          <a:off x="0" y="0"/>
          <a:ext cx="0" cy="0"/>
          <a:chOff x="0" y="0"/>
          <a:chExt cx="0" cy="0"/>
        </a:xfrm>
      </p:grpSpPr>
      <p:sp>
        <p:nvSpPr>
          <p:cNvPr id="189" name="Google Shape;189;p27"/>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7"/>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191" name="Google Shape;191;p27"/>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7"/>
          <p:cNvSpPr txBox="1"/>
          <p:nvPr/>
        </p:nvSpPr>
        <p:spPr>
          <a:xfrm>
            <a:off x="1778450" y="1595275"/>
            <a:ext cx="5817600" cy="102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Raleway Light"/>
                <a:ea typeface="Raleway Light"/>
                <a:cs typeface="Raleway Light"/>
                <a:sym typeface="Raleway Light"/>
              </a:rPr>
              <a:t>Reflection and Assessment</a:t>
            </a:r>
            <a:endParaRPr sz="3200">
              <a:solidFill>
                <a:srgbClr val="FFFFFF"/>
              </a:solidFill>
              <a:latin typeface="Raleway Light"/>
              <a:ea typeface="Raleway Light"/>
              <a:cs typeface="Raleway Light"/>
              <a:sym typeface="Raleway Light"/>
            </a:endParaRPr>
          </a:p>
        </p:txBody>
      </p:sp>
      <p:sp>
        <p:nvSpPr>
          <p:cNvPr id="193" name="Google Shape;193;p27"/>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Team Planning Session 2</a:t>
            </a:r>
            <a:r>
              <a:rPr lang="en" sz="2400">
                <a:solidFill>
                  <a:srgbClr val="A50A51"/>
                </a:solidFill>
                <a:highlight>
                  <a:srgbClr val="A50A51"/>
                </a:highlight>
                <a:latin typeface="Raleway ExtraBold"/>
                <a:ea typeface="Raleway ExtraBold"/>
                <a:cs typeface="Raleway ExtraBold"/>
                <a:sym typeface="Raleway ExtraBold"/>
              </a:rPr>
              <a:t>,</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Activity 1</a:t>
            </a:r>
            <a:endParaRPr sz="2400">
              <a:solidFill>
                <a:srgbClr val="A50A51"/>
              </a:solidFill>
              <a:highlight>
                <a:srgbClr val="A50A51"/>
              </a:highlight>
              <a:latin typeface="Raleway Light"/>
              <a:ea typeface="Raleway Light"/>
              <a:cs typeface="Raleway Light"/>
              <a:sym typeface="Raleway Light"/>
            </a:endParaRPr>
          </a:p>
        </p:txBody>
      </p:sp>
      <p:sp>
        <p:nvSpPr>
          <p:cNvPr id="194" name="Google Shape;194;p27"/>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195" name="Google Shape;195;p27"/>
          <p:cNvSpPr txBox="1"/>
          <p:nvPr/>
        </p:nvSpPr>
        <p:spPr>
          <a:xfrm>
            <a:off x="474900" y="1359200"/>
            <a:ext cx="1158600" cy="11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1</a:t>
            </a:r>
            <a:endParaRPr sz="7200">
              <a:solidFill>
                <a:srgbClr val="A50A51"/>
              </a:solidFill>
              <a:latin typeface="Roboto Condensed Light"/>
              <a:ea typeface="Roboto Condensed Light"/>
              <a:cs typeface="Roboto Condensed Light"/>
              <a:sym typeface="Roboto Condensed Light"/>
            </a:endParaRPr>
          </a:p>
        </p:txBody>
      </p:sp>
      <p:pic>
        <p:nvPicPr>
          <p:cNvPr descr="stan marsh from south park says that he had to ask myself hard questions (Provided by Tenor)" id="196" name="Google Shape;196;p27"/>
          <p:cNvPicPr preferRelativeResize="0"/>
          <p:nvPr/>
        </p:nvPicPr>
        <p:blipFill>
          <a:blip r:embed="rId3">
            <a:alphaModFix/>
          </a:blip>
          <a:stretch>
            <a:fillRect/>
          </a:stretch>
        </p:blipFill>
        <p:spPr>
          <a:xfrm>
            <a:off x="2402847" y="2348800"/>
            <a:ext cx="3700804" cy="2145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type="title"/>
          </p:nvPr>
        </p:nvSpPr>
        <p:spPr>
          <a:xfrm>
            <a:off x="35250" y="131975"/>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Reflection and Assessment</a:t>
            </a:r>
            <a:endParaRPr b="1">
              <a:latin typeface="Raleway"/>
              <a:ea typeface="Raleway"/>
              <a:cs typeface="Raleway"/>
              <a:sym typeface="Raleway"/>
            </a:endParaRPr>
          </a:p>
        </p:txBody>
      </p:sp>
      <p:sp>
        <p:nvSpPr>
          <p:cNvPr id="202" name="Google Shape;202;p28"/>
          <p:cNvSpPr txBox="1"/>
          <p:nvPr>
            <p:ph idx="1" type="subTitle"/>
          </p:nvPr>
        </p:nvSpPr>
        <p:spPr>
          <a:xfrm>
            <a:off x="0" y="600900"/>
            <a:ext cx="7590000" cy="37485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A50A51"/>
              </a:buClr>
              <a:buSzPts val="1300"/>
              <a:buAutoNum type="arabicPeriod"/>
            </a:pPr>
            <a:r>
              <a:rPr lang="en" sz="1300"/>
              <a:t>Review current strategies/driver diagram</a:t>
            </a:r>
            <a:endParaRPr sz="1300"/>
          </a:p>
          <a:p>
            <a:pPr indent="0" lvl="0" marL="457200" rtl="0" algn="l">
              <a:spcBef>
                <a:spcPts val="0"/>
              </a:spcBef>
              <a:spcAft>
                <a:spcPts val="0"/>
              </a:spcAft>
              <a:buNone/>
            </a:pPr>
            <a:r>
              <a:t/>
            </a:r>
            <a:endParaRPr sz="1300"/>
          </a:p>
          <a:p>
            <a:pPr indent="-311150" lvl="0" marL="457200" rtl="0" algn="l">
              <a:spcBef>
                <a:spcPts val="0"/>
              </a:spcBef>
              <a:spcAft>
                <a:spcPts val="0"/>
              </a:spcAft>
              <a:buClr>
                <a:srgbClr val="A50A51"/>
              </a:buClr>
              <a:buSzPts val="1300"/>
              <a:buAutoNum type="arabicPeriod"/>
            </a:pPr>
            <a:r>
              <a:rPr lang="en" sz="1300"/>
              <a:t>Using the Foundational Capabilities Rubric- self assess your communities current system</a:t>
            </a:r>
            <a:endParaRPr sz="1300"/>
          </a:p>
          <a:p>
            <a:pPr indent="-311150" lvl="1" marL="914400" rtl="0" algn="l">
              <a:lnSpc>
                <a:spcPct val="115000"/>
              </a:lnSpc>
              <a:spcBef>
                <a:spcPts val="0"/>
              </a:spcBef>
              <a:spcAft>
                <a:spcPts val="0"/>
              </a:spcAft>
              <a:buClr>
                <a:schemeClr val="dk2"/>
              </a:buClr>
              <a:buSzPts val="1300"/>
              <a:buFont typeface="Raleway"/>
              <a:buChar char="○"/>
            </a:pPr>
            <a:r>
              <a:rPr lang="en" sz="1300">
                <a:solidFill>
                  <a:schemeClr val="dk2"/>
                </a:solidFill>
                <a:latin typeface="Raleway"/>
                <a:ea typeface="Raleway"/>
                <a:cs typeface="Raleway"/>
                <a:sym typeface="Raleway"/>
              </a:rPr>
              <a:t>Where do you land in terms of  backbone org, strategic partners, shared goal, comprehensive data. </a:t>
            </a:r>
            <a:endParaRPr sz="1300">
              <a:solidFill>
                <a:schemeClr val="dk2"/>
              </a:solidFill>
              <a:latin typeface="Raleway"/>
              <a:ea typeface="Raleway"/>
              <a:cs typeface="Raleway"/>
              <a:sym typeface="Raleway"/>
            </a:endParaRPr>
          </a:p>
          <a:p>
            <a:pPr indent="-311150" lvl="1" marL="914400" rtl="0" algn="l">
              <a:lnSpc>
                <a:spcPct val="115000"/>
              </a:lnSpc>
              <a:spcBef>
                <a:spcPts val="0"/>
              </a:spcBef>
              <a:spcAft>
                <a:spcPts val="0"/>
              </a:spcAft>
              <a:buClr>
                <a:schemeClr val="dk2"/>
              </a:buClr>
              <a:buSzPts val="1300"/>
              <a:buFont typeface="Raleway"/>
              <a:buChar char="○"/>
            </a:pPr>
            <a:r>
              <a:rPr lang="en" sz="1300">
                <a:solidFill>
                  <a:schemeClr val="dk2"/>
                </a:solidFill>
                <a:latin typeface="Raleway"/>
                <a:ea typeface="Raleway"/>
                <a:cs typeface="Raleway"/>
                <a:sym typeface="Raleway"/>
              </a:rPr>
              <a:t>What evidence supports this rating? </a:t>
            </a:r>
            <a:endParaRPr sz="1300">
              <a:solidFill>
                <a:schemeClr val="dk2"/>
              </a:solidFill>
              <a:latin typeface="Raleway"/>
              <a:ea typeface="Raleway"/>
              <a:cs typeface="Raleway"/>
              <a:sym typeface="Raleway"/>
            </a:endParaRPr>
          </a:p>
          <a:p>
            <a:pPr indent="-311150" lvl="1" marL="914400" rtl="0" algn="l">
              <a:spcBef>
                <a:spcPts val="0"/>
              </a:spcBef>
              <a:spcAft>
                <a:spcPts val="0"/>
              </a:spcAft>
              <a:buClr>
                <a:schemeClr val="dk2"/>
              </a:buClr>
              <a:buSzPts val="1300"/>
              <a:buFont typeface="Raleway"/>
              <a:buChar char="○"/>
            </a:pPr>
            <a:r>
              <a:rPr lang="en" sz="1300">
                <a:solidFill>
                  <a:schemeClr val="dk2"/>
                </a:solidFill>
                <a:latin typeface="Raleway"/>
                <a:ea typeface="Raleway"/>
                <a:cs typeface="Raleway"/>
                <a:sym typeface="Raleway"/>
              </a:rPr>
              <a:t>Are there clear processes you can point to or clear gaps that support this rating?</a:t>
            </a:r>
            <a:endParaRPr sz="1300">
              <a:solidFill>
                <a:schemeClr val="dk2"/>
              </a:solidFill>
              <a:latin typeface="Raleway"/>
              <a:ea typeface="Raleway"/>
              <a:cs typeface="Raleway"/>
              <a:sym typeface="Raleway"/>
            </a:endParaRPr>
          </a:p>
          <a:p>
            <a:pPr indent="0" lvl="0" marL="914400" rtl="0" algn="l">
              <a:spcBef>
                <a:spcPts val="0"/>
              </a:spcBef>
              <a:spcAft>
                <a:spcPts val="0"/>
              </a:spcAft>
              <a:buNone/>
            </a:pPr>
            <a:r>
              <a:t/>
            </a:r>
            <a:endParaRPr sz="1300">
              <a:solidFill>
                <a:schemeClr val="dk2"/>
              </a:solidFill>
              <a:latin typeface="Raleway"/>
              <a:ea typeface="Raleway"/>
              <a:cs typeface="Raleway"/>
              <a:sym typeface="Raleway"/>
            </a:endParaRPr>
          </a:p>
          <a:p>
            <a:pPr indent="-311150" lvl="0" marL="457200" rtl="0" algn="l">
              <a:spcBef>
                <a:spcPts val="0"/>
              </a:spcBef>
              <a:spcAft>
                <a:spcPts val="0"/>
              </a:spcAft>
              <a:buClr>
                <a:srgbClr val="A50A51"/>
              </a:buClr>
              <a:buSzPts val="1300"/>
              <a:buFont typeface="Roboto"/>
              <a:buAutoNum type="arabicPeriod"/>
            </a:pPr>
            <a:r>
              <a:rPr lang="en" sz="1300">
                <a:solidFill>
                  <a:srgbClr val="A50A51"/>
                </a:solidFill>
              </a:rPr>
              <a:t>Use the </a:t>
            </a:r>
            <a:r>
              <a:rPr b="1" lang="en" sz="1300">
                <a:solidFill>
                  <a:srgbClr val="A50A51"/>
                </a:solidFill>
              </a:rPr>
              <a:t>Journey Map </a:t>
            </a:r>
            <a:r>
              <a:rPr lang="en" sz="1300">
                <a:solidFill>
                  <a:srgbClr val="A50A51"/>
                </a:solidFill>
              </a:rPr>
              <a:t>on the backside. The journey map shows what growth looks like for each capacity over time. Use this map to reflect on your current work plans and local goals.</a:t>
            </a:r>
            <a:endParaRPr sz="1300">
              <a:solidFill>
                <a:srgbClr val="A50A51"/>
              </a:solidFill>
            </a:endParaRPr>
          </a:p>
          <a:p>
            <a:pPr indent="-311150" lvl="1" marL="914400" rtl="0" algn="l">
              <a:lnSpc>
                <a:spcPct val="138000"/>
              </a:lnSpc>
              <a:spcBef>
                <a:spcPts val="0"/>
              </a:spcBef>
              <a:spcAft>
                <a:spcPts val="0"/>
              </a:spcAft>
              <a:buClr>
                <a:srgbClr val="A50A51"/>
              </a:buClr>
              <a:buSzPts val="1300"/>
              <a:buFont typeface="Raleway"/>
              <a:buChar char="○"/>
            </a:pPr>
            <a:r>
              <a:rPr lang="en" sz="1300">
                <a:solidFill>
                  <a:schemeClr val="dk2"/>
                </a:solidFill>
                <a:latin typeface="Raleway"/>
                <a:ea typeface="Raleway"/>
                <a:cs typeface="Raleway"/>
                <a:sym typeface="Raleway"/>
              </a:rPr>
              <a:t> How do your existing strategies align with the next steps on the map? Use this framing to identify any new aims and strategies or refine existing ones. </a:t>
            </a:r>
            <a:endParaRPr sz="1300">
              <a:solidFill>
                <a:schemeClr val="dk2"/>
              </a:solidFill>
              <a:latin typeface="Raleway"/>
              <a:ea typeface="Raleway"/>
              <a:cs typeface="Raleway"/>
              <a:sym typeface="Raleway"/>
            </a:endParaRPr>
          </a:p>
          <a:p>
            <a:pPr indent="0" lvl="0" marL="0" rtl="0" algn="l">
              <a:lnSpc>
                <a:spcPct val="138000"/>
              </a:lnSpc>
              <a:spcBef>
                <a:spcPts val="1200"/>
              </a:spcBef>
              <a:spcAft>
                <a:spcPts val="0"/>
              </a:spcAft>
              <a:buNone/>
            </a:pPr>
            <a:r>
              <a:rPr b="1" lang="en" sz="1300">
                <a:solidFill>
                  <a:srgbClr val="A50A51"/>
                </a:solidFill>
              </a:rPr>
              <a:t>  4.       </a:t>
            </a:r>
            <a:r>
              <a:rPr lang="en" sz="1300">
                <a:solidFill>
                  <a:srgbClr val="A50A51"/>
                </a:solidFill>
              </a:rPr>
              <a:t>Move on to activity 2 and use the 'Strategy Review Form' as a guide for documentation</a:t>
            </a:r>
            <a:endParaRPr>
              <a:solidFill>
                <a:srgbClr val="A50A51"/>
              </a:solidFill>
            </a:endParaRPr>
          </a:p>
          <a:p>
            <a:pPr indent="0" lvl="0" marL="0" rtl="0" algn="l">
              <a:lnSpc>
                <a:spcPct val="138000"/>
              </a:lnSpc>
              <a:spcBef>
                <a:spcPts val="1200"/>
              </a:spcBef>
              <a:spcAft>
                <a:spcPts val="0"/>
              </a:spcAft>
              <a:buNone/>
            </a:pPr>
            <a:r>
              <a:t/>
            </a:r>
            <a:endParaRPr>
              <a:solidFill>
                <a:srgbClr val="A50A51"/>
              </a:solidFill>
            </a:endParaRPr>
          </a:p>
          <a:p>
            <a:pPr indent="0" lvl="0" marL="914400" rtl="0" algn="l">
              <a:lnSpc>
                <a:spcPct val="115000"/>
              </a:lnSpc>
              <a:spcBef>
                <a:spcPts val="1200"/>
              </a:spcBef>
              <a:spcAft>
                <a:spcPts val="0"/>
              </a:spcAft>
              <a:buNone/>
            </a:pPr>
            <a:r>
              <a:t/>
            </a:r>
            <a:endParaRPr sz="1100">
              <a:solidFill>
                <a:schemeClr val="dk2"/>
              </a:solidFill>
            </a:endParaRPr>
          </a:p>
          <a:p>
            <a:pPr indent="0" lvl="0" marL="914400" rtl="0" algn="l">
              <a:spcBef>
                <a:spcPts val="0"/>
              </a:spcBef>
              <a:spcAft>
                <a:spcPts val="0"/>
              </a:spcAft>
              <a:buNone/>
            </a:pPr>
            <a:r>
              <a:t/>
            </a:r>
            <a:endParaRPr>
              <a:solidFill>
                <a:srgbClr val="A50A5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206" name="Shape 206"/>
        <p:cNvGrpSpPr/>
        <p:nvPr/>
      </p:nvGrpSpPr>
      <p:grpSpPr>
        <a:xfrm>
          <a:off x="0" y="0"/>
          <a:ext cx="0" cy="0"/>
          <a:chOff x="0" y="0"/>
          <a:chExt cx="0" cy="0"/>
        </a:xfrm>
      </p:grpSpPr>
      <p:sp>
        <p:nvSpPr>
          <p:cNvPr id="207" name="Google Shape;207;p29"/>
          <p:cNvSpPr/>
          <p:nvPr/>
        </p:nvSpPr>
        <p:spPr>
          <a:xfrm>
            <a:off x="0" y="530025"/>
            <a:ext cx="9144000" cy="39717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27BA0"/>
              </a:solidFill>
            </a:endParaRPr>
          </a:p>
        </p:txBody>
      </p:sp>
      <p:sp>
        <p:nvSpPr>
          <p:cNvPr id="208" name="Google Shape;208;p29"/>
          <p:cNvSpPr txBox="1"/>
          <p:nvPr/>
        </p:nvSpPr>
        <p:spPr>
          <a:xfrm>
            <a:off x="331825" y="139367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2</a:t>
            </a:r>
            <a:endParaRPr sz="7200">
              <a:solidFill>
                <a:srgbClr val="A50A51"/>
              </a:solidFill>
              <a:latin typeface="Roboto Condensed Light"/>
              <a:ea typeface="Roboto Condensed Light"/>
              <a:cs typeface="Roboto Condensed Light"/>
              <a:sym typeface="Roboto Condensed Light"/>
            </a:endParaRPr>
          </a:p>
        </p:txBody>
      </p:sp>
      <p:sp>
        <p:nvSpPr>
          <p:cNvPr id="209" name="Google Shape;209;p29"/>
          <p:cNvSpPr txBox="1"/>
          <p:nvPr/>
        </p:nvSpPr>
        <p:spPr>
          <a:xfrm>
            <a:off x="1490425" y="1703075"/>
            <a:ext cx="58176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Raleway Light"/>
                <a:ea typeface="Raleway Light"/>
                <a:cs typeface="Raleway Light"/>
                <a:sym typeface="Raleway Light"/>
              </a:rPr>
              <a:t>Strategy Review</a:t>
            </a:r>
            <a:endParaRPr sz="3200">
              <a:solidFill>
                <a:srgbClr val="FFFFFF"/>
              </a:solidFill>
              <a:latin typeface="Raleway Light"/>
              <a:ea typeface="Raleway Light"/>
              <a:cs typeface="Raleway Light"/>
              <a:sym typeface="Raleway Light"/>
            </a:endParaRPr>
          </a:p>
        </p:txBody>
      </p:sp>
      <p:sp>
        <p:nvSpPr>
          <p:cNvPr id="210" name="Google Shape;210;p29"/>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a:t>
            </a:r>
            <a:r>
              <a:rPr lang="en" sz="2400">
                <a:solidFill>
                  <a:schemeClr val="lt1"/>
                </a:solidFill>
                <a:highlight>
                  <a:srgbClr val="A50A51"/>
                </a:highlight>
                <a:latin typeface="Raleway ExtraBold"/>
                <a:ea typeface="Raleway ExtraBold"/>
                <a:cs typeface="Raleway ExtraBold"/>
                <a:sym typeface="Raleway ExtraBold"/>
              </a:rPr>
              <a:t> Team Planning Session 2</a:t>
            </a:r>
            <a:r>
              <a:rPr lang="en" sz="2400">
                <a:solidFill>
                  <a:srgbClr val="A50A51"/>
                </a:solidFill>
                <a:highlight>
                  <a:srgbClr val="A50A51"/>
                </a:highlight>
                <a:latin typeface="Raleway ExtraBold"/>
                <a:ea typeface="Raleway ExtraBold"/>
                <a:cs typeface="Raleway ExtraBold"/>
                <a:sym typeface="Raleway ExtraBold"/>
              </a:rPr>
              <a:t>,</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Activity 2</a:t>
            </a:r>
            <a:r>
              <a:rPr lang="en" sz="2400">
                <a:solidFill>
                  <a:srgbClr val="A50A51"/>
                </a:solidFill>
                <a:highlight>
                  <a:srgbClr val="A50A51"/>
                </a:highlight>
                <a:latin typeface="Raleway Light"/>
                <a:ea typeface="Raleway Light"/>
                <a:cs typeface="Raleway Light"/>
                <a:sym typeface="Raleway Light"/>
              </a:rPr>
              <a:t>,</a:t>
            </a:r>
            <a:endParaRPr sz="2400">
              <a:solidFill>
                <a:srgbClr val="A50A51"/>
              </a:solidFill>
              <a:highlight>
                <a:srgbClr val="A50A51"/>
              </a:highlight>
              <a:latin typeface="Raleway Light"/>
              <a:ea typeface="Raleway Light"/>
              <a:cs typeface="Raleway Light"/>
              <a:sym typeface="Raleway Light"/>
            </a:endParaRPr>
          </a:p>
        </p:txBody>
      </p:sp>
      <p:sp>
        <p:nvSpPr>
          <p:cNvPr id="211" name="Google Shape;211;p29"/>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pic>
        <p:nvPicPr>
          <p:cNvPr descr="a man says it 's strategy time in front of a house (Provided by Tenor)" id="212" name="Google Shape;212;p29"/>
          <p:cNvPicPr preferRelativeResize="0"/>
          <p:nvPr/>
        </p:nvPicPr>
        <p:blipFill>
          <a:blip r:embed="rId3">
            <a:alphaModFix/>
          </a:blip>
          <a:stretch>
            <a:fillRect/>
          </a:stretch>
        </p:blipFill>
        <p:spPr>
          <a:xfrm>
            <a:off x="5193575" y="909713"/>
            <a:ext cx="3559650" cy="3324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Strategy</a:t>
            </a:r>
            <a:r>
              <a:rPr b="1" lang="en" sz="3600">
                <a:latin typeface="Raleway"/>
                <a:ea typeface="Raleway"/>
                <a:cs typeface="Raleway"/>
                <a:sym typeface="Raleway"/>
              </a:rPr>
              <a:t> Review </a:t>
            </a:r>
            <a:endParaRPr b="1" sz="3600">
              <a:latin typeface="Raleway"/>
              <a:ea typeface="Raleway"/>
              <a:cs typeface="Raleway"/>
              <a:sym typeface="Raleway"/>
            </a:endParaRPr>
          </a:p>
        </p:txBody>
      </p:sp>
      <p:sp>
        <p:nvSpPr>
          <p:cNvPr id="218" name="Google Shape;218;p30"/>
          <p:cNvSpPr txBox="1"/>
          <p:nvPr>
            <p:ph idx="2" type="body"/>
          </p:nvPr>
        </p:nvSpPr>
        <p:spPr>
          <a:xfrm>
            <a:off x="379875" y="1452450"/>
            <a:ext cx="7443000" cy="3040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A50A51"/>
              </a:buClr>
              <a:buSzPts val="1400"/>
              <a:buAutoNum type="arabicPeriod"/>
            </a:pPr>
            <a:r>
              <a:rPr lang="en">
                <a:solidFill>
                  <a:srgbClr val="A50A51"/>
                </a:solidFill>
              </a:rPr>
              <a:t>Looking back at your driver diagram/ current strategies, </a:t>
            </a:r>
            <a:r>
              <a:rPr lang="en">
                <a:solidFill>
                  <a:srgbClr val="A50A51"/>
                </a:solidFill>
              </a:rPr>
              <a:t>select</a:t>
            </a:r>
            <a:r>
              <a:rPr lang="en">
                <a:solidFill>
                  <a:srgbClr val="A50A51"/>
                </a:solidFill>
              </a:rPr>
              <a:t> 2-3 that are most pressing and </a:t>
            </a:r>
            <a:r>
              <a:rPr lang="en">
                <a:solidFill>
                  <a:srgbClr val="A50A51"/>
                </a:solidFill>
              </a:rPr>
              <a:t>use the Strategy Review Form to answer these questions:</a:t>
            </a:r>
            <a:endParaRPr>
              <a:solidFill>
                <a:srgbClr val="A50A51"/>
              </a:solidFill>
            </a:endParaRPr>
          </a:p>
          <a:p>
            <a:pPr indent="-317500" lvl="1" marL="914400" rtl="0" algn="l">
              <a:spcBef>
                <a:spcPts val="0"/>
              </a:spcBef>
              <a:spcAft>
                <a:spcPts val="0"/>
              </a:spcAft>
              <a:buClr>
                <a:schemeClr val="dk2"/>
              </a:buClr>
              <a:buSzPts val="1400"/>
              <a:buChar char="○"/>
            </a:pPr>
            <a:r>
              <a:rPr lang="en" sz="1400">
                <a:solidFill>
                  <a:schemeClr val="dk2"/>
                </a:solidFill>
              </a:rPr>
              <a:t>Are these still the strategies that the community should be focusing on? Why or why not?</a:t>
            </a:r>
            <a:endParaRPr sz="1400">
              <a:solidFill>
                <a:schemeClr val="dk2"/>
              </a:solidFill>
            </a:endParaRPr>
          </a:p>
          <a:p>
            <a:pPr indent="-317500" lvl="1" marL="914400" rtl="0" algn="l">
              <a:spcBef>
                <a:spcPts val="0"/>
              </a:spcBef>
              <a:spcAft>
                <a:spcPts val="0"/>
              </a:spcAft>
              <a:buClr>
                <a:schemeClr val="dk2"/>
              </a:buClr>
              <a:buSzPts val="1400"/>
              <a:buChar char="○"/>
            </a:pPr>
            <a:r>
              <a:rPr lang="en" sz="1400">
                <a:solidFill>
                  <a:schemeClr val="dk2"/>
                </a:solidFill>
              </a:rPr>
              <a:t>Where have we seen success with each strategy?" Specific examples?</a:t>
            </a:r>
            <a:endParaRPr sz="1400">
              <a:solidFill>
                <a:schemeClr val="dk2"/>
              </a:solidFill>
            </a:endParaRPr>
          </a:p>
          <a:p>
            <a:pPr indent="-317500" lvl="1" marL="914400" rtl="0" algn="l">
              <a:spcBef>
                <a:spcPts val="0"/>
              </a:spcBef>
              <a:spcAft>
                <a:spcPts val="0"/>
              </a:spcAft>
              <a:buClr>
                <a:schemeClr val="dk2"/>
              </a:buClr>
              <a:buSzPts val="1400"/>
              <a:buFont typeface="Asap Condensed"/>
              <a:buChar char="○"/>
            </a:pPr>
            <a:r>
              <a:rPr b="1" lang="en" sz="1400">
                <a:solidFill>
                  <a:schemeClr val="dk2"/>
                </a:solidFill>
              </a:rPr>
              <a:t>What has been getting in the way of success for each strategy?</a:t>
            </a:r>
            <a:endParaRPr sz="1400">
              <a:solidFill>
                <a:schemeClr val="dk2"/>
              </a:solidFill>
            </a:endParaRPr>
          </a:p>
          <a:p>
            <a:pPr indent="0" lvl="0" marL="914400" rtl="0" algn="l">
              <a:spcBef>
                <a:spcPts val="0"/>
              </a:spcBef>
              <a:spcAft>
                <a:spcPts val="0"/>
              </a:spcAft>
              <a:buNone/>
            </a:pPr>
            <a:r>
              <a:t/>
            </a:r>
            <a:endParaRPr sz="1400">
              <a:solidFill>
                <a:srgbClr val="888888"/>
              </a:solidFill>
            </a:endParaRPr>
          </a:p>
          <a:p>
            <a:pPr indent="-317500" lvl="0" marL="457200" rtl="0" algn="l">
              <a:spcBef>
                <a:spcPts val="0"/>
              </a:spcBef>
              <a:spcAft>
                <a:spcPts val="0"/>
              </a:spcAft>
              <a:buClr>
                <a:srgbClr val="A50A51"/>
              </a:buClr>
              <a:buSzPts val="1400"/>
              <a:buAutoNum type="arabicPeriod"/>
            </a:pPr>
            <a:r>
              <a:rPr lang="en">
                <a:solidFill>
                  <a:srgbClr val="A50A51"/>
                </a:solidFill>
              </a:rPr>
              <a:t>Present your revised strategies with your partner community.</a:t>
            </a:r>
            <a:endParaRPr sz="1400">
              <a:solidFill>
                <a:srgbClr val="A50A51"/>
              </a:solidFill>
            </a:endParaRPr>
          </a:p>
          <a:p>
            <a:pPr indent="0" lvl="0" marL="914400" rtl="0" algn="l">
              <a:spcBef>
                <a:spcPts val="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