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Asap Condensed"/>
      <p:regular r:id="rId28"/>
      <p:bold r:id="rId29"/>
      <p:italic r:id="rId30"/>
      <p:boldItalic r:id="rId31"/>
    </p:embeddedFont>
    <p:embeddedFont>
      <p:font typeface="Raleway"/>
      <p:regular r:id="rId32"/>
      <p:bold r:id="rId33"/>
      <p:italic r:id="rId34"/>
      <p:boldItalic r:id="rId35"/>
    </p:embeddedFont>
    <p:embeddedFont>
      <p:font typeface="Raleway ExtraBold"/>
      <p:bold r:id="rId36"/>
      <p:boldItalic r:id="rId37"/>
    </p:embeddedFont>
    <p:embeddedFont>
      <p:font typeface="Lato"/>
      <p:regular r:id="rId38"/>
      <p:bold r:id="rId39"/>
      <p:italic r:id="rId40"/>
      <p:boldItalic r:id="rId41"/>
    </p:embeddedFont>
    <p:embeddedFont>
      <p:font typeface="Raleway Light"/>
      <p:regular r:id="rId42"/>
      <p:bold r:id="rId43"/>
      <p:italic r:id="rId44"/>
      <p:boldItalic r:id="rId45"/>
    </p:embeddedFont>
    <p:embeddedFont>
      <p:font typeface="Roboto Condensed"/>
      <p:regular r:id="rId46"/>
      <p:bold r:id="rId47"/>
      <p:italic r:id="rId48"/>
      <p:boldItalic r:id="rId49"/>
    </p:embeddedFont>
    <p:embeddedFont>
      <p:font typeface="Asap Condensed Medium"/>
      <p:regular r:id="rId50"/>
      <p:bold r:id="rId51"/>
      <p:italic r:id="rId52"/>
      <p:boldItalic r:id="rId53"/>
    </p:embeddedFont>
    <p:embeddedFont>
      <p:font typeface="Raleway Medium"/>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904472-8F15-4273-8AE4-EE729A4BEFD1}">
  <a:tblStyle styleId="{6C904472-8F15-4273-8AE4-EE729A4BEFD1}" styleName="Table_0">
    <a:wholeTbl>
      <a:tcTxStyle b="off" i="off">
        <a:font>
          <a:latin typeface="Arial"/>
          <a:ea typeface="Arial"/>
          <a:cs typeface="Arial"/>
        </a:font>
        <a:srgbClr val="000000"/>
      </a:tcTxStyle>
      <a:tcStyle>
        <a:tcBdr>
          <a:left>
            <a:ln cap="flat" cmpd="sng" w="9525">
              <a:solidFill>
                <a:srgbClr val="808080"/>
              </a:solidFill>
              <a:prstDash val="solid"/>
              <a:round/>
              <a:headEnd len="sm" w="sm" type="none"/>
              <a:tailEnd len="sm" w="sm" type="none"/>
            </a:ln>
          </a:left>
          <a:right>
            <a:ln cap="flat" cmpd="sng" w="9525">
              <a:solidFill>
                <a:srgbClr val="808080"/>
              </a:solidFill>
              <a:prstDash val="solid"/>
              <a:round/>
              <a:headEnd len="sm" w="sm" type="none"/>
              <a:tailEnd len="sm" w="sm" type="none"/>
            </a:ln>
          </a:right>
          <a:top>
            <a:ln cap="flat" cmpd="sng" w="9525">
              <a:solidFill>
                <a:srgbClr val="808080"/>
              </a:solidFill>
              <a:prstDash val="solid"/>
              <a:round/>
              <a:headEnd len="sm" w="sm" type="none"/>
              <a:tailEnd len="sm" w="sm" type="none"/>
            </a:ln>
          </a:top>
          <a:bottom>
            <a:ln cap="flat" cmpd="sng" w="9525">
              <a:solidFill>
                <a:srgbClr val="808080"/>
              </a:solidFill>
              <a:prstDash val="solid"/>
              <a:round/>
              <a:headEnd len="sm" w="sm" type="none"/>
              <a:tailEnd len="sm" w="sm" type="none"/>
            </a:ln>
          </a:bottom>
          <a:insideH>
            <a:ln cap="flat" cmpd="sng" w="9525">
              <a:solidFill>
                <a:srgbClr val="808080"/>
              </a:solidFill>
              <a:prstDash val="solid"/>
              <a:round/>
              <a:headEnd len="sm" w="sm" type="none"/>
              <a:tailEnd len="sm" w="sm" type="none"/>
            </a:ln>
          </a:insideH>
          <a:insideV>
            <a:ln cap="flat" cmpd="sng" w="9525">
              <a:solidFill>
                <a:srgbClr val="80808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42" Type="http://schemas.openxmlformats.org/officeDocument/2006/relationships/font" Target="fonts/RalewayLight-regular.fntdata"/><Relationship Id="rId41" Type="http://schemas.openxmlformats.org/officeDocument/2006/relationships/font" Target="fonts/Lato-boldItalic.fntdata"/><Relationship Id="rId44" Type="http://schemas.openxmlformats.org/officeDocument/2006/relationships/font" Target="fonts/RalewayLight-italic.fntdata"/><Relationship Id="rId43" Type="http://schemas.openxmlformats.org/officeDocument/2006/relationships/font" Target="fonts/RalewayLight-bold.fntdata"/><Relationship Id="rId46" Type="http://schemas.openxmlformats.org/officeDocument/2006/relationships/font" Target="fonts/RobotoCondensed-regular.fntdata"/><Relationship Id="rId45" Type="http://schemas.openxmlformats.org/officeDocument/2006/relationships/font" Target="fonts/RalewayLigh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Condensed-italic.fntdata"/><Relationship Id="rId47" Type="http://schemas.openxmlformats.org/officeDocument/2006/relationships/font" Target="fonts/RobotoCondensed-bold.fntdata"/><Relationship Id="rId49" Type="http://schemas.openxmlformats.org/officeDocument/2006/relationships/font" Target="fonts/RobotoCondense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sapCondensed-boldItalic.fntdata"/><Relationship Id="rId30" Type="http://schemas.openxmlformats.org/officeDocument/2006/relationships/font" Target="fonts/AsapCondensed-italic.fntdata"/><Relationship Id="rId33" Type="http://schemas.openxmlformats.org/officeDocument/2006/relationships/font" Target="fonts/Raleway-bold.fntdata"/><Relationship Id="rId32" Type="http://schemas.openxmlformats.org/officeDocument/2006/relationships/font" Target="fonts/Raleway-regular.fntdata"/><Relationship Id="rId35" Type="http://schemas.openxmlformats.org/officeDocument/2006/relationships/font" Target="fonts/Raleway-boldItalic.fntdata"/><Relationship Id="rId34" Type="http://schemas.openxmlformats.org/officeDocument/2006/relationships/font" Target="fonts/Raleway-italic.fntdata"/><Relationship Id="rId37" Type="http://schemas.openxmlformats.org/officeDocument/2006/relationships/font" Target="fonts/RalewayExtraBold-boldItalic.fntdata"/><Relationship Id="rId36" Type="http://schemas.openxmlformats.org/officeDocument/2006/relationships/font" Target="fonts/RalewayExtraBold-bold.fntdata"/><Relationship Id="rId39" Type="http://schemas.openxmlformats.org/officeDocument/2006/relationships/font" Target="fonts/Lato-bold.fntdata"/><Relationship Id="rId38" Type="http://schemas.openxmlformats.org/officeDocument/2006/relationships/font" Target="fonts/Lato-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sapCondensed-regular.fntdata"/><Relationship Id="rId27" Type="http://schemas.openxmlformats.org/officeDocument/2006/relationships/slide" Target="slides/slide22.xml"/><Relationship Id="rId29" Type="http://schemas.openxmlformats.org/officeDocument/2006/relationships/font" Target="fonts/AsapCondensed-bold.fntdata"/><Relationship Id="rId51" Type="http://schemas.openxmlformats.org/officeDocument/2006/relationships/font" Target="fonts/AsapCondensedMedium-bold.fntdata"/><Relationship Id="rId50" Type="http://schemas.openxmlformats.org/officeDocument/2006/relationships/font" Target="fonts/AsapCondensedMedium-regular.fntdata"/><Relationship Id="rId53" Type="http://schemas.openxmlformats.org/officeDocument/2006/relationships/font" Target="fonts/AsapCondensedMedium-boldItalic.fntdata"/><Relationship Id="rId52" Type="http://schemas.openxmlformats.org/officeDocument/2006/relationships/font" Target="fonts/AsapCondensedMedium-italic.fntdata"/><Relationship Id="rId11" Type="http://schemas.openxmlformats.org/officeDocument/2006/relationships/slide" Target="slides/slide6.xml"/><Relationship Id="rId55" Type="http://schemas.openxmlformats.org/officeDocument/2006/relationships/font" Target="fonts/RalewayMedium-bold.fntdata"/><Relationship Id="rId10" Type="http://schemas.openxmlformats.org/officeDocument/2006/relationships/slide" Target="slides/slide5.xml"/><Relationship Id="rId54" Type="http://schemas.openxmlformats.org/officeDocument/2006/relationships/font" Target="fonts/RalewayMedium-regular.fntdata"/><Relationship Id="rId13" Type="http://schemas.openxmlformats.org/officeDocument/2006/relationships/slide" Target="slides/slide8.xml"/><Relationship Id="rId57" Type="http://schemas.openxmlformats.org/officeDocument/2006/relationships/font" Target="fonts/RalewayMedium-boldItalic.fntdata"/><Relationship Id="rId12" Type="http://schemas.openxmlformats.org/officeDocument/2006/relationships/slide" Target="slides/slide7.xml"/><Relationship Id="rId56" Type="http://schemas.openxmlformats.org/officeDocument/2006/relationships/font" Target="fonts/RalewayMedium-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a:t>TO FORMAT TITLE: </a:t>
            </a:r>
            <a:r>
              <a:rPr lang="en"/>
              <a:t>Make sure the is a space ( ) at the beginning of each line, and a </a:t>
            </a:r>
            <a:r>
              <a:rPr lang="en" u="sng"/>
              <a:t>purple</a:t>
            </a:r>
            <a:r>
              <a:rPr lang="en"/>
              <a:t> period (.) at the end of each line.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9fd9d7fb7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39fd9d7fb74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9fd9d7fb7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39fd9d7fb74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9fd9d7fb74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39fd9d7fb74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989a61124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3989a611242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9fd9d7fb74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39fd9d7fb74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9fd9d7fb7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39fd9d7fb74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a:t>TO FORMAT TITLE: </a:t>
            </a:r>
            <a:r>
              <a:rPr lang="en"/>
              <a:t>Make sure the is a space ( ) at the beginning of each line, and a </a:t>
            </a:r>
            <a:r>
              <a:rPr lang="en" u="sng"/>
              <a:t>blue</a:t>
            </a:r>
            <a:r>
              <a:rPr lang="en"/>
              <a:t> period (.) at the end of each line.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9fd9d7fb7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39fd9d7fb74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9e4a70b37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39e4a70b370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9e4a70b37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39e4a70b370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9fd9d7fb7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39fd9d7fb74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9" name="Shape 9"/>
        <p:cNvGrpSpPr/>
        <p:nvPr/>
      </p:nvGrpSpPr>
      <p:grpSpPr>
        <a:xfrm>
          <a:off x="0" y="0"/>
          <a:ext cx="0" cy="0"/>
          <a:chOff x="0" y="0"/>
          <a:chExt cx="0" cy="0"/>
        </a:xfrm>
      </p:grpSpPr>
      <p:sp>
        <p:nvSpPr>
          <p:cNvPr id="10" name="Google Shape;10;p2"/>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pic>
        <p:nvPicPr>
          <p:cNvPr id="11" name="Google Shape;11;p2" title="Screen Shot 2025-08-07 at 4.22.35 AM.png"/>
          <p:cNvPicPr preferRelativeResize="0"/>
          <p:nvPr/>
        </p:nvPicPr>
        <p:blipFill rotWithShape="1">
          <a:blip r:embed="rId2">
            <a:alphaModFix/>
          </a:blip>
          <a:srcRect b="0" l="3372" r="0" t="14733"/>
          <a:stretch/>
        </p:blipFill>
        <p:spPr>
          <a:xfrm>
            <a:off x="0" y="0"/>
            <a:ext cx="9144003" cy="4514725"/>
          </a:xfrm>
          <a:prstGeom prst="rect">
            <a:avLst/>
          </a:prstGeom>
          <a:noFill/>
          <a:ln>
            <a:noFill/>
          </a:ln>
        </p:spPr>
      </p:pic>
      <p:sp>
        <p:nvSpPr>
          <p:cNvPr id="12" name="Google Shape;12;p2"/>
          <p:cNvSpPr txBox="1"/>
          <p:nvPr/>
        </p:nvSpPr>
        <p:spPr>
          <a:xfrm>
            <a:off x="406425" y="2645650"/>
            <a:ext cx="8296800" cy="676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chemeClr val="lt1"/>
                </a:solidFill>
                <a:highlight>
                  <a:srgbClr val="A50A51"/>
                </a:highlight>
                <a:latin typeface="Arial"/>
                <a:ea typeface="Arial"/>
                <a:cs typeface="Arial"/>
                <a:sym typeface="Arial"/>
              </a:rPr>
              <a:t> </a:t>
            </a:r>
            <a:r>
              <a:rPr b="0" i="0" lang="en" sz="4000" u="none" cap="none" strike="noStrike">
                <a:solidFill>
                  <a:schemeClr val="lt1"/>
                </a:solidFill>
                <a:highlight>
                  <a:srgbClr val="A50A51"/>
                </a:highlight>
                <a:latin typeface="Raleway ExtraBold"/>
                <a:ea typeface="Raleway ExtraBold"/>
                <a:cs typeface="Raleway ExtraBold"/>
                <a:sym typeface="Raleway ExtraBold"/>
              </a:rPr>
              <a:t>SESSION TITLE</a:t>
            </a:r>
            <a:br>
              <a:rPr b="0" i="0" lang="en" sz="4000" u="none" cap="none" strike="noStrike">
                <a:solidFill>
                  <a:schemeClr val="lt1"/>
                </a:solidFill>
                <a:highlight>
                  <a:srgbClr val="A50A51"/>
                </a:highlight>
                <a:latin typeface="Raleway ExtraBold"/>
                <a:ea typeface="Raleway ExtraBold"/>
                <a:cs typeface="Raleway ExtraBold"/>
                <a:sym typeface="Raleway ExtraBold"/>
              </a:rPr>
            </a:br>
            <a:r>
              <a:rPr b="0" i="0" lang="en" sz="4000" u="none" cap="none" strike="noStrike">
                <a:solidFill>
                  <a:schemeClr val="lt1"/>
                </a:solidFill>
                <a:highlight>
                  <a:srgbClr val="A50A51"/>
                </a:highlight>
                <a:latin typeface="Arial"/>
                <a:ea typeface="Arial"/>
                <a:cs typeface="Arial"/>
                <a:sym typeface="Arial"/>
              </a:rPr>
              <a:t> ADDITIONAL INFORMATION</a:t>
            </a:r>
            <a:endParaRPr b="0" i="0" sz="4000" u="none" cap="none" strike="noStrike">
              <a:solidFill>
                <a:schemeClr val="lt1"/>
              </a:solidFill>
              <a:highlight>
                <a:srgbClr val="A50A51"/>
              </a:highlight>
              <a:latin typeface="Raleway ExtraBold"/>
              <a:ea typeface="Raleway ExtraBold"/>
              <a:cs typeface="Raleway ExtraBold"/>
              <a:sym typeface="Raleway ExtraBold"/>
            </a:endParaRPr>
          </a:p>
        </p:txBody>
      </p:sp>
      <p:sp>
        <p:nvSpPr>
          <p:cNvPr id="13" name="Google Shape;13;p2"/>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50A51"/>
              </a:solidFill>
              <a:latin typeface="Arial"/>
              <a:ea typeface="Arial"/>
              <a:cs typeface="Arial"/>
              <a:sym typeface="Arial"/>
            </a:endParaRPr>
          </a:p>
        </p:txBody>
      </p:sp>
      <p:sp>
        <p:nvSpPr>
          <p:cNvPr id="14" name="Google Shape;14;p2"/>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15" name="Google Shape;15;p2" title="BuiltForZero_CS_logo_rgb_white.jpg"/>
          <p:cNvPicPr preferRelativeResize="0"/>
          <p:nvPr/>
        </p:nvPicPr>
        <p:blipFill rotWithShape="1">
          <a:blip r:embed="rId3">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_1">
    <p:bg>
      <p:bgPr>
        <a:solidFill>
          <a:schemeClr val="lt1"/>
        </a:solidFill>
      </p:bgPr>
    </p:bg>
    <p:spTree>
      <p:nvGrpSpPr>
        <p:cNvPr id="57" name="Shape 57"/>
        <p:cNvGrpSpPr/>
        <p:nvPr/>
      </p:nvGrpSpPr>
      <p:grpSpPr>
        <a:xfrm>
          <a:off x="0" y="0"/>
          <a:ext cx="0" cy="0"/>
          <a:chOff x="0" y="0"/>
          <a:chExt cx="0" cy="0"/>
        </a:xfrm>
      </p:grpSpPr>
      <p:sp>
        <p:nvSpPr>
          <p:cNvPr id="58" name="Google Shape;58;p1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1"/>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FFFFFF"/>
                </a:solidFill>
                <a:highlight>
                  <a:srgbClr val="A50A51"/>
                </a:highlight>
                <a:latin typeface="Asap Condensed"/>
                <a:ea typeface="Asap Condensed"/>
                <a:cs typeface="Asap Condensed"/>
                <a:sym typeface="Asap Condensed"/>
              </a:rPr>
              <a:t> Paragraphs insert title here</a:t>
            </a:r>
            <a:r>
              <a:rPr b="1" i="0" lang="en" sz="4000" u="none" cap="none" strike="noStrike">
                <a:solidFill>
                  <a:srgbClr val="A50A51"/>
                </a:solidFill>
                <a:highlight>
                  <a:srgbClr val="A50A51"/>
                </a:highlight>
                <a:latin typeface="Asap Condensed"/>
                <a:ea typeface="Asap Condensed"/>
                <a:cs typeface="Asap Condensed"/>
                <a:sym typeface="Asap Condensed"/>
              </a:rPr>
              <a:t>.</a:t>
            </a:r>
            <a:endParaRPr b="1" i="0" sz="4000" u="none" cap="none" strike="noStrike">
              <a:solidFill>
                <a:srgbClr val="A50A51"/>
              </a:solidFill>
              <a:highlight>
                <a:srgbClr val="A50A51"/>
              </a:highlight>
              <a:latin typeface="Asap Condensed"/>
              <a:ea typeface="Asap Condensed"/>
              <a:cs typeface="Asap Condensed"/>
              <a:sym typeface="Asap Condensed"/>
            </a:endParaRPr>
          </a:p>
        </p:txBody>
      </p:sp>
      <p:sp>
        <p:nvSpPr>
          <p:cNvPr id="60" name="Google Shape;60;p11"/>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b="0" i="0" sz="1800" u="none" cap="none" strike="noStrike">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Clr>
                <a:schemeClr val="dk1"/>
              </a:buClr>
              <a:buSzPts val="1100"/>
              <a:buFont typeface="Arial"/>
              <a:buNone/>
            </a:pPr>
            <a:r>
              <a:rPr b="0" i="0" lang="en" sz="1800" u="none" cap="none" strike="noStrike">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b="0" i="0" sz="1800" u="none" cap="none" strike="noStrike">
              <a:solidFill>
                <a:srgbClr val="888888"/>
              </a:solidFill>
              <a:latin typeface="Asap Condensed"/>
              <a:ea typeface="Asap Condensed"/>
              <a:cs typeface="Asap Condensed"/>
              <a:sym typeface="Asap Condensed"/>
            </a:endParaRPr>
          </a:p>
        </p:txBody>
      </p:sp>
      <p:sp>
        <p:nvSpPr>
          <p:cNvPr id="61" name="Google Shape;61;p1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62" name="Google Shape;62;p11"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_1">
    <p:bg>
      <p:bgPr>
        <a:solidFill>
          <a:schemeClr val="lt1"/>
        </a:solidFill>
      </p:bgPr>
    </p:bg>
    <p:spTree>
      <p:nvGrpSpPr>
        <p:cNvPr id="63" name="Shape 63"/>
        <p:cNvGrpSpPr/>
        <p:nvPr/>
      </p:nvGrpSpPr>
      <p:grpSpPr>
        <a:xfrm>
          <a:off x="0" y="0"/>
          <a:ext cx="0" cy="0"/>
          <a:chOff x="0" y="0"/>
          <a:chExt cx="0" cy="0"/>
        </a:xfrm>
      </p:grpSpPr>
      <p:sp>
        <p:nvSpPr>
          <p:cNvPr id="64" name="Google Shape;64;p1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2"/>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66" name="Google Shape;66;p12"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_1">
    <p:bg>
      <p:bgPr>
        <a:solidFill>
          <a:schemeClr val="lt1"/>
        </a:solidFill>
      </p:bgPr>
    </p:bg>
    <p:spTree>
      <p:nvGrpSpPr>
        <p:cNvPr id="67" name="Shape 67"/>
        <p:cNvGrpSpPr/>
        <p:nvPr/>
      </p:nvGrpSpPr>
      <p:grpSpPr>
        <a:xfrm>
          <a:off x="0" y="0"/>
          <a:ext cx="0" cy="0"/>
          <a:chOff x="0" y="0"/>
          <a:chExt cx="0" cy="0"/>
        </a:xfrm>
      </p:grpSpPr>
      <p:sp>
        <p:nvSpPr>
          <p:cNvPr id="68" name="Google Shape;68;p1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3"/>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3"/>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3"/>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Medium"/>
                <a:ea typeface="Raleway Medium"/>
                <a:cs typeface="Raleway Medium"/>
                <a:sym typeface="Raleway Medium"/>
              </a:rPr>
              <a:t>Description description description description description description</a:t>
            </a:r>
            <a:r>
              <a:rPr b="0" i="0" lang="en" sz="1200" u="none" cap="none" strike="noStrike">
                <a:solidFill>
                  <a:srgbClr val="9E9E9E"/>
                </a:solidFill>
                <a:latin typeface="Raleway"/>
                <a:ea typeface="Raleway"/>
                <a:cs typeface="Raleway"/>
                <a:sym typeface="Raleway"/>
              </a:rPr>
              <a:t> </a:t>
            </a:r>
            <a:endParaRPr b="0" i="0" sz="1200" u="none" cap="none" strike="noStrike">
              <a:solidFill>
                <a:srgbClr val="9E9E9E"/>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72" name="Google Shape;72;p13"/>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Roboto Condensed"/>
                <a:ea typeface="Roboto Condensed"/>
                <a:cs typeface="Roboto Condensed"/>
                <a:sym typeface="Roboto Condensed"/>
              </a:rPr>
              <a:t>4</a:t>
            </a:r>
            <a:endParaRPr b="1" i="0" sz="2400" u="none" cap="none" strike="noStrike">
              <a:solidFill>
                <a:srgbClr val="86AF15"/>
              </a:solidFill>
              <a:latin typeface="Roboto Condensed"/>
              <a:ea typeface="Roboto Condensed"/>
              <a:cs typeface="Roboto Condensed"/>
              <a:sym typeface="Roboto Condensed"/>
            </a:endParaRPr>
          </a:p>
        </p:txBody>
      </p:sp>
      <p:sp>
        <p:nvSpPr>
          <p:cNvPr id="73" name="Google Shape;73;p13"/>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Roboto Condensed"/>
                <a:ea typeface="Roboto Condensed"/>
                <a:cs typeface="Roboto Condensed"/>
                <a:sym typeface="Roboto Condensed"/>
              </a:rPr>
              <a:t>5</a:t>
            </a:r>
            <a:endParaRPr b="1" i="0" sz="2400" u="none" cap="none" strike="noStrike">
              <a:solidFill>
                <a:srgbClr val="86AF15"/>
              </a:solidFill>
              <a:latin typeface="Roboto Condensed"/>
              <a:ea typeface="Roboto Condensed"/>
              <a:cs typeface="Roboto Condensed"/>
              <a:sym typeface="Roboto Condensed"/>
            </a:endParaRPr>
          </a:p>
        </p:txBody>
      </p:sp>
      <p:sp>
        <p:nvSpPr>
          <p:cNvPr id="74" name="Google Shape;74;p13"/>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Roboto Condensed"/>
                <a:ea typeface="Roboto Condensed"/>
                <a:cs typeface="Roboto Condensed"/>
                <a:sym typeface="Roboto Condensed"/>
              </a:rPr>
              <a:t>6</a:t>
            </a:r>
            <a:endParaRPr b="1" i="0" sz="2400" u="none" cap="none" strike="noStrike">
              <a:solidFill>
                <a:srgbClr val="86AF15"/>
              </a:solidFill>
              <a:latin typeface="Roboto Condensed"/>
              <a:ea typeface="Roboto Condensed"/>
              <a:cs typeface="Roboto Condensed"/>
              <a:sym typeface="Roboto Condensed"/>
            </a:endParaRPr>
          </a:p>
        </p:txBody>
      </p:sp>
      <p:sp>
        <p:nvSpPr>
          <p:cNvPr id="75" name="Google Shape;75;p13"/>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Asap Condensed"/>
                <a:ea typeface="Asap Condensed"/>
                <a:cs typeface="Asap Condensed"/>
                <a:sym typeface="Asap Condensed"/>
              </a:rPr>
              <a:t>1</a:t>
            </a:r>
            <a:endParaRPr b="1" i="0" sz="2400" u="none" cap="none" strike="noStrike">
              <a:solidFill>
                <a:srgbClr val="86AF15"/>
              </a:solidFill>
              <a:latin typeface="Asap Condensed"/>
              <a:ea typeface="Asap Condensed"/>
              <a:cs typeface="Asap Condensed"/>
              <a:sym typeface="Asap Condensed"/>
            </a:endParaRPr>
          </a:p>
        </p:txBody>
      </p:sp>
      <p:sp>
        <p:nvSpPr>
          <p:cNvPr id="76" name="Google Shape;76;p13"/>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Asap Condensed"/>
                <a:ea typeface="Asap Condensed"/>
                <a:cs typeface="Asap Condensed"/>
                <a:sym typeface="Asap Condensed"/>
              </a:rPr>
              <a:t>2</a:t>
            </a:r>
            <a:endParaRPr b="1" i="0" sz="2400" u="none" cap="none" strike="noStrike">
              <a:solidFill>
                <a:srgbClr val="86AF15"/>
              </a:solidFill>
              <a:latin typeface="Roboto Condensed"/>
              <a:ea typeface="Roboto Condensed"/>
              <a:cs typeface="Roboto Condensed"/>
              <a:sym typeface="Roboto Condensed"/>
            </a:endParaRPr>
          </a:p>
        </p:txBody>
      </p:sp>
      <p:sp>
        <p:nvSpPr>
          <p:cNvPr id="77" name="Google Shape;77;p13"/>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Asap Condensed"/>
                <a:ea typeface="Asap Condensed"/>
                <a:cs typeface="Asap Condensed"/>
                <a:sym typeface="Asap Condensed"/>
              </a:rPr>
              <a:t>3</a:t>
            </a:r>
            <a:endParaRPr b="1" i="0" sz="2400" u="none" cap="none" strike="noStrike">
              <a:solidFill>
                <a:srgbClr val="86AF15"/>
              </a:solidFill>
              <a:latin typeface="Roboto Condensed"/>
              <a:ea typeface="Roboto Condensed"/>
              <a:cs typeface="Roboto Condensed"/>
              <a:sym typeface="Roboto Condensed"/>
            </a:endParaRPr>
          </a:p>
        </p:txBody>
      </p:sp>
      <p:sp>
        <p:nvSpPr>
          <p:cNvPr id="78" name="Google Shape;78;p1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chemeClr val="lt1"/>
                </a:solidFill>
                <a:highlight>
                  <a:srgbClr val="A50A51"/>
                </a:highlight>
                <a:latin typeface="Asap Condensed"/>
                <a:ea typeface="Asap Condensed"/>
                <a:cs typeface="Asap Condensed"/>
                <a:sym typeface="Asap Condensed"/>
              </a:rPr>
              <a:t> Two columns insert title here</a:t>
            </a:r>
            <a:r>
              <a:rPr b="1" i="0" lang="en" sz="4000" u="none" cap="none" strike="noStrike">
                <a:solidFill>
                  <a:srgbClr val="A50A51"/>
                </a:solidFill>
                <a:highlight>
                  <a:srgbClr val="A50A51"/>
                </a:highlight>
                <a:latin typeface="Asap Condensed"/>
                <a:ea typeface="Asap Condensed"/>
                <a:cs typeface="Asap Condensed"/>
                <a:sym typeface="Asap Condensed"/>
              </a:rPr>
              <a:t>.</a:t>
            </a:r>
            <a:endParaRPr b="1" i="0" sz="4000" u="none" cap="none" strike="noStrike">
              <a:solidFill>
                <a:srgbClr val="A50A51"/>
              </a:solidFill>
              <a:highlight>
                <a:srgbClr val="A50A51"/>
              </a:highlight>
              <a:latin typeface="Asap Condensed"/>
              <a:ea typeface="Asap Condensed"/>
              <a:cs typeface="Asap Condensed"/>
              <a:sym typeface="Asap Condensed"/>
            </a:endParaRPr>
          </a:p>
        </p:txBody>
      </p:sp>
      <p:sp>
        <p:nvSpPr>
          <p:cNvPr id="79" name="Google Shape;79;p13"/>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Medium"/>
                <a:ea typeface="Raleway Medium"/>
                <a:cs typeface="Raleway Medium"/>
                <a:sym typeface="Raleway Medium"/>
              </a:rPr>
              <a:t>Description description description description description description </a:t>
            </a:r>
            <a:endParaRPr b="0" i="0" sz="1200" u="none" cap="none" strike="noStrike">
              <a:solidFill>
                <a:srgbClr val="9E9E9E"/>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80" name="Google Shape;80;p13"/>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Medium"/>
                <a:ea typeface="Raleway Medium"/>
                <a:cs typeface="Raleway Medium"/>
                <a:sym typeface="Raleway Medium"/>
              </a:rPr>
              <a:t>Description description description description description description </a:t>
            </a:r>
            <a:endParaRPr b="0" i="0" sz="1200" u="none" cap="none" strike="noStrike">
              <a:solidFill>
                <a:srgbClr val="9E9E9E"/>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81" name="Google Shape;81;p13"/>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Medium"/>
                <a:ea typeface="Raleway Medium"/>
                <a:cs typeface="Raleway Medium"/>
                <a:sym typeface="Raleway Medium"/>
              </a:rPr>
              <a:t>Description description description description description description </a:t>
            </a:r>
            <a:endParaRPr b="0" i="0" sz="1200" u="none" cap="none" strike="noStrike">
              <a:solidFill>
                <a:srgbClr val="9E9E9E"/>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82" name="Google Shape;82;p13"/>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Medium"/>
                <a:ea typeface="Raleway Medium"/>
                <a:cs typeface="Raleway Medium"/>
                <a:sym typeface="Raleway Medium"/>
              </a:rPr>
              <a:t>Description description description description description description </a:t>
            </a:r>
            <a:endParaRPr b="0" i="0" sz="1200" u="none" cap="none" strike="noStrike">
              <a:solidFill>
                <a:srgbClr val="9E9E9E"/>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83" name="Google Shape;83;p13"/>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Medium"/>
                <a:ea typeface="Raleway Medium"/>
                <a:cs typeface="Raleway Medium"/>
                <a:sym typeface="Raleway Medium"/>
              </a:rPr>
              <a:t>Description description description description description description </a:t>
            </a:r>
            <a:endParaRPr b="0" i="0" sz="1200" u="none" cap="none" strike="noStrike">
              <a:solidFill>
                <a:srgbClr val="9E9E9E"/>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_1">
    <p:bg>
      <p:bgPr>
        <a:solidFill>
          <a:srgbClr val="FFFFFF"/>
        </a:solidFill>
      </p:bgPr>
    </p:bg>
    <p:spTree>
      <p:nvGrpSpPr>
        <p:cNvPr id="84" name="Shape 84"/>
        <p:cNvGrpSpPr/>
        <p:nvPr/>
      </p:nvGrpSpPr>
      <p:grpSpPr>
        <a:xfrm>
          <a:off x="0" y="0"/>
          <a:ext cx="0" cy="0"/>
          <a:chOff x="0" y="0"/>
          <a:chExt cx="0" cy="0"/>
        </a:xfrm>
      </p:grpSpPr>
      <p:sp>
        <p:nvSpPr>
          <p:cNvPr id="85" name="Google Shape;85;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FFFFFF"/>
                </a:solidFill>
                <a:highlight>
                  <a:srgbClr val="A50A51"/>
                </a:highlight>
                <a:latin typeface="Asap Condensed"/>
                <a:ea typeface="Asap Condensed"/>
                <a:cs typeface="Asap Condensed"/>
                <a:sym typeface="Asap Condensed"/>
              </a:rPr>
              <a:t> Longer paragraphs insert title here</a:t>
            </a:r>
            <a:r>
              <a:rPr b="1" i="0" lang="en" sz="4000" u="none" cap="none" strike="noStrike">
                <a:solidFill>
                  <a:srgbClr val="A50A51"/>
                </a:solidFill>
                <a:highlight>
                  <a:srgbClr val="A50A51"/>
                </a:highlight>
                <a:latin typeface="Asap Condensed"/>
                <a:ea typeface="Asap Condensed"/>
                <a:cs typeface="Asap Condensed"/>
                <a:sym typeface="Asap Condensed"/>
              </a:rPr>
              <a:t>.</a:t>
            </a:r>
            <a:endParaRPr b="1" i="0" sz="4000" u="none" cap="none" strike="noStrike">
              <a:solidFill>
                <a:srgbClr val="A50A51"/>
              </a:solidFill>
              <a:highlight>
                <a:srgbClr val="A50A51"/>
              </a:highlight>
              <a:latin typeface="Asap Condensed"/>
              <a:ea typeface="Asap Condensed"/>
              <a:cs typeface="Asap Condensed"/>
              <a:sym typeface="Asap Condensed"/>
            </a:endParaRPr>
          </a:p>
        </p:txBody>
      </p:sp>
      <p:sp>
        <p:nvSpPr>
          <p:cNvPr id="87" name="Google Shape;87;p14"/>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800" u="none" cap="none" strike="noStrike">
                <a:solidFill>
                  <a:srgbClr val="A50A51"/>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b="0" i="0" sz="1800" u="none" cap="none" strike="noStrike">
              <a:solidFill>
                <a:srgbClr val="A50A51"/>
              </a:solidFill>
              <a:latin typeface="Asap Condensed Medium"/>
              <a:ea typeface="Asap Condensed Medium"/>
              <a:cs typeface="Asap Condensed Medium"/>
              <a:sym typeface="Asap Condensed Medium"/>
            </a:endParaRPr>
          </a:p>
          <a:p>
            <a:pPr indent="0" lvl="0" marL="0" marR="0" rtl="0" algn="l">
              <a:lnSpc>
                <a:spcPct val="115000"/>
              </a:lnSpc>
              <a:spcBef>
                <a:spcPts val="0"/>
              </a:spcBef>
              <a:spcAft>
                <a:spcPts val="0"/>
              </a:spcAft>
              <a:buClr>
                <a:schemeClr val="dk1"/>
              </a:buClr>
              <a:buSzPts val="1100"/>
              <a:buFont typeface="Arial"/>
              <a:buNone/>
            </a:pPr>
            <a:r>
              <a:t/>
            </a:r>
            <a:endParaRPr b="0" i="0" sz="1500" u="none" cap="none" strike="noStrike">
              <a:solidFill>
                <a:srgbClr val="9E9E9E"/>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b="0" i="0" sz="1200" u="none" cap="none" strike="noStrike">
              <a:solidFill>
                <a:srgbClr val="9E9E9E"/>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9E9E9E"/>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b="0" i="0" sz="1200" u="none" cap="none" strike="noStrike">
              <a:solidFill>
                <a:srgbClr val="9E9E9E"/>
              </a:solidFill>
              <a:latin typeface="Raleway Medium"/>
              <a:ea typeface="Raleway Medium"/>
              <a:cs typeface="Raleway Medium"/>
              <a:sym typeface="Raleway Medium"/>
            </a:endParaRPr>
          </a:p>
          <a:p>
            <a:pPr indent="0" lvl="0" marL="0" marR="0" rtl="0" algn="l">
              <a:lnSpc>
                <a:spcPct val="100000"/>
              </a:lnSpc>
              <a:spcBef>
                <a:spcPts val="0"/>
              </a:spcBef>
              <a:spcAft>
                <a:spcPts val="0"/>
              </a:spcAft>
              <a:buClr>
                <a:schemeClr val="dk1"/>
              </a:buClr>
              <a:buSzPts val="1100"/>
              <a:buFont typeface="Arial"/>
              <a:buNone/>
            </a:pPr>
            <a:r>
              <a:t/>
            </a:r>
            <a:endParaRPr b="0" i="0" sz="1300" u="none" cap="none" strike="noStrike">
              <a:solidFill>
                <a:srgbClr val="9E9E9E"/>
              </a:solidFill>
              <a:latin typeface="Asap Condensed"/>
              <a:ea typeface="Asap Condensed"/>
              <a:cs typeface="Asap Condensed"/>
              <a:sym typeface="Asap Condensed"/>
            </a:endParaRPr>
          </a:p>
          <a:p>
            <a:pPr indent="0" lvl="0" marL="0" marR="0" rtl="0" algn="l">
              <a:lnSpc>
                <a:spcPct val="100000"/>
              </a:lnSpc>
              <a:spcBef>
                <a:spcPts val="0"/>
              </a:spcBef>
              <a:spcAft>
                <a:spcPts val="0"/>
              </a:spcAft>
              <a:buClr>
                <a:schemeClr val="dk1"/>
              </a:buClr>
              <a:buSzPts val="1100"/>
              <a:buFont typeface="Arial"/>
              <a:buNone/>
            </a:pPr>
            <a:r>
              <a:rPr b="1" i="0" lang="en" sz="1800" u="none" cap="none" strike="noStrike">
                <a:solidFill>
                  <a:srgbClr val="86AF15"/>
                </a:solidFill>
                <a:highlight>
                  <a:schemeClr val="lt1"/>
                </a:highlight>
                <a:latin typeface="Asap Condensed"/>
                <a:ea typeface="Asap Condensed"/>
                <a:cs typeface="Asap Condensed"/>
                <a:sym typeface="Asap Condensed"/>
              </a:rPr>
              <a:t> </a:t>
            </a:r>
            <a:endParaRPr b="0" i="0" sz="1300" u="none" cap="none" strike="noStrike">
              <a:solidFill>
                <a:srgbClr val="9E9E9E"/>
              </a:solidFill>
              <a:latin typeface="Asap Condensed"/>
              <a:ea typeface="Asap Condensed"/>
              <a:cs typeface="Asap Condensed"/>
              <a:sym typeface="Asap Condensed"/>
            </a:endParaRPr>
          </a:p>
        </p:txBody>
      </p:sp>
      <p:sp>
        <p:nvSpPr>
          <p:cNvPr id="88" name="Google Shape;88;p1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89" name="Google Shape;89;p14"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90" name="Shape 90"/>
        <p:cNvGrpSpPr/>
        <p:nvPr/>
      </p:nvGrpSpPr>
      <p:grpSpPr>
        <a:xfrm>
          <a:off x="0" y="0"/>
          <a:ext cx="0" cy="0"/>
          <a:chOff x="0" y="0"/>
          <a:chExt cx="0" cy="0"/>
        </a:xfrm>
      </p:grpSpPr>
      <p:sp>
        <p:nvSpPr>
          <p:cNvPr id="91" name="Google Shape;91;p15"/>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5"/>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000000"/>
                </a:solidFill>
                <a:highlight>
                  <a:srgbClr val="A50A51"/>
                </a:highlight>
                <a:latin typeface="Asap Condensed"/>
                <a:ea typeface="Asap Condensed"/>
                <a:cs typeface="Asap Condensed"/>
                <a:sym typeface="Asap Condensed"/>
              </a:rPr>
              <a:t> </a:t>
            </a:r>
            <a:r>
              <a:rPr b="1" i="0" lang="en" sz="4000" u="none" cap="none" strike="noStrike">
                <a:solidFill>
                  <a:schemeClr val="lt1"/>
                </a:solidFill>
                <a:highlight>
                  <a:srgbClr val="A50A51"/>
                </a:highlight>
                <a:latin typeface="Asap Condensed"/>
                <a:ea typeface="Asap Condensed"/>
                <a:cs typeface="Asap Condensed"/>
                <a:sym typeface="Asap Condensed"/>
              </a:rPr>
              <a:t>Infographics insert title here</a:t>
            </a:r>
            <a:r>
              <a:rPr b="1" i="0" lang="en" sz="4000" u="none" cap="none" strike="noStrike">
                <a:solidFill>
                  <a:srgbClr val="A50A51"/>
                </a:solidFill>
                <a:highlight>
                  <a:srgbClr val="A50A51"/>
                </a:highlight>
                <a:latin typeface="Asap Condensed"/>
                <a:ea typeface="Asap Condensed"/>
                <a:cs typeface="Asap Condensed"/>
                <a:sym typeface="Asap Condensed"/>
              </a:rPr>
              <a:t>.</a:t>
            </a:r>
            <a:endParaRPr b="1" i="0" sz="4000" u="none" cap="none" strike="noStrike">
              <a:solidFill>
                <a:srgbClr val="A50A51"/>
              </a:solidFill>
              <a:highlight>
                <a:srgbClr val="A50A51"/>
              </a:highlight>
              <a:latin typeface="Asap Condensed"/>
              <a:ea typeface="Asap Condensed"/>
              <a:cs typeface="Asap Condensed"/>
              <a:sym typeface="Asap Condensed"/>
            </a:endParaRPr>
          </a:p>
        </p:txBody>
      </p:sp>
      <p:pic>
        <p:nvPicPr>
          <p:cNvPr id="93" name="Google Shape;93;p15"/>
          <p:cNvPicPr preferRelativeResize="0"/>
          <p:nvPr/>
        </p:nvPicPr>
        <p:blipFill rotWithShape="1">
          <a:blip r:embed="rId2">
            <a:alphaModFix/>
          </a:blip>
          <a:srcRect b="0" l="0" r="0" t="0"/>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
        <p:nvSpPr>
          <p:cNvPr id="94" name="Google Shape;94;p1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95" name="Google Shape;95;p15" title="BuiltForZero_CS_logo_rgb_white.jpg"/>
          <p:cNvPicPr preferRelativeResize="0"/>
          <p:nvPr/>
        </p:nvPicPr>
        <p:blipFill rotWithShape="1">
          <a:blip r:embed="rId3">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96" name="Shape 96"/>
        <p:cNvGrpSpPr/>
        <p:nvPr/>
      </p:nvGrpSpPr>
      <p:grpSpPr>
        <a:xfrm>
          <a:off x="0" y="0"/>
          <a:ext cx="0" cy="0"/>
          <a:chOff x="0" y="0"/>
          <a:chExt cx="0" cy="0"/>
        </a:xfrm>
      </p:grpSpPr>
      <p:sp>
        <p:nvSpPr>
          <p:cNvPr id="97" name="Google Shape;97;p16"/>
          <p:cNvSpPr txBox="1"/>
          <p:nvPr>
            <p:ph idx="1" type="subTitle"/>
          </p:nvPr>
        </p:nvSpPr>
        <p:spPr>
          <a:xfrm>
            <a:off x="399300" y="2698450"/>
            <a:ext cx="82155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A50A51"/>
              </a:buClr>
              <a:buSzPts val="1000"/>
              <a:buNone/>
              <a:defRPr>
                <a:solidFill>
                  <a:srgbClr val="A50A51"/>
                </a:solidFill>
              </a:defRPr>
            </a:lvl1pPr>
            <a:lvl2pPr lvl="1" algn="l">
              <a:lnSpc>
                <a:spcPct val="100000"/>
              </a:lnSpc>
              <a:spcBef>
                <a:spcPts val="0"/>
              </a:spcBef>
              <a:spcAft>
                <a:spcPts val="0"/>
              </a:spcAft>
              <a:buClr>
                <a:srgbClr val="A50A51"/>
              </a:buClr>
              <a:buSzPts val="1400"/>
              <a:buNone/>
              <a:defRPr sz="1400">
                <a:solidFill>
                  <a:srgbClr val="A50A51"/>
                </a:solidFill>
              </a:defRPr>
            </a:lvl2pPr>
            <a:lvl3pPr lvl="2" algn="l">
              <a:lnSpc>
                <a:spcPct val="100000"/>
              </a:lnSpc>
              <a:spcBef>
                <a:spcPts val="0"/>
              </a:spcBef>
              <a:spcAft>
                <a:spcPts val="0"/>
              </a:spcAft>
              <a:buClr>
                <a:srgbClr val="A50A51"/>
              </a:buClr>
              <a:buSzPts val="1400"/>
              <a:buNone/>
              <a:defRPr sz="1400">
                <a:solidFill>
                  <a:srgbClr val="A50A51"/>
                </a:solidFill>
              </a:defRPr>
            </a:lvl3pPr>
            <a:lvl4pPr lvl="3" algn="l">
              <a:lnSpc>
                <a:spcPct val="100000"/>
              </a:lnSpc>
              <a:spcBef>
                <a:spcPts val="0"/>
              </a:spcBef>
              <a:spcAft>
                <a:spcPts val="0"/>
              </a:spcAft>
              <a:buClr>
                <a:srgbClr val="A50A51"/>
              </a:buClr>
              <a:buSzPts val="1400"/>
              <a:buNone/>
              <a:defRPr sz="1400">
                <a:solidFill>
                  <a:srgbClr val="A50A51"/>
                </a:solidFill>
              </a:defRPr>
            </a:lvl4pPr>
            <a:lvl5pPr lvl="4" algn="l">
              <a:lnSpc>
                <a:spcPct val="100000"/>
              </a:lnSpc>
              <a:spcBef>
                <a:spcPts val="0"/>
              </a:spcBef>
              <a:spcAft>
                <a:spcPts val="0"/>
              </a:spcAft>
              <a:buClr>
                <a:srgbClr val="A50A51"/>
              </a:buClr>
              <a:buSzPts val="1400"/>
              <a:buNone/>
              <a:defRPr sz="1400">
                <a:solidFill>
                  <a:srgbClr val="A50A51"/>
                </a:solidFill>
              </a:defRPr>
            </a:lvl5pPr>
            <a:lvl6pPr lvl="5" algn="l">
              <a:lnSpc>
                <a:spcPct val="100000"/>
              </a:lnSpc>
              <a:spcBef>
                <a:spcPts val="0"/>
              </a:spcBef>
              <a:spcAft>
                <a:spcPts val="0"/>
              </a:spcAft>
              <a:buClr>
                <a:srgbClr val="A50A51"/>
              </a:buClr>
              <a:buSzPts val="1400"/>
              <a:buNone/>
              <a:defRPr sz="1400">
                <a:solidFill>
                  <a:srgbClr val="A50A51"/>
                </a:solidFill>
              </a:defRPr>
            </a:lvl6pPr>
            <a:lvl7pPr lvl="6" algn="l">
              <a:lnSpc>
                <a:spcPct val="100000"/>
              </a:lnSpc>
              <a:spcBef>
                <a:spcPts val="0"/>
              </a:spcBef>
              <a:spcAft>
                <a:spcPts val="0"/>
              </a:spcAft>
              <a:buClr>
                <a:srgbClr val="A50A51"/>
              </a:buClr>
              <a:buSzPts val="1400"/>
              <a:buNone/>
              <a:defRPr sz="1400">
                <a:solidFill>
                  <a:srgbClr val="A50A51"/>
                </a:solidFill>
              </a:defRPr>
            </a:lvl7pPr>
            <a:lvl8pPr lvl="7" algn="l">
              <a:lnSpc>
                <a:spcPct val="100000"/>
              </a:lnSpc>
              <a:spcBef>
                <a:spcPts val="0"/>
              </a:spcBef>
              <a:spcAft>
                <a:spcPts val="0"/>
              </a:spcAft>
              <a:buClr>
                <a:srgbClr val="A50A51"/>
              </a:buClr>
              <a:buSzPts val="1400"/>
              <a:buNone/>
              <a:defRPr sz="1400">
                <a:solidFill>
                  <a:srgbClr val="A50A51"/>
                </a:solidFill>
              </a:defRPr>
            </a:lvl8pPr>
            <a:lvl9pPr lvl="8" algn="l">
              <a:lnSpc>
                <a:spcPct val="100000"/>
              </a:lnSpc>
              <a:spcBef>
                <a:spcPts val="0"/>
              </a:spcBef>
              <a:spcAft>
                <a:spcPts val="0"/>
              </a:spcAft>
              <a:buClr>
                <a:srgbClr val="A50A51"/>
              </a:buClr>
              <a:buSzPts val="1400"/>
              <a:buNone/>
              <a:defRPr sz="1400">
                <a:solidFill>
                  <a:srgbClr val="A50A51"/>
                </a:solidFill>
              </a:defRPr>
            </a:lvl9pPr>
          </a:lstStyle>
          <a:p/>
        </p:txBody>
      </p:sp>
      <p:sp>
        <p:nvSpPr>
          <p:cNvPr id="98" name="Google Shape;98;p16"/>
          <p:cNvSpPr txBox="1"/>
          <p:nvPr>
            <p:ph type="title"/>
          </p:nvPr>
        </p:nvSpPr>
        <p:spPr>
          <a:xfrm>
            <a:off x="371475" y="2206550"/>
            <a:ext cx="8296800" cy="568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A50A51"/>
              </a:buClr>
              <a:buSzPts val="2400"/>
              <a:buNone/>
              <a:defRPr b="0" sz="2400">
                <a:solidFill>
                  <a:srgbClr val="A50A51"/>
                </a:solidFill>
              </a:defRPr>
            </a:lvl1pPr>
            <a:lvl2pPr lvl="1" algn="l">
              <a:lnSpc>
                <a:spcPct val="100000"/>
              </a:lnSpc>
              <a:spcBef>
                <a:spcPts val="0"/>
              </a:spcBef>
              <a:spcAft>
                <a:spcPts val="0"/>
              </a:spcAft>
              <a:buClr>
                <a:srgbClr val="A50A51"/>
              </a:buClr>
              <a:buSzPts val="3600"/>
              <a:buNone/>
              <a:defRPr sz="3600">
                <a:solidFill>
                  <a:srgbClr val="A50A51"/>
                </a:solidFill>
              </a:defRPr>
            </a:lvl2pPr>
            <a:lvl3pPr lvl="2" algn="l">
              <a:lnSpc>
                <a:spcPct val="100000"/>
              </a:lnSpc>
              <a:spcBef>
                <a:spcPts val="0"/>
              </a:spcBef>
              <a:spcAft>
                <a:spcPts val="0"/>
              </a:spcAft>
              <a:buClr>
                <a:srgbClr val="A50A51"/>
              </a:buClr>
              <a:buSzPts val="3600"/>
              <a:buNone/>
              <a:defRPr sz="3600">
                <a:solidFill>
                  <a:srgbClr val="A50A51"/>
                </a:solidFill>
              </a:defRPr>
            </a:lvl3pPr>
            <a:lvl4pPr lvl="3" algn="l">
              <a:lnSpc>
                <a:spcPct val="100000"/>
              </a:lnSpc>
              <a:spcBef>
                <a:spcPts val="0"/>
              </a:spcBef>
              <a:spcAft>
                <a:spcPts val="0"/>
              </a:spcAft>
              <a:buClr>
                <a:srgbClr val="A50A51"/>
              </a:buClr>
              <a:buSzPts val="3600"/>
              <a:buNone/>
              <a:defRPr sz="3600">
                <a:solidFill>
                  <a:srgbClr val="A50A51"/>
                </a:solidFill>
              </a:defRPr>
            </a:lvl4pPr>
            <a:lvl5pPr lvl="4" algn="l">
              <a:lnSpc>
                <a:spcPct val="100000"/>
              </a:lnSpc>
              <a:spcBef>
                <a:spcPts val="0"/>
              </a:spcBef>
              <a:spcAft>
                <a:spcPts val="0"/>
              </a:spcAft>
              <a:buClr>
                <a:srgbClr val="A50A51"/>
              </a:buClr>
              <a:buSzPts val="3600"/>
              <a:buNone/>
              <a:defRPr sz="3600">
                <a:solidFill>
                  <a:srgbClr val="A50A51"/>
                </a:solidFill>
              </a:defRPr>
            </a:lvl5pPr>
            <a:lvl6pPr lvl="5" algn="l">
              <a:lnSpc>
                <a:spcPct val="100000"/>
              </a:lnSpc>
              <a:spcBef>
                <a:spcPts val="0"/>
              </a:spcBef>
              <a:spcAft>
                <a:spcPts val="0"/>
              </a:spcAft>
              <a:buClr>
                <a:srgbClr val="A50A51"/>
              </a:buClr>
              <a:buSzPts val="3600"/>
              <a:buNone/>
              <a:defRPr sz="3600">
                <a:solidFill>
                  <a:srgbClr val="A50A51"/>
                </a:solidFill>
              </a:defRPr>
            </a:lvl6pPr>
            <a:lvl7pPr lvl="6" algn="l">
              <a:lnSpc>
                <a:spcPct val="100000"/>
              </a:lnSpc>
              <a:spcBef>
                <a:spcPts val="0"/>
              </a:spcBef>
              <a:spcAft>
                <a:spcPts val="0"/>
              </a:spcAft>
              <a:buClr>
                <a:srgbClr val="A50A51"/>
              </a:buClr>
              <a:buSzPts val="3600"/>
              <a:buNone/>
              <a:defRPr sz="3600">
                <a:solidFill>
                  <a:srgbClr val="A50A51"/>
                </a:solidFill>
              </a:defRPr>
            </a:lvl7pPr>
            <a:lvl8pPr lvl="7" algn="l">
              <a:lnSpc>
                <a:spcPct val="100000"/>
              </a:lnSpc>
              <a:spcBef>
                <a:spcPts val="0"/>
              </a:spcBef>
              <a:spcAft>
                <a:spcPts val="0"/>
              </a:spcAft>
              <a:buClr>
                <a:srgbClr val="A50A51"/>
              </a:buClr>
              <a:buSzPts val="3600"/>
              <a:buNone/>
              <a:defRPr sz="3600">
                <a:solidFill>
                  <a:srgbClr val="A50A51"/>
                </a:solidFill>
              </a:defRPr>
            </a:lvl8pPr>
            <a:lvl9pPr lvl="8" algn="l">
              <a:lnSpc>
                <a:spcPct val="100000"/>
              </a:lnSpc>
              <a:spcBef>
                <a:spcPts val="0"/>
              </a:spcBef>
              <a:spcAft>
                <a:spcPts val="0"/>
              </a:spcAft>
              <a:buClr>
                <a:srgbClr val="A50A51"/>
              </a:buClr>
              <a:buSzPts val="3600"/>
              <a:buNone/>
              <a:defRPr sz="3600">
                <a:solidFill>
                  <a:srgbClr val="A50A51"/>
                </a:solidFill>
              </a:defRPr>
            </a:lvl9pPr>
          </a:lstStyle>
          <a:p/>
        </p:txBody>
      </p:sp>
      <p:sp>
        <p:nvSpPr>
          <p:cNvPr id="99" name="Google Shape;99;p1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100" name="Google Shape;100;p16"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17"/>
          <p:cNvSpPr txBox="1"/>
          <p:nvPr>
            <p:ph type="title"/>
          </p:nvPr>
        </p:nvSpPr>
        <p:spPr>
          <a:xfrm>
            <a:off x="379875" y="271150"/>
            <a:ext cx="83421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3200"/>
              <a:buNone/>
              <a:defRPr>
                <a:solidFill>
                  <a:srgbClr val="A50A51"/>
                </a:solidFill>
              </a:defRPr>
            </a:lvl1pPr>
            <a:lvl2pPr lvl="1" algn="l">
              <a:lnSpc>
                <a:spcPct val="100000"/>
              </a:lnSpc>
              <a:spcBef>
                <a:spcPts val="0"/>
              </a:spcBef>
              <a:spcAft>
                <a:spcPts val="0"/>
              </a:spcAft>
              <a:buClr>
                <a:srgbClr val="FFFFFF"/>
              </a:buClr>
              <a:buSzPts val="3000"/>
              <a:buNone/>
              <a:defRPr>
                <a:solidFill>
                  <a:srgbClr val="FFFFFF"/>
                </a:solidFill>
              </a:defRPr>
            </a:lvl2pPr>
            <a:lvl3pPr lvl="2" algn="l">
              <a:lnSpc>
                <a:spcPct val="100000"/>
              </a:lnSpc>
              <a:spcBef>
                <a:spcPts val="0"/>
              </a:spcBef>
              <a:spcAft>
                <a:spcPts val="0"/>
              </a:spcAft>
              <a:buClr>
                <a:srgbClr val="FFFFFF"/>
              </a:buClr>
              <a:buSzPts val="3000"/>
              <a:buNone/>
              <a:defRPr>
                <a:solidFill>
                  <a:srgbClr val="FFFFFF"/>
                </a:solidFill>
              </a:defRPr>
            </a:lvl3pPr>
            <a:lvl4pPr lvl="3" algn="l">
              <a:lnSpc>
                <a:spcPct val="100000"/>
              </a:lnSpc>
              <a:spcBef>
                <a:spcPts val="0"/>
              </a:spcBef>
              <a:spcAft>
                <a:spcPts val="0"/>
              </a:spcAft>
              <a:buClr>
                <a:srgbClr val="FFFFFF"/>
              </a:buClr>
              <a:buSzPts val="3000"/>
              <a:buNone/>
              <a:defRPr>
                <a:solidFill>
                  <a:srgbClr val="FFFFFF"/>
                </a:solidFill>
              </a:defRPr>
            </a:lvl4pPr>
            <a:lvl5pPr lvl="4" algn="l">
              <a:lnSpc>
                <a:spcPct val="100000"/>
              </a:lnSpc>
              <a:spcBef>
                <a:spcPts val="0"/>
              </a:spcBef>
              <a:spcAft>
                <a:spcPts val="0"/>
              </a:spcAft>
              <a:buClr>
                <a:srgbClr val="FFFFFF"/>
              </a:buClr>
              <a:buSzPts val="3000"/>
              <a:buNone/>
              <a:defRPr>
                <a:solidFill>
                  <a:srgbClr val="FFFFFF"/>
                </a:solidFill>
              </a:defRPr>
            </a:lvl5pPr>
            <a:lvl6pPr lvl="5" algn="l">
              <a:lnSpc>
                <a:spcPct val="100000"/>
              </a:lnSpc>
              <a:spcBef>
                <a:spcPts val="0"/>
              </a:spcBef>
              <a:spcAft>
                <a:spcPts val="0"/>
              </a:spcAft>
              <a:buClr>
                <a:srgbClr val="FFFFFF"/>
              </a:buClr>
              <a:buSzPts val="3000"/>
              <a:buNone/>
              <a:defRPr>
                <a:solidFill>
                  <a:srgbClr val="FFFFFF"/>
                </a:solidFill>
              </a:defRPr>
            </a:lvl6pPr>
            <a:lvl7pPr lvl="6" algn="l">
              <a:lnSpc>
                <a:spcPct val="100000"/>
              </a:lnSpc>
              <a:spcBef>
                <a:spcPts val="0"/>
              </a:spcBef>
              <a:spcAft>
                <a:spcPts val="0"/>
              </a:spcAft>
              <a:buClr>
                <a:srgbClr val="FFFFFF"/>
              </a:buClr>
              <a:buSzPts val="3000"/>
              <a:buNone/>
              <a:defRPr>
                <a:solidFill>
                  <a:srgbClr val="FFFFFF"/>
                </a:solidFill>
              </a:defRPr>
            </a:lvl7pPr>
            <a:lvl8pPr lvl="7" algn="l">
              <a:lnSpc>
                <a:spcPct val="100000"/>
              </a:lnSpc>
              <a:spcBef>
                <a:spcPts val="0"/>
              </a:spcBef>
              <a:spcAft>
                <a:spcPts val="0"/>
              </a:spcAft>
              <a:buClr>
                <a:srgbClr val="FFFFFF"/>
              </a:buClr>
              <a:buSzPts val="3000"/>
              <a:buNone/>
              <a:defRPr>
                <a:solidFill>
                  <a:srgbClr val="FFFFFF"/>
                </a:solidFill>
              </a:defRPr>
            </a:lvl8pPr>
            <a:lvl9pPr lvl="8" algn="l">
              <a:lnSpc>
                <a:spcPct val="100000"/>
              </a:lnSpc>
              <a:spcBef>
                <a:spcPts val="0"/>
              </a:spcBef>
              <a:spcAft>
                <a:spcPts val="0"/>
              </a:spcAft>
              <a:buClr>
                <a:srgbClr val="FFFFFF"/>
              </a:buClr>
              <a:buSzPts val="3000"/>
              <a:buNone/>
              <a:defRPr>
                <a:solidFill>
                  <a:srgbClr val="FFFFFF"/>
                </a:solidFill>
              </a:defRPr>
            </a:lvl9pPr>
          </a:lstStyle>
          <a:p/>
        </p:txBody>
      </p:sp>
      <p:sp>
        <p:nvSpPr>
          <p:cNvPr id="103" name="Google Shape;103;p17"/>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algn="l">
              <a:lnSpc>
                <a:spcPct val="100000"/>
              </a:lnSpc>
              <a:spcBef>
                <a:spcPts val="0"/>
              </a:spcBef>
              <a:spcAft>
                <a:spcPts val="0"/>
              </a:spcAft>
              <a:buClr>
                <a:srgbClr val="A50A51"/>
              </a:buClr>
              <a:buSzPts val="1800"/>
              <a:buNone/>
              <a:defRPr sz="1800">
                <a:solidFill>
                  <a:srgbClr val="A50A51"/>
                </a:solidFill>
              </a:defRPr>
            </a:lvl2pPr>
            <a:lvl3pPr lvl="2" algn="l">
              <a:lnSpc>
                <a:spcPct val="100000"/>
              </a:lnSpc>
              <a:spcBef>
                <a:spcPts val="0"/>
              </a:spcBef>
              <a:spcAft>
                <a:spcPts val="0"/>
              </a:spcAft>
              <a:buClr>
                <a:srgbClr val="A50A51"/>
              </a:buClr>
              <a:buSzPts val="1800"/>
              <a:buNone/>
              <a:defRPr sz="1800">
                <a:solidFill>
                  <a:srgbClr val="A50A51"/>
                </a:solidFill>
              </a:defRPr>
            </a:lvl3pPr>
            <a:lvl4pPr lvl="3" algn="l">
              <a:lnSpc>
                <a:spcPct val="100000"/>
              </a:lnSpc>
              <a:spcBef>
                <a:spcPts val="0"/>
              </a:spcBef>
              <a:spcAft>
                <a:spcPts val="0"/>
              </a:spcAft>
              <a:buClr>
                <a:srgbClr val="A50A51"/>
              </a:buClr>
              <a:buSzPts val="1800"/>
              <a:buNone/>
              <a:defRPr sz="1800">
                <a:solidFill>
                  <a:srgbClr val="A50A51"/>
                </a:solidFill>
              </a:defRPr>
            </a:lvl4pPr>
            <a:lvl5pPr lvl="4" algn="l">
              <a:lnSpc>
                <a:spcPct val="100000"/>
              </a:lnSpc>
              <a:spcBef>
                <a:spcPts val="0"/>
              </a:spcBef>
              <a:spcAft>
                <a:spcPts val="0"/>
              </a:spcAft>
              <a:buClr>
                <a:srgbClr val="A50A51"/>
              </a:buClr>
              <a:buSzPts val="1800"/>
              <a:buNone/>
              <a:defRPr sz="1800">
                <a:solidFill>
                  <a:srgbClr val="A50A51"/>
                </a:solidFill>
              </a:defRPr>
            </a:lvl5pPr>
            <a:lvl6pPr lvl="5" algn="l">
              <a:lnSpc>
                <a:spcPct val="100000"/>
              </a:lnSpc>
              <a:spcBef>
                <a:spcPts val="0"/>
              </a:spcBef>
              <a:spcAft>
                <a:spcPts val="0"/>
              </a:spcAft>
              <a:buClr>
                <a:srgbClr val="A50A51"/>
              </a:buClr>
              <a:buSzPts val="1800"/>
              <a:buNone/>
              <a:defRPr sz="1800">
                <a:solidFill>
                  <a:srgbClr val="A50A51"/>
                </a:solidFill>
              </a:defRPr>
            </a:lvl6pPr>
            <a:lvl7pPr lvl="6" algn="l">
              <a:lnSpc>
                <a:spcPct val="100000"/>
              </a:lnSpc>
              <a:spcBef>
                <a:spcPts val="0"/>
              </a:spcBef>
              <a:spcAft>
                <a:spcPts val="0"/>
              </a:spcAft>
              <a:buClr>
                <a:srgbClr val="A50A51"/>
              </a:buClr>
              <a:buSzPts val="1800"/>
              <a:buNone/>
              <a:defRPr sz="1800">
                <a:solidFill>
                  <a:srgbClr val="A50A51"/>
                </a:solidFill>
              </a:defRPr>
            </a:lvl7pPr>
            <a:lvl8pPr lvl="7" algn="l">
              <a:lnSpc>
                <a:spcPct val="100000"/>
              </a:lnSpc>
              <a:spcBef>
                <a:spcPts val="0"/>
              </a:spcBef>
              <a:spcAft>
                <a:spcPts val="0"/>
              </a:spcAft>
              <a:buClr>
                <a:srgbClr val="A50A51"/>
              </a:buClr>
              <a:buSzPts val="1800"/>
              <a:buNone/>
              <a:defRPr sz="1800">
                <a:solidFill>
                  <a:srgbClr val="A50A51"/>
                </a:solidFill>
              </a:defRPr>
            </a:lvl8pPr>
            <a:lvl9pPr lvl="8" algn="l">
              <a:lnSpc>
                <a:spcPct val="100000"/>
              </a:lnSpc>
              <a:spcBef>
                <a:spcPts val="0"/>
              </a:spcBef>
              <a:spcAft>
                <a:spcPts val="0"/>
              </a:spcAft>
              <a:buClr>
                <a:srgbClr val="A50A51"/>
              </a:buClr>
              <a:buSzPts val="1800"/>
              <a:buNone/>
              <a:defRPr sz="1800">
                <a:solidFill>
                  <a:srgbClr val="A50A51"/>
                </a:solidFill>
              </a:defRPr>
            </a:lvl9pPr>
          </a:lstStyle>
          <a:p/>
        </p:txBody>
      </p:sp>
      <p:sp>
        <p:nvSpPr>
          <p:cNvPr id="104" name="Google Shape;104;p17"/>
          <p:cNvSpPr txBox="1"/>
          <p:nvPr>
            <p:ph idx="2" type="body"/>
          </p:nvPr>
        </p:nvSpPr>
        <p:spPr>
          <a:xfrm>
            <a:off x="4540550" y="1452450"/>
            <a:ext cx="3698100" cy="2381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888888"/>
              </a:buClr>
              <a:buSzPts val="1400"/>
              <a:buChar char="●"/>
              <a:defRPr sz="1400">
                <a:solidFill>
                  <a:srgbClr val="888888"/>
                </a:solidFill>
              </a:defRPr>
            </a:lvl1pPr>
            <a:lvl2pPr indent="-304800" lvl="1" marL="914400" algn="l">
              <a:lnSpc>
                <a:spcPct val="115000"/>
              </a:lnSpc>
              <a:spcBef>
                <a:spcPts val="1600"/>
              </a:spcBef>
              <a:spcAft>
                <a:spcPts val="0"/>
              </a:spcAft>
              <a:buClr>
                <a:srgbClr val="888888"/>
              </a:buClr>
              <a:buSzPts val="1200"/>
              <a:buChar char="○"/>
              <a:defRPr sz="1200">
                <a:solidFill>
                  <a:srgbClr val="888888"/>
                </a:solidFill>
              </a:defRPr>
            </a:lvl2pPr>
            <a:lvl3pPr indent="-304800" lvl="2" marL="1371600" algn="l">
              <a:lnSpc>
                <a:spcPct val="115000"/>
              </a:lnSpc>
              <a:spcBef>
                <a:spcPts val="1600"/>
              </a:spcBef>
              <a:spcAft>
                <a:spcPts val="0"/>
              </a:spcAft>
              <a:buClr>
                <a:srgbClr val="888888"/>
              </a:buClr>
              <a:buSzPts val="1200"/>
              <a:buChar char="■"/>
              <a:defRPr sz="1200">
                <a:solidFill>
                  <a:srgbClr val="888888"/>
                </a:solidFill>
              </a:defRPr>
            </a:lvl3pPr>
            <a:lvl4pPr indent="-304800" lvl="3" marL="1828800" algn="l">
              <a:lnSpc>
                <a:spcPct val="115000"/>
              </a:lnSpc>
              <a:spcBef>
                <a:spcPts val="1600"/>
              </a:spcBef>
              <a:spcAft>
                <a:spcPts val="0"/>
              </a:spcAft>
              <a:buClr>
                <a:srgbClr val="888888"/>
              </a:buClr>
              <a:buSzPts val="1200"/>
              <a:buChar char="●"/>
              <a:defRPr sz="1200">
                <a:solidFill>
                  <a:srgbClr val="888888"/>
                </a:solidFill>
              </a:defRPr>
            </a:lvl4pPr>
            <a:lvl5pPr indent="-304800" lvl="4" marL="2286000" algn="l">
              <a:lnSpc>
                <a:spcPct val="115000"/>
              </a:lnSpc>
              <a:spcBef>
                <a:spcPts val="1600"/>
              </a:spcBef>
              <a:spcAft>
                <a:spcPts val="0"/>
              </a:spcAft>
              <a:buClr>
                <a:srgbClr val="888888"/>
              </a:buClr>
              <a:buSzPts val="1200"/>
              <a:buChar char="○"/>
              <a:defRPr sz="1200">
                <a:solidFill>
                  <a:srgbClr val="888888"/>
                </a:solidFill>
              </a:defRPr>
            </a:lvl5pPr>
            <a:lvl6pPr indent="-304800" lvl="5" marL="2743200" algn="l">
              <a:lnSpc>
                <a:spcPct val="115000"/>
              </a:lnSpc>
              <a:spcBef>
                <a:spcPts val="1600"/>
              </a:spcBef>
              <a:spcAft>
                <a:spcPts val="0"/>
              </a:spcAft>
              <a:buClr>
                <a:srgbClr val="888888"/>
              </a:buClr>
              <a:buSzPts val="1200"/>
              <a:buChar char="■"/>
              <a:defRPr sz="1200">
                <a:solidFill>
                  <a:srgbClr val="888888"/>
                </a:solidFill>
              </a:defRPr>
            </a:lvl6pPr>
            <a:lvl7pPr indent="-304800" lvl="6" marL="3200400" algn="l">
              <a:lnSpc>
                <a:spcPct val="115000"/>
              </a:lnSpc>
              <a:spcBef>
                <a:spcPts val="1600"/>
              </a:spcBef>
              <a:spcAft>
                <a:spcPts val="0"/>
              </a:spcAft>
              <a:buClr>
                <a:srgbClr val="888888"/>
              </a:buClr>
              <a:buSzPts val="1200"/>
              <a:buChar char="●"/>
              <a:defRPr sz="1200">
                <a:solidFill>
                  <a:srgbClr val="888888"/>
                </a:solidFill>
              </a:defRPr>
            </a:lvl7pPr>
            <a:lvl8pPr indent="-304800" lvl="7" marL="3657600" algn="l">
              <a:lnSpc>
                <a:spcPct val="115000"/>
              </a:lnSpc>
              <a:spcBef>
                <a:spcPts val="1600"/>
              </a:spcBef>
              <a:spcAft>
                <a:spcPts val="0"/>
              </a:spcAft>
              <a:buClr>
                <a:srgbClr val="888888"/>
              </a:buClr>
              <a:buSzPts val="1200"/>
              <a:buChar char="○"/>
              <a:defRPr sz="1200">
                <a:solidFill>
                  <a:srgbClr val="888888"/>
                </a:solidFill>
              </a:defRPr>
            </a:lvl8pPr>
            <a:lvl9pPr indent="-304800" lvl="8" marL="4114800" algn="l">
              <a:lnSpc>
                <a:spcPct val="115000"/>
              </a:lnSpc>
              <a:spcBef>
                <a:spcPts val="1600"/>
              </a:spcBef>
              <a:spcAft>
                <a:spcPts val="1600"/>
              </a:spcAft>
              <a:buClr>
                <a:srgbClr val="888888"/>
              </a:buClr>
              <a:buSzPts val="1200"/>
              <a:buChar char="■"/>
              <a:defRPr sz="1200">
                <a:solidFill>
                  <a:srgbClr val="888888"/>
                </a:solidFill>
              </a:defRPr>
            </a:lvl9pPr>
          </a:lstStyle>
          <a:p/>
        </p:txBody>
      </p:sp>
      <p:sp>
        <p:nvSpPr>
          <p:cNvPr id="105" name="Google Shape;105;p17"/>
          <p:cNvSpPr txBox="1"/>
          <p:nvPr>
            <p:ph idx="3" type="body"/>
          </p:nvPr>
        </p:nvSpPr>
        <p:spPr>
          <a:xfrm>
            <a:off x="379875" y="1452450"/>
            <a:ext cx="3698100" cy="2381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2"/>
              </a:buClr>
              <a:buSzPts val="1400"/>
              <a:buChar char="●"/>
              <a:defRPr sz="1400">
                <a:solidFill>
                  <a:schemeClr val="lt2"/>
                </a:solidFill>
              </a:defRPr>
            </a:lvl1pPr>
            <a:lvl2pPr indent="-304800" lvl="1" marL="914400" algn="l">
              <a:lnSpc>
                <a:spcPct val="115000"/>
              </a:lnSpc>
              <a:spcBef>
                <a:spcPts val="1600"/>
              </a:spcBef>
              <a:spcAft>
                <a:spcPts val="0"/>
              </a:spcAft>
              <a:buClr>
                <a:schemeClr val="lt2"/>
              </a:buClr>
              <a:buSzPts val="1200"/>
              <a:buChar char="○"/>
              <a:defRPr sz="1200">
                <a:solidFill>
                  <a:schemeClr val="lt2"/>
                </a:solidFill>
              </a:defRPr>
            </a:lvl2pPr>
            <a:lvl3pPr indent="-304800" lvl="2" marL="1371600" algn="l">
              <a:lnSpc>
                <a:spcPct val="115000"/>
              </a:lnSpc>
              <a:spcBef>
                <a:spcPts val="1600"/>
              </a:spcBef>
              <a:spcAft>
                <a:spcPts val="0"/>
              </a:spcAft>
              <a:buClr>
                <a:schemeClr val="lt2"/>
              </a:buClr>
              <a:buSzPts val="1200"/>
              <a:buChar char="■"/>
              <a:defRPr sz="1200">
                <a:solidFill>
                  <a:schemeClr val="lt2"/>
                </a:solidFill>
              </a:defRPr>
            </a:lvl3pPr>
            <a:lvl4pPr indent="-304800" lvl="3" marL="1828800" algn="l">
              <a:lnSpc>
                <a:spcPct val="115000"/>
              </a:lnSpc>
              <a:spcBef>
                <a:spcPts val="1600"/>
              </a:spcBef>
              <a:spcAft>
                <a:spcPts val="0"/>
              </a:spcAft>
              <a:buClr>
                <a:schemeClr val="lt2"/>
              </a:buClr>
              <a:buSzPts val="1200"/>
              <a:buChar char="●"/>
              <a:defRPr sz="1200">
                <a:solidFill>
                  <a:schemeClr val="lt2"/>
                </a:solidFill>
              </a:defRPr>
            </a:lvl4pPr>
            <a:lvl5pPr indent="-304800" lvl="4" marL="2286000" algn="l">
              <a:lnSpc>
                <a:spcPct val="115000"/>
              </a:lnSpc>
              <a:spcBef>
                <a:spcPts val="1600"/>
              </a:spcBef>
              <a:spcAft>
                <a:spcPts val="0"/>
              </a:spcAft>
              <a:buClr>
                <a:schemeClr val="lt2"/>
              </a:buClr>
              <a:buSzPts val="1200"/>
              <a:buChar char="○"/>
              <a:defRPr sz="1200">
                <a:solidFill>
                  <a:schemeClr val="lt2"/>
                </a:solidFill>
              </a:defRPr>
            </a:lvl5pPr>
            <a:lvl6pPr indent="-304800" lvl="5" marL="2743200" algn="l">
              <a:lnSpc>
                <a:spcPct val="115000"/>
              </a:lnSpc>
              <a:spcBef>
                <a:spcPts val="1600"/>
              </a:spcBef>
              <a:spcAft>
                <a:spcPts val="0"/>
              </a:spcAft>
              <a:buClr>
                <a:schemeClr val="lt2"/>
              </a:buClr>
              <a:buSzPts val="1200"/>
              <a:buChar char="■"/>
              <a:defRPr sz="1200">
                <a:solidFill>
                  <a:schemeClr val="lt2"/>
                </a:solidFill>
              </a:defRPr>
            </a:lvl6pPr>
            <a:lvl7pPr indent="-304800" lvl="6" marL="3200400" algn="l">
              <a:lnSpc>
                <a:spcPct val="115000"/>
              </a:lnSpc>
              <a:spcBef>
                <a:spcPts val="1600"/>
              </a:spcBef>
              <a:spcAft>
                <a:spcPts val="0"/>
              </a:spcAft>
              <a:buClr>
                <a:schemeClr val="lt2"/>
              </a:buClr>
              <a:buSzPts val="1200"/>
              <a:buChar char="●"/>
              <a:defRPr sz="1200">
                <a:solidFill>
                  <a:schemeClr val="lt2"/>
                </a:solidFill>
              </a:defRPr>
            </a:lvl7pPr>
            <a:lvl8pPr indent="-304800" lvl="7" marL="3657600" algn="l">
              <a:lnSpc>
                <a:spcPct val="115000"/>
              </a:lnSpc>
              <a:spcBef>
                <a:spcPts val="1600"/>
              </a:spcBef>
              <a:spcAft>
                <a:spcPts val="0"/>
              </a:spcAft>
              <a:buClr>
                <a:schemeClr val="lt2"/>
              </a:buClr>
              <a:buSzPts val="1200"/>
              <a:buChar char="○"/>
              <a:defRPr sz="1200">
                <a:solidFill>
                  <a:schemeClr val="lt2"/>
                </a:solidFill>
              </a:defRPr>
            </a:lvl8pPr>
            <a:lvl9pPr indent="-304800" lvl="8" marL="4114800" algn="l">
              <a:lnSpc>
                <a:spcPct val="115000"/>
              </a:lnSpc>
              <a:spcBef>
                <a:spcPts val="1600"/>
              </a:spcBef>
              <a:spcAft>
                <a:spcPts val="1600"/>
              </a:spcAft>
              <a:buClr>
                <a:schemeClr val="lt2"/>
              </a:buClr>
              <a:buSzPts val="1200"/>
              <a:buChar char="■"/>
              <a:defRPr sz="1200">
                <a:solidFill>
                  <a:schemeClr val="lt2"/>
                </a:solidFill>
              </a:defRPr>
            </a:lvl9pPr>
          </a:lstStyle>
          <a:p/>
        </p:txBody>
      </p:sp>
      <p:sp>
        <p:nvSpPr>
          <p:cNvPr id="106" name="Google Shape;106;p1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107" name="Google Shape;107;p17"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08" name="Shape 108"/>
        <p:cNvGrpSpPr/>
        <p:nvPr/>
      </p:nvGrpSpPr>
      <p:grpSpPr>
        <a:xfrm>
          <a:off x="0" y="0"/>
          <a:ext cx="0" cy="0"/>
          <a:chOff x="0" y="0"/>
          <a:chExt cx="0" cy="0"/>
        </a:xfrm>
      </p:grpSpPr>
      <p:sp>
        <p:nvSpPr>
          <p:cNvPr id="109" name="Google Shape;109;p18"/>
          <p:cNvSpPr txBox="1"/>
          <p:nvPr>
            <p:ph type="title"/>
          </p:nvPr>
        </p:nvSpPr>
        <p:spPr>
          <a:xfrm>
            <a:off x="379875" y="271150"/>
            <a:ext cx="83421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3200"/>
              <a:buNone/>
              <a:defRPr>
                <a:solidFill>
                  <a:srgbClr val="A50A51"/>
                </a:solidFill>
              </a:defRPr>
            </a:lvl1pPr>
            <a:lvl2pPr lvl="1" algn="l">
              <a:lnSpc>
                <a:spcPct val="100000"/>
              </a:lnSpc>
              <a:spcBef>
                <a:spcPts val="0"/>
              </a:spcBef>
              <a:spcAft>
                <a:spcPts val="0"/>
              </a:spcAft>
              <a:buClr>
                <a:srgbClr val="FFFFFF"/>
              </a:buClr>
              <a:buSzPts val="3000"/>
              <a:buNone/>
              <a:defRPr>
                <a:solidFill>
                  <a:srgbClr val="FFFFFF"/>
                </a:solidFill>
              </a:defRPr>
            </a:lvl2pPr>
            <a:lvl3pPr lvl="2" algn="l">
              <a:lnSpc>
                <a:spcPct val="100000"/>
              </a:lnSpc>
              <a:spcBef>
                <a:spcPts val="0"/>
              </a:spcBef>
              <a:spcAft>
                <a:spcPts val="0"/>
              </a:spcAft>
              <a:buClr>
                <a:srgbClr val="FFFFFF"/>
              </a:buClr>
              <a:buSzPts val="3000"/>
              <a:buNone/>
              <a:defRPr>
                <a:solidFill>
                  <a:srgbClr val="FFFFFF"/>
                </a:solidFill>
              </a:defRPr>
            </a:lvl3pPr>
            <a:lvl4pPr lvl="3" algn="l">
              <a:lnSpc>
                <a:spcPct val="100000"/>
              </a:lnSpc>
              <a:spcBef>
                <a:spcPts val="0"/>
              </a:spcBef>
              <a:spcAft>
                <a:spcPts val="0"/>
              </a:spcAft>
              <a:buClr>
                <a:srgbClr val="FFFFFF"/>
              </a:buClr>
              <a:buSzPts val="3000"/>
              <a:buNone/>
              <a:defRPr>
                <a:solidFill>
                  <a:srgbClr val="FFFFFF"/>
                </a:solidFill>
              </a:defRPr>
            </a:lvl4pPr>
            <a:lvl5pPr lvl="4" algn="l">
              <a:lnSpc>
                <a:spcPct val="100000"/>
              </a:lnSpc>
              <a:spcBef>
                <a:spcPts val="0"/>
              </a:spcBef>
              <a:spcAft>
                <a:spcPts val="0"/>
              </a:spcAft>
              <a:buClr>
                <a:srgbClr val="FFFFFF"/>
              </a:buClr>
              <a:buSzPts val="3000"/>
              <a:buNone/>
              <a:defRPr>
                <a:solidFill>
                  <a:srgbClr val="FFFFFF"/>
                </a:solidFill>
              </a:defRPr>
            </a:lvl5pPr>
            <a:lvl6pPr lvl="5" algn="l">
              <a:lnSpc>
                <a:spcPct val="100000"/>
              </a:lnSpc>
              <a:spcBef>
                <a:spcPts val="0"/>
              </a:spcBef>
              <a:spcAft>
                <a:spcPts val="0"/>
              </a:spcAft>
              <a:buClr>
                <a:srgbClr val="FFFFFF"/>
              </a:buClr>
              <a:buSzPts val="3000"/>
              <a:buNone/>
              <a:defRPr>
                <a:solidFill>
                  <a:srgbClr val="FFFFFF"/>
                </a:solidFill>
              </a:defRPr>
            </a:lvl6pPr>
            <a:lvl7pPr lvl="6" algn="l">
              <a:lnSpc>
                <a:spcPct val="100000"/>
              </a:lnSpc>
              <a:spcBef>
                <a:spcPts val="0"/>
              </a:spcBef>
              <a:spcAft>
                <a:spcPts val="0"/>
              </a:spcAft>
              <a:buClr>
                <a:srgbClr val="FFFFFF"/>
              </a:buClr>
              <a:buSzPts val="3000"/>
              <a:buNone/>
              <a:defRPr>
                <a:solidFill>
                  <a:srgbClr val="FFFFFF"/>
                </a:solidFill>
              </a:defRPr>
            </a:lvl7pPr>
            <a:lvl8pPr lvl="7" algn="l">
              <a:lnSpc>
                <a:spcPct val="100000"/>
              </a:lnSpc>
              <a:spcBef>
                <a:spcPts val="0"/>
              </a:spcBef>
              <a:spcAft>
                <a:spcPts val="0"/>
              </a:spcAft>
              <a:buClr>
                <a:srgbClr val="FFFFFF"/>
              </a:buClr>
              <a:buSzPts val="3000"/>
              <a:buNone/>
              <a:defRPr>
                <a:solidFill>
                  <a:srgbClr val="FFFFFF"/>
                </a:solidFill>
              </a:defRPr>
            </a:lvl8pPr>
            <a:lvl9pPr lvl="8" algn="l">
              <a:lnSpc>
                <a:spcPct val="100000"/>
              </a:lnSpc>
              <a:spcBef>
                <a:spcPts val="0"/>
              </a:spcBef>
              <a:spcAft>
                <a:spcPts val="0"/>
              </a:spcAft>
              <a:buClr>
                <a:srgbClr val="FFFFFF"/>
              </a:buClr>
              <a:buSzPts val="3000"/>
              <a:buNone/>
              <a:defRPr>
                <a:solidFill>
                  <a:srgbClr val="FFFFFF"/>
                </a:solidFill>
              </a:defRPr>
            </a:lvl9pPr>
          </a:lstStyle>
          <a:p/>
        </p:txBody>
      </p:sp>
      <p:sp>
        <p:nvSpPr>
          <p:cNvPr id="110" name="Google Shape;110;p18"/>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algn="l">
              <a:lnSpc>
                <a:spcPct val="100000"/>
              </a:lnSpc>
              <a:spcBef>
                <a:spcPts val="0"/>
              </a:spcBef>
              <a:spcAft>
                <a:spcPts val="0"/>
              </a:spcAft>
              <a:buClr>
                <a:schemeClr val="lt2"/>
              </a:buClr>
              <a:buSzPts val="1800"/>
              <a:buNone/>
              <a:defRPr sz="1800">
                <a:solidFill>
                  <a:schemeClr val="lt2"/>
                </a:solidFill>
              </a:defRPr>
            </a:lvl2pPr>
            <a:lvl3pPr lvl="2" algn="l">
              <a:lnSpc>
                <a:spcPct val="100000"/>
              </a:lnSpc>
              <a:spcBef>
                <a:spcPts val="0"/>
              </a:spcBef>
              <a:spcAft>
                <a:spcPts val="0"/>
              </a:spcAft>
              <a:buClr>
                <a:schemeClr val="lt2"/>
              </a:buClr>
              <a:buSzPts val="1800"/>
              <a:buNone/>
              <a:defRPr sz="1800">
                <a:solidFill>
                  <a:schemeClr val="lt2"/>
                </a:solidFill>
              </a:defRPr>
            </a:lvl3pPr>
            <a:lvl4pPr lvl="3" algn="l">
              <a:lnSpc>
                <a:spcPct val="100000"/>
              </a:lnSpc>
              <a:spcBef>
                <a:spcPts val="0"/>
              </a:spcBef>
              <a:spcAft>
                <a:spcPts val="0"/>
              </a:spcAft>
              <a:buClr>
                <a:schemeClr val="lt2"/>
              </a:buClr>
              <a:buSzPts val="1800"/>
              <a:buNone/>
              <a:defRPr sz="1800">
                <a:solidFill>
                  <a:schemeClr val="lt2"/>
                </a:solidFill>
              </a:defRPr>
            </a:lvl4pPr>
            <a:lvl5pPr lvl="4" algn="l">
              <a:lnSpc>
                <a:spcPct val="100000"/>
              </a:lnSpc>
              <a:spcBef>
                <a:spcPts val="0"/>
              </a:spcBef>
              <a:spcAft>
                <a:spcPts val="0"/>
              </a:spcAft>
              <a:buClr>
                <a:schemeClr val="lt2"/>
              </a:buClr>
              <a:buSzPts val="1800"/>
              <a:buNone/>
              <a:defRPr sz="1800">
                <a:solidFill>
                  <a:schemeClr val="lt2"/>
                </a:solidFill>
              </a:defRPr>
            </a:lvl5pPr>
            <a:lvl6pPr lvl="5" algn="l">
              <a:lnSpc>
                <a:spcPct val="100000"/>
              </a:lnSpc>
              <a:spcBef>
                <a:spcPts val="0"/>
              </a:spcBef>
              <a:spcAft>
                <a:spcPts val="0"/>
              </a:spcAft>
              <a:buClr>
                <a:schemeClr val="lt2"/>
              </a:buClr>
              <a:buSzPts val="1800"/>
              <a:buNone/>
              <a:defRPr sz="1800">
                <a:solidFill>
                  <a:schemeClr val="lt2"/>
                </a:solidFill>
              </a:defRPr>
            </a:lvl6pPr>
            <a:lvl7pPr lvl="6" algn="l">
              <a:lnSpc>
                <a:spcPct val="100000"/>
              </a:lnSpc>
              <a:spcBef>
                <a:spcPts val="0"/>
              </a:spcBef>
              <a:spcAft>
                <a:spcPts val="0"/>
              </a:spcAft>
              <a:buClr>
                <a:schemeClr val="lt2"/>
              </a:buClr>
              <a:buSzPts val="1800"/>
              <a:buNone/>
              <a:defRPr sz="1800">
                <a:solidFill>
                  <a:schemeClr val="lt2"/>
                </a:solidFill>
              </a:defRPr>
            </a:lvl7pPr>
            <a:lvl8pPr lvl="7" algn="l">
              <a:lnSpc>
                <a:spcPct val="100000"/>
              </a:lnSpc>
              <a:spcBef>
                <a:spcPts val="0"/>
              </a:spcBef>
              <a:spcAft>
                <a:spcPts val="0"/>
              </a:spcAft>
              <a:buClr>
                <a:schemeClr val="lt2"/>
              </a:buClr>
              <a:buSzPts val="1800"/>
              <a:buNone/>
              <a:defRPr sz="1800">
                <a:solidFill>
                  <a:schemeClr val="lt2"/>
                </a:solidFill>
              </a:defRPr>
            </a:lvl8pPr>
            <a:lvl9pPr lvl="8" algn="l">
              <a:lnSpc>
                <a:spcPct val="100000"/>
              </a:lnSpc>
              <a:spcBef>
                <a:spcPts val="0"/>
              </a:spcBef>
              <a:spcAft>
                <a:spcPts val="0"/>
              </a:spcAft>
              <a:buClr>
                <a:schemeClr val="lt2"/>
              </a:buClr>
              <a:buSzPts val="1800"/>
              <a:buNone/>
              <a:defRPr sz="1800">
                <a:solidFill>
                  <a:schemeClr val="lt2"/>
                </a:solidFill>
              </a:defRPr>
            </a:lvl9pPr>
          </a:lstStyle>
          <a:p/>
        </p:txBody>
      </p:sp>
      <p:sp>
        <p:nvSpPr>
          <p:cNvPr id="111" name="Google Shape;111;p18"/>
          <p:cNvSpPr txBox="1"/>
          <p:nvPr>
            <p:ph idx="2" type="body"/>
          </p:nvPr>
        </p:nvSpPr>
        <p:spPr>
          <a:xfrm>
            <a:off x="379875" y="1452450"/>
            <a:ext cx="2466900" cy="2381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2"/>
              </a:buClr>
              <a:buSzPts val="1400"/>
              <a:buChar char="●"/>
              <a:defRPr sz="1400">
                <a:solidFill>
                  <a:schemeClr val="lt2"/>
                </a:solidFill>
              </a:defRPr>
            </a:lvl1pPr>
            <a:lvl2pPr indent="-304800" lvl="1" marL="914400" algn="l">
              <a:lnSpc>
                <a:spcPct val="115000"/>
              </a:lnSpc>
              <a:spcBef>
                <a:spcPts val="1600"/>
              </a:spcBef>
              <a:spcAft>
                <a:spcPts val="0"/>
              </a:spcAft>
              <a:buClr>
                <a:schemeClr val="lt2"/>
              </a:buClr>
              <a:buSzPts val="1200"/>
              <a:buChar char="○"/>
              <a:defRPr sz="1200">
                <a:solidFill>
                  <a:schemeClr val="lt2"/>
                </a:solidFill>
              </a:defRPr>
            </a:lvl2pPr>
            <a:lvl3pPr indent="-304800" lvl="2" marL="1371600" algn="l">
              <a:lnSpc>
                <a:spcPct val="115000"/>
              </a:lnSpc>
              <a:spcBef>
                <a:spcPts val="1600"/>
              </a:spcBef>
              <a:spcAft>
                <a:spcPts val="0"/>
              </a:spcAft>
              <a:buClr>
                <a:schemeClr val="lt2"/>
              </a:buClr>
              <a:buSzPts val="1200"/>
              <a:buChar char="■"/>
              <a:defRPr sz="1200">
                <a:solidFill>
                  <a:schemeClr val="lt2"/>
                </a:solidFill>
              </a:defRPr>
            </a:lvl3pPr>
            <a:lvl4pPr indent="-304800" lvl="3" marL="1828800" algn="l">
              <a:lnSpc>
                <a:spcPct val="115000"/>
              </a:lnSpc>
              <a:spcBef>
                <a:spcPts val="1600"/>
              </a:spcBef>
              <a:spcAft>
                <a:spcPts val="0"/>
              </a:spcAft>
              <a:buClr>
                <a:schemeClr val="lt2"/>
              </a:buClr>
              <a:buSzPts val="1200"/>
              <a:buChar char="●"/>
              <a:defRPr sz="1200">
                <a:solidFill>
                  <a:schemeClr val="lt2"/>
                </a:solidFill>
              </a:defRPr>
            </a:lvl4pPr>
            <a:lvl5pPr indent="-304800" lvl="4" marL="2286000" algn="l">
              <a:lnSpc>
                <a:spcPct val="115000"/>
              </a:lnSpc>
              <a:spcBef>
                <a:spcPts val="1600"/>
              </a:spcBef>
              <a:spcAft>
                <a:spcPts val="0"/>
              </a:spcAft>
              <a:buClr>
                <a:schemeClr val="lt2"/>
              </a:buClr>
              <a:buSzPts val="1200"/>
              <a:buChar char="○"/>
              <a:defRPr sz="1200">
                <a:solidFill>
                  <a:schemeClr val="lt2"/>
                </a:solidFill>
              </a:defRPr>
            </a:lvl5pPr>
            <a:lvl6pPr indent="-304800" lvl="5" marL="2743200" algn="l">
              <a:lnSpc>
                <a:spcPct val="115000"/>
              </a:lnSpc>
              <a:spcBef>
                <a:spcPts val="1600"/>
              </a:spcBef>
              <a:spcAft>
                <a:spcPts val="0"/>
              </a:spcAft>
              <a:buClr>
                <a:schemeClr val="lt2"/>
              </a:buClr>
              <a:buSzPts val="1200"/>
              <a:buChar char="■"/>
              <a:defRPr sz="1200">
                <a:solidFill>
                  <a:schemeClr val="lt2"/>
                </a:solidFill>
              </a:defRPr>
            </a:lvl6pPr>
            <a:lvl7pPr indent="-304800" lvl="6" marL="3200400" algn="l">
              <a:lnSpc>
                <a:spcPct val="115000"/>
              </a:lnSpc>
              <a:spcBef>
                <a:spcPts val="1600"/>
              </a:spcBef>
              <a:spcAft>
                <a:spcPts val="0"/>
              </a:spcAft>
              <a:buClr>
                <a:schemeClr val="lt2"/>
              </a:buClr>
              <a:buSzPts val="1200"/>
              <a:buChar char="●"/>
              <a:defRPr sz="1200">
                <a:solidFill>
                  <a:schemeClr val="lt2"/>
                </a:solidFill>
              </a:defRPr>
            </a:lvl7pPr>
            <a:lvl8pPr indent="-304800" lvl="7" marL="3657600" algn="l">
              <a:lnSpc>
                <a:spcPct val="115000"/>
              </a:lnSpc>
              <a:spcBef>
                <a:spcPts val="1600"/>
              </a:spcBef>
              <a:spcAft>
                <a:spcPts val="0"/>
              </a:spcAft>
              <a:buClr>
                <a:schemeClr val="lt2"/>
              </a:buClr>
              <a:buSzPts val="1200"/>
              <a:buChar char="○"/>
              <a:defRPr sz="1200">
                <a:solidFill>
                  <a:schemeClr val="lt2"/>
                </a:solidFill>
              </a:defRPr>
            </a:lvl8pPr>
            <a:lvl9pPr indent="-304800" lvl="8" marL="4114800" algn="l">
              <a:lnSpc>
                <a:spcPct val="115000"/>
              </a:lnSpc>
              <a:spcBef>
                <a:spcPts val="1600"/>
              </a:spcBef>
              <a:spcAft>
                <a:spcPts val="1600"/>
              </a:spcAft>
              <a:buClr>
                <a:schemeClr val="lt2"/>
              </a:buClr>
              <a:buSzPts val="1200"/>
              <a:buChar char="■"/>
              <a:defRPr sz="1200">
                <a:solidFill>
                  <a:schemeClr val="lt2"/>
                </a:solidFill>
              </a:defRPr>
            </a:lvl9pPr>
          </a:lstStyle>
          <a:p/>
        </p:txBody>
      </p:sp>
      <p:sp>
        <p:nvSpPr>
          <p:cNvPr id="112" name="Google Shape;112;p18"/>
          <p:cNvSpPr txBox="1"/>
          <p:nvPr>
            <p:ph idx="3" type="body"/>
          </p:nvPr>
        </p:nvSpPr>
        <p:spPr>
          <a:xfrm>
            <a:off x="3163175" y="1452450"/>
            <a:ext cx="2466900" cy="2381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2"/>
              </a:buClr>
              <a:buSzPts val="1400"/>
              <a:buChar char="●"/>
              <a:defRPr sz="1400">
                <a:solidFill>
                  <a:schemeClr val="lt2"/>
                </a:solidFill>
              </a:defRPr>
            </a:lvl1pPr>
            <a:lvl2pPr indent="-304800" lvl="1" marL="914400" algn="l">
              <a:lnSpc>
                <a:spcPct val="115000"/>
              </a:lnSpc>
              <a:spcBef>
                <a:spcPts val="1600"/>
              </a:spcBef>
              <a:spcAft>
                <a:spcPts val="0"/>
              </a:spcAft>
              <a:buClr>
                <a:schemeClr val="lt2"/>
              </a:buClr>
              <a:buSzPts val="1200"/>
              <a:buChar char="○"/>
              <a:defRPr sz="1200">
                <a:solidFill>
                  <a:schemeClr val="lt2"/>
                </a:solidFill>
              </a:defRPr>
            </a:lvl2pPr>
            <a:lvl3pPr indent="-304800" lvl="2" marL="1371600" algn="l">
              <a:lnSpc>
                <a:spcPct val="115000"/>
              </a:lnSpc>
              <a:spcBef>
                <a:spcPts val="1600"/>
              </a:spcBef>
              <a:spcAft>
                <a:spcPts val="0"/>
              </a:spcAft>
              <a:buClr>
                <a:schemeClr val="lt2"/>
              </a:buClr>
              <a:buSzPts val="1200"/>
              <a:buChar char="■"/>
              <a:defRPr sz="1200">
                <a:solidFill>
                  <a:schemeClr val="lt2"/>
                </a:solidFill>
              </a:defRPr>
            </a:lvl3pPr>
            <a:lvl4pPr indent="-304800" lvl="3" marL="1828800" algn="l">
              <a:lnSpc>
                <a:spcPct val="115000"/>
              </a:lnSpc>
              <a:spcBef>
                <a:spcPts val="1600"/>
              </a:spcBef>
              <a:spcAft>
                <a:spcPts val="0"/>
              </a:spcAft>
              <a:buClr>
                <a:schemeClr val="lt2"/>
              </a:buClr>
              <a:buSzPts val="1200"/>
              <a:buChar char="●"/>
              <a:defRPr sz="1200">
                <a:solidFill>
                  <a:schemeClr val="lt2"/>
                </a:solidFill>
              </a:defRPr>
            </a:lvl4pPr>
            <a:lvl5pPr indent="-304800" lvl="4" marL="2286000" algn="l">
              <a:lnSpc>
                <a:spcPct val="115000"/>
              </a:lnSpc>
              <a:spcBef>
                <a:spcPts val="1600"/>
              </a:spcBef>
              <a:spcAft>
                <a:spcPts val="0"/>
              </a:spcAft>
              <a:buClr>
                <a:schemeClr val="lt2"/>
              </a:buClr>
              <a:buSzPts val="1200"/>
              <a:buChar char="○"/>
              <a:defRPr sz="1200">
                <a:solidFill>
                  <a:schemeClr val="lt2"/>
                </a:solidFill>
              </a:defRPr>
            </a:lvl5pPr>
            <a:lvl6pPr indent="-304800" lvl="5" marL="2743200" algn="l">
              <a:lnSpc>
                <a:spcPct val="115000"/>
              </a:lnSpc>
              <a:spcBef>
                <a:spcPts val="1600"/>
              </a:spcBef>
              <a:spcAft>
                <a:spcPts val="0"/>
              </a:spcAft>
              <a:buClr>
                <a:schemeClr val="lt2"/>
              </a:buClr>
              <a:buSzPts val="1200"/>
              <a:buChar char="■"/>
              <a:defRPr sz="1200">
                <a:solidFill>
                  <a:schemeClr val="lt2"/>
                </a:solidFill>
              </a:defRPr>
            </a:lvl6pPr>
            <a:lvl7pPr indent="-304800" lvl="6" marL="3200400" algn="l">
              <a:lnSpc>
                <a:spcPct val="115000"/>
              </a:lnSpc>
              <a:spcBef>
                <a:spcPts val="1600"/>
              </a:spcBef>
              <a:spcAft>
                <a:spcPts val="0"/>
              </a:spcAft>
              <a:buClr>
                <a:schemeClr val="lt2"/>
              </a:buClr>
              <a:buSzPts val="1200"/>
              <a:buChar char="●"/>
              <a:defRPr sz="1200">
                <a:solidFill>
                  <a:schemeClr val="lt2"/>
                </a:solidFill>
              </a:defRPr>
            </a:lvl7pPr>
            <a:lvl8pPr indent="-304800" lvl="7" marL="3657600" algn="l">
              <a:lnSpc>
                <a:spcPct val="115000"/>
              </a:lnSpc>
              <a:spcBef>
                <a:spcPts val="1600"/>
              </a:spcBef>
              <a:spcAft>
                <a:spcPts val="0"/>
              </a:spcAft>
              <a:buClr>
                <a:schemeClr val="lt2"/>
              </a:buClr>
              <a:buSzPts val="1200"/>
              <a:buChar char="○"/>
              <a:defRPr sz="1200">
                <a:solidFill>
                  <a:schemeClr val="lt2"/>
                </a:solidFill>
              </a:defRPr>
            </a:lvl8pPr>
            <a:lvl9pPr indent="-304800" lvl="8" marL="4114800" algn="l">
              <a:lnSpc>
                <a:spcPct val="115000"/>
              </a:lnSpc>
              <a:spcBef>
                <a:spcPts val="1600"/>
              </a:spcBef>
              <a:spcAft>
                <a:spcPts val="1600"/>
              </a:spcAft>
              <a:buClr>
                <a:schemeClr val="lt2"/>
              </a:buClr>
              <a:buSzPts val="1200"/>
              <a:buChar char="■"/>
              <a:defRPr sz="1200">
                <a:solidFill>
                  <a:schemeClr val="lt2"/>
                </a:solidFill>
              </a:defRPr>
            </a:lvl9pPr>
          </a:lstStyle>
          <a:p/>
        </p:txBody>
      </p:sp>
      <p:sp>
        <p:nvSpPr>
          <p:cNvPr id="113" name="Google Shape;113;p18"/>
          <p:cNvSpPr txBox="1"/>
          <p:nvPr>
            <p:ph idx="4" type="body"/>
          </p:nvPr>
        </p:nvSpPr>
        <p:spPr>
          <a:xfrm>
            <a:off x="5953950" y="1452450"/>
            <a:ext cx="2466900" cy="2381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2"/>
              </a:buClr>
              <a:buSzPts val="1400"/>
              <a:buChar char="●"/>
              <a:defRPr sz="1400">
                <a:solidFill>
                  <a:schemeClr val="lt2"/>
                </a:solidFill>
              </a:defRPr>
            </a:lvl1pPr>
            <a:lvl2pPr indent="-304800" lvl="1" marL="914400" algn="l">
              <a:lnSpc>
                <a:spcPct val="115000"/>
              </a:lnSpc>
              <a:spcBef>
                <a:spcPts val="1600"/>
              </a:spcBef>
              <a:spcAft>
                <a:spcPts val="0"/>
              </a:spcAft>
              <a:buClr>
                <a:schemeClr val="lt2"/>
              </a:buClr>
              <a:buSzPts val="1200"/>
              <a:buChar char="○"/>
              <a:defRPr sz="1200">
                <a:solidFill>
                  <a:schemeClr val="lt2"/>
                </a:solidFill>
              </a:defRPr>
            </a:lvl2pPr>
            <a:lvl3pPr indent="-304800" lvl="2" marL="1371600" algn="l">
              <a:lnSpc>
                <a:spcPct val="115000"/>
              </a:lnSpc>
              <a:spcBef>
                <a:spcPts val="1600"/>
              </a:spcBef>
              <a:spcAft>
                <a:spcPts val="0"/>
              </a:spcAft>
              <a:buClr>
                <a:schemeClr val="lt2"/>
              </a:buClr>
              <a:buSzPts val="1200"/>
              <a:buChar char="■"/>
              <a:defRPr sz="1200">
                <a:solidFill>
                  <a:schemeClr val="lt2"/>
                </a:solidFill>
              </a:defRPr>
            </a:lvl3pPr>
            <a:lvl4pPr indent="-304800" lvl="3" marL="1828800" algn="l">
              <a:lnSpc>
                <a:spcPct val="115000"/>
              </a:lnSpc>
              <a:spcBef>
                <a:spcPts val="1600"/>
              </a:spcBef>
              <a:spcAft>
                <a:spcPts val="0"/>
              </a:spcAft>
              <a:buClr>
                <a:schemeClr val="lt2"/>
              </a:buClr>
              <a:buSzPts val="1200"/>
              <a:buChar char="●"/>
              <a:defRPr sz="1200">
                <a:solidFill>
                  <a:schemeClr val="lt2"/>
                </a:solidFill>
              </a:defRPr>
            </a:lvl4pPr>
            <a:lvl5pPr indent="-304800" lvl="4" marL="2286000" algn="l">
              <a:lnSpc>
                <a:spcPct val="115000"/>
              </a:lnSpc>
              <a:spcBef>
                <a:spcPts val="1600"/>
              </a:spcBef>
              <a:spcAft>
                <a:spcPts val="0"/>
              </a:spcAft>
              <a:buClr>
                <a:schemeClr val="lt2"/>
              </a:buClr>
              <a:buSzPts val="1200"/>
              <a:buChar char="○"/>
              <a:defRPr sz="1200">
                <a:solidFill>
                  <a:schemeClr val="lt2"/>
                </a:solidFill>
              </a:defRPr>
            </a:lvl5pPr>
            <a:lvl6pPr indent="-304800" lvl="5" marL="2743200" algn="l">
              <a:lnSpc>
                <a:spcPct val="115000"/>
              </a:lnSpc>
              <a:spcBef>
                <a:spcPts val="1600"/>
              </a:spcBef>
              <a:spcAft>
                <a:spcPts val="0"/>
              </a:spcAft>
              <a:buClr>
                <a:schemeClr val="lt2"/>
              </a:buClr>
              <a:buSzPts val="1200"/>
              <a:buChar char="■"/>
              <a:defRPr sz="1200">
                <a:solidFill>
                  <a:schemeClr val="lt2"/>
                </a:solidFill>
              </a:defRPr>
            </a:lvl6pPr>
            <a:lvl7pPr indent="-304800" lvl="6" marL="3200400" algn="l">
              <a:lnSpc>
                <a:spcPct val="115000"/>
              </a:lnSpc>
              <a:spcBef>
                <a:spcPts val="1600"/>
              </a:spcBef>
              <a:spcAft>
                <a:spcPts val="0"/>
              </a:spcAft>
              <a:buClr>
                <a:schemeClr val="lt2"/>
              </a:buClr>
              <a:buSzPts val="1200"/>
              <a:buChar char="●"/>
              <a:defRPr sz="1200">
                <a:solidFill>
                  <a:schemeClr val="lt2"/>
                </a:solidFill>
              </a:defRPr>
            </a:lvl7pPr>
            <a:lvl8pPr indent="-304800" lvl="7" marL="3657600" algn="l">
              <a:lnSpc>
                <a:spcPct val="115000"/>
              </a:lnSpc>
              <a:spcBef>
                <a:spcPts val="1600"/>
              </a:spcBef>
              <a:spcAft>
                <a:spcPts val="0"/>
              </a:spcAft>
              <a:buClr>
                <a:schemeClr val="lt2"/>
              </a:buClr>
              <a:buSzPts val="1200"/>
              <a:buChar char="○"/>
              <a:defRPr sz="1200">
                <a:solidFill>
                  <a:schemeClr val="lt2"/>
                </a:solidFill>
              </a:defRPr>
            </a:lvl8pPr>
            <a:lvl9pPr indent="-304800" lvl="8" marL="4114800" algn="l">
              <a:lnSpc>
                <a:spcPct val="115000"/>
              </a:lnSpc>
              <a:spcBef>
                <a:spcPts val="1600"/>
              </a:spcBef>
              <a:spcAft>
                <a:spcPts val="1600"/>
              </a:spcAft>
              <a:buClr>
                <a:schemeClr val="lt2"/>
              </a:buClr>
              <a:buSzPts val="1200"/>
              <a:buChar char="■"/>
              <a:defRPr sz="1200">
                <a:solidFill>
                  <a:schemeClr val="lt2"/>
                </a:solidFill>
              </a:defRPr>
            </a:lvl9pPr>
          </a:lstStyle>
          <a:p/>
        </p:txBody>
      </p:sp>
      <p:sp>
        <p:nvSpPr>
          <p:cNvPr id="114" name="Google Shape;114;p1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115" name="Google Shape;115;p18"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116" name="Shape 116"/>
        <p:cNvGrpSpPr/>
        <p:nvPr/>
      </p:nvGrpSpPr>
      <p:grpSpPr>
        <a:xfrm>
          <a:off x="0" y="0"/>
          <a:ext cx="0" cy="0"/>
          <a:chOff x="0" y="0"/>
          <a:chExt cx="0" cy="0"/>
        </a:xfrm>
      </p:grpSpPr>
      <p:sp>
        <p:nvSpPr>
          <p:cNvPr id="117" name="Google Shape;117;p19"/>
          <p:cNvSpPr txBox="1"/>
          <p:nvPr>
            <p:ph type="title"/>
          </p:nvPr>
        </p:nvSpPr>
        <p:spPr>
          <a:xfrm>
            <a:off x="379875" y="271150"/>
            <a:ext cx="83421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3200"/>
              <a:buNone/>
              <a:defRPr>
                <a:solidFill>
                  <a:srgbClr val="A50A51"/>
                </a:solidFill>
              </a:defRPr>
            </a:lvl1pPr>
            <a:lvl2pPr lvl="1" algn="l">
              <a:lnSpc>
                <a:spcPct val="100000"/>
              </a:lnSpc>
              <a:spcBef>
                <a:spcPts val="0"/>
              </a:spcBef>
              <a:spcAft>
                <a:spcPts val="0"/>
              </a:spcAft>
              <a:buClr>
                <a:srgbClr val="FFFFFF"/>
              </a:buClr>
              <a:buSzPts val="3000"/>
              <a:buNone/>
              <a:defRPr>
                <a:solidFill>
                  <a:srgbClr val="FFFFFF"/>
                </a:solidFill>
              </a:defRPr>
            </a:lvl2pPr>
            <a:lvl3pPr lvl="2" algn="l">
              <a:lnSpc>
                <a:spcPct val="100000"/>
              </a:lnSpc>
              <a:spcBef>
                <a:spcPts val="0"/>
              </a:spcBef>
              <a:spcAft>
                <a:spcPts val="0"/>
              </a:spcAft>
              <a:buClr>
                <a:srgbClr val="FFFFFF"/>
              </a:buClr>
              <a:buSzPts val="3000"/>
              <a:buNone/>
              <a:defRPr>
                <a:solidFill>
                  <a:srgbClr val="FFFFFF"/>
                </a:solidFill>
              </a:defRPr>
            </a:lvl3pPr>
            <a:lvl4pPr lvl="3" algn="l">
              <a:lnSpc>
                <a:spcPct val="100000"/>
              </a:lnSpc>
              <a:spcBef>
                <a:spcPts val="0"/>
              </a:spcBef>
              <a:spcAft>
                <a:spcPts val="0"/>
              </a:spcAft>
              <a:buClr>
                <a:srgbClr val="FFFFFF"/>
              </a:buClr>
              <a:buSzPts val="3000"/>
              <a:buNone/>
              <a:defRPr>
                <a:solidFill>
                  <a:srgbClr val="FFFFFF"/>
                </a:solidFill>
              </a:defRPr>
            </a:lvl4pPr>
            <a:lvl5pPr lvl="4" algn="l">
              <a:lnSpc>
                <a:spcPct val="100000"/>
              </a:lnSpc>
              <a:spcBef>
                <a:spcPts val="0"/>
              </a:spcBef>
              <a:spcAft>
                <a:spcPts val="0"/>
              </a:spcAft>
              <a:buClr>
                <a:srgbClr val="FFFFFF"/>
              </a:buClr>
              <a:buSzPts val="3000"/>
              <a:buNone/>
              <a:defRPr>
                <a:solidFill>
                  <a:srgbClr val="FFFFFF"/>
                </a:solidFill>
              </a:defRPr>
            </a:lvl5pPr>
            <a:lvl6pPr lvl="5" algn="l">
              <a:lnSpc>
                <a:spcPct val="100000"/>
              </a:lnSpc>
              <a:spcBef>
                <a:spcPts val="0"/>
              </a:spcBef>
              <a:spcAft>
                <a:spcPts val="0"/>
              </a:spcAft>
              <a:buClr>
                <a:srgbClr val="FFFFFF"/>
              </a:buClr>
              <a:buSzPts val="3000"/>
              <a:buNone/>
              <a:defRPr>
                <a:solidFill>
                  <a:srgbClr val="FFFFFF"/>
                </a:solidFill>
              </a:defRPr>
            </a:lvl6pPr>
            <a:lvl7pPr lvl="6" algn="l">
              <a:lnSpc>
                <a:spcPct val="100000"/>
              </a:lnSpc>
              <a:spcBef>
                <a:spcPts val="0"/>
              </a:spcBef>
              <a:spcAft>
                <a:spcPts val="0"/>
              </a:spcAft>
              <a:buClr>
                <a:srgbClr val="FFFFFF"/>
              </a:buClr>
              <a:buSzPts val="3000"/>
              <a:buNone/>
              <a:defRPr>
                <a:solidFill>
                  <a:srgbClr val="FFFFFF"/>
                </a:solidFill>
              </a:defRPr>
            </a:lvl7pPr>
            <a:lvl8pPr lvl="7" algn="l">
              <a:lnSpc>
                <a:spcPct val="100000"/>
              </a:lnSpc>
              <a:spcBef>
                <a:spcPts val="0"/>
              </a:spcBef>
              <a:spcAft>
                <a:spcPts val="0"/>
              </a:spcAft>
              <a:buClr>
                <a:srgbClr val="FFFFFF"/>
              </a:buClr>
              <a:buSzPts val="3000"/>
              <a:buNone/>
              <a:defRPr>
                <a:solidFill>
                  <a:srgbClr val="FFFFFF"/>
                </a:solidFill>
              </a:defRPr>
            </a:lvl8pPr>
            <a:lvl9pPr lvl="8" algn="l">
              <a:lnSpc>
                <a:spcPct val="100000"/>
              </a:lnSpc>
              <a:spcBef>
                <a:spcPts val="0"/>
              </a:spcBef>
              <a:spcAft>
                <a:spcPts val="0"/>
              </a:spcAft>
              <a:buClr>
                <a:srgbClr val="FFFFFF"/>
              </a:buClr>
              <a:buSzPts val="3000"/>
              <a:buNone/>
              <a:defRPr>
                <a:solidFill>
                  <a:srgbClr val="FFFFFF"/>
                </a:solidFill>
              </a:defRPr>
            </a:lvl9pPr>
          </a:lstStyle>
          <a:p/>
        </p:txBody>
      </p:sp>
      <p:sp>
        <p:nvSpPr>
          <p:cNvPr id="118" name="Google Shape;118;p19"/>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algn="l">
              <a:lnSpc>
                <a:spcPct val="100000"/>
              </a:lnSpc>
              <a:spcBef>
                <a:spcPts val="0"/>
              </a:spcBef>
              <a:spcAft>
                <a:spcPts val="0"/>
              </a:spcAft>
              <a:buClr>
                <a:schemeClr val="lt2"/>
              </a:buClr>
              <a:buSzPts val="1800"/>
              <a:buNone/>
              <a:defRPr sz="1800">
                <a:solidFill>
                  <a:schemeClr val="lt2"/>
                </a:solidFill>
              </a:defRPr>
            </a:lvl2pPr>
            <a:lvl3pPr lvl="2" algn="l">
              <a:lnSpc>
                <a:spcPct val="100000"/>
              </a:lnSpc>
              <a:spcBef>
                <a:spcPts val="0"/>
              </a:spcBef>
              <a:spcAft>
                <a:spcPts val="0"/>
              </a:spcAft>
              <a:buClr>
                <a:schemeClr val="lt2"/>
              </a:buClr>
              <a:buSzPts val="1800"/>
              <a:buNone/>
              <a:defRPr sz="1800">
                <a:solidFill>
                  <a:schemeClr val="lt2"/>
                </a:solidFill>
              </a:defRPr>
            </a:lvl3pPr>
            <a:lvl4pPr lvl="3" algn="l">
              <a:lnSpc>
                <a:spcPct val="100000"/>
              </a:lnSpc>
              <a:spcBef>
                <a:spcPts val="0"/>
              </a:spcBef>
              <a:spcAft>
                <a:spcPts val="0"/>
              </a:spcAft>
              <a:buClr>
                <a:schemeClr val="lt2"/>
              </a:buClr>
              <a:buSzPts val="1800"/>
              <a:buNone/>
              <a:defRPr sz="1800">
                <a:solidFill>
                  <a:schemeClr val="lt2"/>
                </a:solidFill>
              </a:defRPr>
            </a:lvl4pPr>
            <a:lvl5pPr lvl="4" algn="l">
              <a:lnSpc>
                <a:spcPct val="100000"/>
              </a:lnSpc>
              <a:spcBef>
                <a:spcPts val="0"/>
              </a:spcBef>
              <a:spcAft>
                <a:spcPts val="0"/>
              </a:spcAft>
              <a:buClr>
                <a:schemeClr val="lt2"/>
              </a:buClr>
              <a:buSzPts val="1800"/>
              <a:buNone/>
              <a:defRPr sz="1800">
                <a:solidFill>
                  <a:schemeClr val="lt2"/>
                </a:solidFill>
              </a:defRPr>
            </a:lvl5pPr>
            <a:lvl6pPr lvl="5" algn="l">
              <a:lnSpc>
                <a:spcPct val="100000"/>
              </a:lnSpc>
              <a:spcBef>
                <a:spcPts val="0"/>
              </a:spcBef>
              <a:spcAft>
                <a:spcPts val="0"/>
              </a:spcAft>
              <a:buClr>
                <a:schemeClr val="lt2"/>
              </a:buClr>
              <a:buSzPts val="1800"/>
              <a:buNone/>
              <a:defRPr sz="1800">
                <a:solidFill>
                  <a:schemeClr val="lt2"/>
                </a:solidFill>
              </a:defRPr>
            </a:lvl6pPr>
            <a:lvl7pPr lvl="6" algn="l">
              <a:lnSpc>
                <a:spcPct val="100000"/>
              </a:lnSpc>
              <a:spcBef>
                <a:spcPts val="0"/>
              </a:spcBef>
              <a:spcAft>
                <a:spcPts val="0"/>
              </a:spcAft>
              <a:buClr>
                <a:schemeClr val="lt2"/>
              </a:buClr>
              <a:buSzPts val="1800"/>
              <a:buNone/>
              <a:defRPr sz="1800">
                <a:solidFill>
                  <a:schemeClr val="lt2"/>
                </a:solidFill>
              </a:defRPr>
            </a:lvl7pPr>
            <a:lvl8pPr lvl="7" algn="l">
              <a:lnSpc>
                <a:spcPct val="100000"/>
              </a:lnSpc>
              <a:spcBef>
                <a:spcPts val="0"/>
              </a:spcBef>
              <a:spcAft>
                <a:spcPts val="0"/>
              </a:spcAft>
              <a:buClr>
                <a:schemeClr val="lt2"/>
              </a:buClr>
              <a:buSzPts val="1800"/>
              <a:buNone/>
              <a:defRPr sz="1800">
                <a:solidFill>
                  <a:schemeClr val="lt2"/>
                </a:solidFill>
              </a:defRPr>
            </a:lvl8pPr>
            <a:lvl9pPr lvl="8" algn="l">
              <a:lnSpc>
                <a:spcPct val="100000"/>
              </a:lnSpc>
              <a:spcBef>
                <a:spcPts val="0"/>
              </a:spcBef>
              <a:spcAft>
                <a:spcPts val="0"/>
              </a:spcAft>
              <a:buClr>
                <a:schemeClr val="lt2"/>
              </a:buClr>
              <a:buSzPts val="1800"/>
              <a:buNone/>
              <a:defRPr sz="1800">
                <a:solidFill>
                  <a:schemeClr val="lt2"/>
                </a:solidFill>
              </a:defRPr>
            </a:lvl9pPr>
          </a:lstStyle>
          <a:p/>
        </p:txBody>
      </p:sp>
      <p:sp>
        <p:nvSpPr>
          <p:cNvPr id="119" name="Google Shape;119;p19"/>
          <p:cNvSpPr txBox="1"/>
          <p:nvPr>
            <p:ph idx="2" type="body"/>
          </p:nvPr>
        </p:nvSpPr>
        <p:spPr>
          <a:xfrm>
            <a:off x="379875" y="1452450"/>
            <a:ext cx="2045700" cy="2381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2"/>
              </a:buClr>
              <a:buSzPts val="1400"/>
              <a:buChar char="●"/>
              <a:defRPr sz="1400">
                <a:solidFill>
                  <a:schemeClr val="lt2"/>
                </a:solidFill>
              </a:defRPr>
            </a:lvl1pPr>
            <a:lvl2pPr indent="-304800" lvl="1" marL="914400" algn="l">
              <a:lnSpc>
                <a:spcPct val="115000"/>
              </a:lnSpc>
              <a:spcBef>
                <a:spcPts val="1600"/>
              </a:spcBef>
              <a:spcAft>
                <a:spcPts val="0"/>
              </a:spcAft>
              <a:buClr>
                <a:schemeClr val="lt2"/>
              </a:buClr>
              <a:buSzPts val="1200"/>
              <a:buChar char="○"/>
              <a:defRPr sz="1200">
                <a:solidFill>
                  <a:schemeClr val="lt2"/>
                </a:solidFill>
              </a:defRPr>
            </a:lvl2pPr>
            <a:lvl3pPr indent="-304800" lvl="2" marL="1371600" algn="l">
              <a:lnSpc>
                <a:spcPct val="115000"/>
              </a:lnSpc>
              <a:spcBef>
                <a:spcPts val="1600"/>
              </a:spcBef>
              <a:spcAft>
                <a:spcPts val="0"/>
              </a:spcAft>
              <a:buClr>
                <a:schemeClr val="lt2"/>
              </a:buClr>
              <a:buSzPts val="1200"/>
              <a:buChar char="■"/>
              <a:defRPr sz="1200">
                <a:solidFill>
                  <a:schemeClr val="lt2"/>
                </a:solidFill>
              </a:defRPr>
            </a:lvl3pPr>
            <a:lvl4pPr indent="-304800" lvl="3" marL="1828800" algn="l">
              <a:lnSpc>
                <a:spcPct val="115000"/>
              </a:lnSpc>
              <a:spcBef>
                <a:spcPts val="1600"/>
              </a:spcBef>
              <a:spcAft>
                <a:spcPts val="0"/>
              </a:spcAft>
              <a:buClr>
                <a:schemeClr val="lt2"/>
              </a:buClr>
              <a:buSzPts val="1200"/>
              <a:buChar char="●"/>
              <a:defRPr sz="1200">
                <a:solidFill>
                  <a:schemeClr val="lt2"/>
                </a:solidFill>
              </a:defRPr>
            </a:lvl4pPr>
            <a:lvl5pPr indent="-304800" lvl="4" marL="2286000" algn="l">
              <a:lnSpc>
                <a:spcPct val="115000"/>
              </a:lnSpc>
              <a:spcBef>
                <a:spcPts val="1600"/>
              </a:spcBef>
              <a:spcAft>
                <a:spcPts val="0"/>
              </a:spcAft>
              <a:buClr>
                <a:schemeClr val="lt2"/>
              </a:buClr>
              <a:buSzPts val="1200"/>
              <a:buChar char="○"/>
              <a:defRPr sz="1200">
                <a:solidFill>
                  <a:schemeClr val="lt2"/>
                </a:solidFill>
              </a:defRPr>
            </a:lvl5pPr>
            <a:lvl6pPr indent="-304800" lvl="5" marL="2743200" algn="l">
              <a:lnSpc>
                <a:spcPct val="115000"/>
              </a:lnSpc>
              <a:spcBef>
                <a:spcPts val="1600"/>
              </a:spcBef>
              <a:spcAft>
                <a:spcPts val="0"/>
              </a:spcAft>
              <a:buClr>
                <a:schemeClr val="lt2"/>
              </a:buClr>
              <a:buSzPts val="1200"/>
              <a:buChar char="■"/>
              <a:defRPr sz="1200">
                <a:solidFill>
                  <a:schemeClr val="lt2"/>
                </a:solidFill>
              </a:defRPr>
            </a:lvl6pPr>
            <a:lvl7pPr indent="-304800" lvl="6" marL="3200400" algn="l">
              <a:lnSpc>
                <a:spcPct val="115000"/>
              </a:lnSpc>
              <a:spcBef>
                <a:spcPts val="1600"/>
              </a:spcBef>
              <a:spcAft>
                <a:spcPts val="0"/>
              </a:spcAft>
              <a:buClr>
                <a:schemeClr val="lt2"/>
              </a:buClr>
              <a:buSzPts val="1200"/>
              <a:buChar char="●"/>
              <a:defRPr sz="1200">
                <a:solidFill>
                  <a:schemeClr val="lt2"/>
                </a:solidFill>
              </a:defRPr>
            </a:lvl7pPr>
            <a:lvl8pPr indent="-304800" lvl="7" marL="3657600" algn="l">
              <a:lnSpc>
                <a:spcPct val="115000"/>
              </a:lnSpc>
              <a:spcBef>
                <a:spcPts val="1600"/>
              </a:spcBef>
              <a:spcAft>
                <a:spcPts val="0"/>
              </a:spcAft>
              <a:buClr>
                <a:schemeClr val="lt2"/>
              </a:buClr>
              <a:buSzPts val="1200"/>
              <a:buChar char="○"/>
              <a:defRPr sz="1200">
                <a:solidFill>
                  <a:schemeClr val="lt2"/>
                </a:solidFill>
              </a:defRPr>
            </a:lvl8pPr>
            <a:lvl9pPr indent="-304800" lvl="8" marL="4114800" algn="l">
              <a:lnSpc>
                <a:spcPct val="115000"/>
              </a:lnSpc>
              <a:spcBef>
                <a:spcPts val="1600"/>
              </a:spcBef>
              <a:spcAft>
                <a:spcPts val="1600"/>
              </a:spcAft>
              <a:buClr>
                <a:schemeClr val="lt2"/>
              </a:buClr>
              <a:buSzPts val="1200"/>
              <a:buChar char="■"/>
              <a:defRPr sz="1200">
                <a:solidFill>
                  <a:schemeClr val="lt2"/>
                </a:solidFill>
              </a:defRPr>
            </a:lvl9pPr>
          </a:lstStyle>
          <a:p/>
        </p:txBody>
      </p:sp>
      <p:sp>
        <p:nvSpPr>
          <p:cNvPr id="120" name="Google Shape;120;p19"/>
          <p:cNvSpPr txBox="1"/>
          <p:nvPr>
            <p:ph idx="3" type="body"/>
          </p:nvPr>
        </p:nvSpPr>
        <p:spPr>
          <a:xfrm>
            <a:off x="2513025" y="1452450"/>
            <a:ext cx="2045700" cy="2381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2"/>
              </a:buClr>
              <a:buSzPts val="1400"/>
              <a:buChar char="●"/>
              <a:defRPr sz="1400">
                <a:solidFill>
                  <a:schemeClr val="lt2"/>
                </a:solidFill>
              </a:defRPr>
            </a:lvl1pPr>
            <a:lvl2pPr indent="-304800" lvl="1" marL="914400" algn="l">
              <a:lnSpc>
                <a:spcPct val="115000"/>
              </a:lnSpc>
              <a:spcBef>
                <a:spcPts val="1600"/>
              </a:spcBef>
              <a:spcAft>
                <a:spcPts val="0"/>
              </a:spcAft>
              <a:buClr>
                <a:schemeClr val="lt2"/>
              </a:buClr>
              <a:buSzPts val="1200"/>
              <a:buChar char="○"/>
              <a:defRPr sz="1200">
                <a:solidFill>
                  <a:schemeClr val="lt2"/>
                </a:solidFill>
              </a:defRPr>
            </a:lvl2pPr>
            <a:lvl3pPr indent="-304800" lvl="2" marL="1371600" algn="l">
              <a:lnSpc>
                <a:spcPct val="115000"/>
              </a:lnSpc>
              <a:spcBef>
                <a:spcPts val="1600"/>
              </a:spcBef>
              <a:spcAft>
                <a:spcPts val="0"/>
              </a:spcAft>
              <a:buClr>
                <a:schemeClr val="lt2"/>
              </a:buClr>
              <a:buSzPts val="1200"/>
              <a:buChar char="■"/>
              <a:defRPr sz="1200">
                <a:solidFill>
                  <a:schemeClr val="lt2"/>
                </a:solidFill>
              </a:defRPr>
            </a:lvl3pPr>
            <a:lvl4pPr indent="-304800" lvl="3" marL="1828800" algn="l">
              <a:lnSpc>
                <a:spcPct val="115000"/>
              </a:lnSpc>
              <a:spcBef>
                <a:spcPts val="1600"/>
              </a:spcBef>
              <a:spcAft>
                <a:spcPts val="0"/>
              </a:spcAft>
              <a:buClr>
                <a:schemeClr val="lt2"/>
              </a:buClr>
              <a:buSzPts val="1200"/>
              <a:buChar char="●"/>
              <a:defRPr sz="1200">
                <a:solidFill>
                  <a:schemeClr val="lt2"/>
                </a:solidFill>
              </a:defRPr>
            </a:lvl4pPr>
            <a:lvl5pPr indent="-304800" lvl="4" marL="2286000" algn="l">
              <a:lnSpc>
                <a:spcPct val="115000"/>
              </a:lnSpc>
              <a:spcBef>
                <a:spcPts val="1600"/>
              </a:spcBef>
              <a:spcAft>
                <a:spcPts val="0"/>
              </a:spcAft>
              <a:buClr>
                <a:schemeClr val="lt2"/>
              </a:buClr>
              <a:buSzPts val="1200"/>
              <a:buChar char="○"/>
              <a:defRPr sz="1200">
                <a:solidFill>
                  <a:schemeClr val="lt2"/>
                </a:solidFill>
              </a:defRPr>
            </a:lvl5pPr>
            <a:lvl6pPr indent="-304800" lvl="5" marL="2743200" algn="l">
              <a:lnSpc>
                <a:spcPct val="115000"/>
              </a:lnSpc>
              <a:spcBef>
                <a:spcPts val="1600"/>
              </a:spcBef>
              <a:spcAft>
                <a:spcPts val="0"/>
              </a:spcAft>
              <a:buClr>
                <a:schemeClr val="lt2"/>
              </a:buClr>
              <a:buSzPts val="1200"/>
              <a:buChar char="■"/>
              <a:defRPr sz="1200">
                <a:solidFill>
                  <a:schemeClr val="lt2"/>
                </a:solidFill>
              </a:defRPr>
            </a:lvl6pPr>
            <a:lvl7pPr indent="-304800" lvl="6" marL="3200400" algn="l">
              <a:lnSpc>
                <a:spcPct val="115000"/>
              </a:lnSpc>
              <a:spcBef>
                <a:spcPts val="1600"/>
              </a:spcBef>
              <a:spcAft>
                <a:spcPts val="0"/>
              </a:spcAft>
              <a:buClr>
                <a:schemeClr val="lt2"/>
              </a:buClr>
              <a:buSzPts val="1200"/>
              <a:buChar char="●"/>
              <a:defRPr sz="1200">
                <a:solidFill>
                  <a:schemeClr val="lt2"/>
                </a:solidFill>
              </a:defRPr>
            </a:lvl7pPr>
            <a:lvl8pPr indent="-304800" lvl="7" marL="3657600" algn="l">
              <a:lnSpc>
                <a:spcPct val="115000"/>
              </a:lnSpc>
              <a:spcBef>
                <a:spcPts val="1600"/>
              </a:spcBef>
              <a:spcAft>
                <a:spcPts val="0"/>
              </a:spcAft>
              <a:buClr>
                <a:schemeClr val="lt2"/>
              </a:buClr>
              <a:buSzPts val="1200"/>
              <a:buChar char="○"/>
              <a:defRPr sz="1200">
                <a:solidFill>
                  <a:schemeClr val="lt2"/>
                </a:solidFill>
              </a:defRPr>
            </a:lvl8pPr>
            <a:lvl9pPr indent="-304800" lvl="8" marL="4114800" algn="l">
              <a:lnSpc>
                <a:spcPct val="115000"/>
              </a:lnSpc>
              <a:spcBef>
                <a:spcPts val="1600"/>
              </a:spcBef>
              <a:spcAft>
                <a:spcPts val="1600"/>
              </a:spcAft>
              <a:buClr>
                <a:schemeClr val="lt2"/>
              </a:buClr>
              <a:buSzPts val="1200"/>
              <a:buChar char="■"/>
              <a:defRPr sz="1200">
                <a:solidFill>
                  <a:schemeClr val="lt2"/>
                </a:solidFill>
              </a:defRPr>
            </a:lvl9pPr>
          </a:lstStyle>
          <a:p/>
        </p:txBody>
      </p:sp>
      <p:sp>
        <p:nvSpPr>
          <p:cNvPr id="121" name="Google Shape;121;p19"/>
          <p:cNvSpPr txBox="1"/>
          <p:nvPr>
            <p:ph idx="4" type="body"/>
          </p:nvPr>
        </p:nvSpPr>
        <p:spPr>
          <a:xfrm>
            <a:off x="4659525" y="1452450"/>
            <a:ext cx="2045700" cy="2381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2"/>
              </a:buClr>
              <a:buSzPts val="1400"/>
              <a:buChar char="●"/>
              <a:defRPr sz="1400">
                <a:solidFill>
                  <a:schemeClr val="lt2"/>
                </a:solidFill>
              </a:defRPr>
            </a:lvl1pPr>
            <a:lvl2pPr indent="-304800" lvl="1" marL="914400" algn="l">
              <a:lnSpc>
                <a:spcPct val="115000"/>
              </a:lnSpc>
              <a:spcBef>
                <a:spcPts val="1600"/>
              </a:spcBef>
              <a:spcAft>
                <a:spcPts val="0"/>
              </a:spcAft>
              <a:buClr>
                <a:schemeClr val="lt2"/>
              </a:buClr>
              <a:buSzPts val="1200"/>
              <a:buChar char="○"/>
              <a:defRPr sz="1200">
                <a:solidFill>
                  <a:schemeClr val="lt2"/>
                </a:solidFill>
              </a:defRPr>
            </a:lvl2pPr>
            <a:lvl3pPr indent="-304800" lvl="2" marL="1371600" algn="l">
              <a:lnSpc>
                <a:spcPct val="115000"/>
              </a:lnSpc>
              <a:spcBef>
                <a:spcPts val="1600"/>
              </a:spcBef>
              <a:spcAft>
                <a:spcPts val="0"/>
              </a:spcAft>
              <a:buClr>
                <a:schemeClr val="lt2"/>
              </a:buClr>
              <a:buSzPts val="1200"/>
              <a:buChar char="■"/>
              <a:defRPr sz="1200">
                <a:solidFill>
                  <a:schemeClr val="lt2"/>
                </a:solidFill>
              </a:defRPr>
            </a:lvl3pPr>
            <a:lvl4pPr indent="-304800" lvl="3" marL="1828800" algn="l">
              <a:lnSpc>
                <a:spcPct val="115000"/>
              </a:lnSpc>
              <a:spcBef>
                <a:spcPts val="1600"/>
              </a:spcBef>
              <a:spcAft>
                <a:spcPts val="0"/>
              </a:spcAft>
              <a:buClr>
                <a:schemeClr val="lt2"/>
              </a:buClr>
              <a:buSzPts val="1200"/>
              <a:buChar char="●"/>
              <a:defRPr sz="1200">
                <a:solidFill>
                  <a:schemeClr val="lt2"/>
                </a:solidFill>
              </a:defRPr>
            </a:lvl4pPr>
            <a:lvl5pPr indent="-304800" lvl="4" marL="2286000" algn="l">
              <a:lnSpc>
                <a:spcPct val="115000"/>
              </a:lnSpc>
              <a:spcBef>
                <a:spcPts val="1600"/>
              </a:spcBef>
              <a:spcAft>
                <a:spcPts val="0"/>
              </a:spcAft>
              <a:buClr>
                <a:schemeClr val="lt2"/>
              </a:buClr>
              <a:buSzPts val="1200"/>
              <a:buChar char="○"/>
              <a:defRPr sz="1200">
                <a:solidFill>
                  <a:schemeClr val="lt2"/>
                </a:solidFill>
              </a:defRPr>
            </a:lvl5pPr>
            <a:lvl6pPr indent="-304800" lvl="5" marL="2743200" algn="l">
              <a:lnSpc>
                <a:spcPct val="115000"/>
              </a:lnSpc>
              <a:spcBef>
                <a:spcPts val="1600"/>
              </a:spcBef>
              <a:spcAft>
                <a:spcPts val="0"/>
              </a:spcAft>
              <a:buClr>
                <a:schemeClr val="lt2"/>
              </a:buClr>
              <a:buSzPts val="1200"/>
              <a:buChar char="■"/>
              <a:defRPr sz="1200">
                <a:solidFill>
                  <a:schemeClr val="lt2"/>
                </a:solidFill>
              </a:defRPr>
            </a:lvl6pPr>
            <a:lvl7pPr indent="-304800" lvl="6" marL="3200400" algn="l">
              <a:lnSpc>
                <a:spcPct val="115000"/>
              </a:lnSpc>
              <a:spcBef>
                <a:spcPts val="1600"/>
              </a:spcBef>
              <a:spcAft>
                <a:spcPts val="0"/>
              </a:spcAft>
              <a:buClr>
                <a:schemeClr val="lt2"/>
              </a:buClr>
              <a:buSzPts val="1200"/>
              <a:buChar char="●"/>
              <a:defRPr sz="1200">
                <a:solidFill>
                  <a:schemeClr val="lt2"/>
                </a:solidFill>
              </a:defRPr>
            </a:lvl7pPr>
            <a:lvl8pPr indent="-304800" lvl="7" marL="3657600" algn="l">
              <a:lnSpc>
                <a:spcPct val="115000"/>
              </a:lnSpc>
              <a:spcBef>
                <a:spcPts val="1600"/>
              </a:spcBef>
              <a:spcAft>
                <a:spcPts val="0"/>
              </a:spcAft>
              <a:buClr>
                <a:schemeClr val="lt2"/>
              </a:buClr>
              <a:buSzPts val="1200"/>
              <a:buChar char="○"/>
              <a:defRPr sz="1200">
                <a:solidFill>
                  <a:schemeClr val="lt2"/>
                </a:solidFill>
              </a:defRPr>
            </a:lvl8pPr>
            <a:lvl9pPr indent="-304800" lvl="8" marL="4114800" algn="l">
              <a:lnSpc>
                <a:spcPct val="115000"/>
              </a:lnSpc>
              <a:spcBef>
                <a:spcPts val="1600"/>
              </a:spcBef>
              <a:spcAft>
                <a:spcPts val="1600"/>
              </a:spcAft>
              <a:buClr>
                <a:schemeClr val="lt2"/>
              </a:buClr>
              <a:buSzPts val="1200"/>
              <a:buChar char="■"/>
              <a:defRPr sz="1200">
                <a:solidFill>
                  <a:schemeClr val="lt2"/>
                </a:solidFill>
              </a:defRPr>
            </a:lvl9pPr>
          </a:lstStyle>
          <a:p/>
        </p:txBody>
      </p:sp>
      <p:sp>
        <p:nvSpPr>
          <p:cNvPr id="122" name="Google Shape;122;p19"/>
          <p:cNvSpPr txBox="1"/>
          <p:nvPr>
            <p:ph idx="5" type="body"/>
          </p:nvPr>
        </p:nvSpPr>
        <p:spPr>
          <a:xfrm>
            <a:off x="6792675" y="1452450"/>
            <a:ext cx="2045700" cy="2381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2"/>
              </a:buClr>
              <a:buSzPts val="1400"/>
              <a:buChar char="●"/>
              <a:defRPr sz="1400">
                <a:solidFill>
                  <a:schemeClr val="lt2"/>
                </a:solidFill>
              </a:defRPr>
            </a:lvl1pPr>
            <a:lvl2pPr indent="-304800" lvl="1" marL="914400" algn="l">
              <a:lnSpc>
                <a:spcPct val="115000"/>
              </a:lnSpc>
              <a:spcBef>
                <a:spcPts val="1600"/>
              </a:spcBef>
              <a:spcAft>
                <a:spcPts val="0"/>
              </a:spcAft>
              <a:buClr>
                <a:schemeClr val="lt2"/>
              </a:buClr>
              <a:buSzPts val="1200"/>
              <a:buChar char="○"/>
              <a:defRPr sz="1200">
                <a:solidFill>
                  <a:schemeClr val="lt2"/>
                </a:solidFill>
              </a:defRPr>
            </a:lvl2pPr>
            <a:lvl3pPr indent="-304800" lvl="2" marL="1371600" algn="l">
              <a:lnSpc>
                <a:spcPct val="115000"/>
              </a:lnSpc>
              <a:spcBef>
                <a:spcPts val="1600"/>
              </a:spcBef>
              <a:spcAft>
                <a:spcPts val="0"/>
              </a:spcAft>
              <a:buClr>
                <a:schemeClr val="lt2"/>
              </a:buClr>
              <a:buSzPts val="1200"/>
              <a:buChar char="■"/>
              <a:defRPr sz="1200">
                <a:solidFill>
                  <a:schemeClr val="lt2"/>
                </a:solidFill>
              </a:defRPr>
            </a:lvl3pPr>
            <a:lvl4pPr indent="-304800" lvl="3" marL="1828800" algn="l">
              <a:lnSpc>
                <a:spcPct val="115000"/>
              </a:lnSpc>
              <a:spcBef>
                <a:spcPts val="1600"/>
              </a:spcBef>
              <a:spcAft>
                <a:spcPts val="0"/>
              </a:spcAft>
              <a:buClr>
                <a:schemeClr val="lt2"/>
              </a:buClr>
              <a:buSzPts val="1200"/>
              <a:buChar char="●"/>
              <a:defRPr sz="1200">
                <a:solidFill>
                  <a:schemeClr val="lt2"/>
                </a:solidFill>
              </a:defRPr>
            </a:lvl4pPr>
            <a:lvl5pPr indent="-304800" lvl="4" marL="2286000" algn="l">
              <a:lnSpc>
                <a:spcPct val="115000"/>
              </a:lnSpc>
              <a:spcBef>
                <a:spcPts val="1600"/>
              </a:spcBef>
              <a:spcAft>
                <a:spcPts val="0"/>
              </a:spcAft>
              <a:buClr>
                <a:schemeClr val="lt2"/>
              </a:buClr>
              <a:buSzPts val="1200"/>
              <a:buChar char="○"/>
              <a:defRPr sz="1200">
                <a:solidFill>
                  <a:schemeClr val="lt2"/>
                </a:solidFill>
              </a:defRPr>
            </a:lvl5pPr>
            <a:lvl6pPr indent="-304800" lvl="5" marL="2743200" algn="l">
              <a:lnSpc>
                <a:spcPct val="115000"/>
              </a:lnSpc>
              <a:spcBef>
                <a:spcPts val="1600"/>
              </a:spcBef>
              <a:spcAft>
                <a:spcPts val="0"/>
              </a:spcAft>
              <a:buClr>
                <a:schemeClr val="lt2"/>
              </a:buClr>
              <a:buSzPts val="1200"/>
              <a:buChar char="■"/>
              <a:defRPr sz="1200">
                <a:solidFill>
                  <a:schemeClr val="lt2"/>
                </a:solidFill>
              </a:defRPr>
            </a:lvl6pPr>
            <a:lvl7pPr indent="-304800" lvl="6" marL="3200400" algn="l">
              <a:lnSpc>
                <a:spcPct val="115000"/>
              </a:lnSpc>
              <a:spcBef>
                <a:spcPts val="1600"/>
              </a:spcBef>
              <a:spcAft>
                <a:spcPts val="0"/>
              </a:spcAft>
              <a:buClr>
                <a:schemeClr val="lt2"/>
              </a:buClr>
              <a:buSzPts val="1200"/>
              <a:buChar char="●"/>
              <a:defRPr sz="1200">
                <a:solidFill>
                  <a:schemeClr val="lt2"/>
                </a:solidFill>
              </a:defRPr>
            </a:lvl7pPr>
            <a:lvl8pPr indent="-304800" lvl="7" marL="3657600" algn="l">
              <a:lnSpc>
                <a:spcPct val="115000"/>
              </a:lnSpc>
              <a:spcBef>
                <a:spcPts val="1600"/>
              </a:spcBef>
              <a:spcAft>
                <a:spcPts val="0"/>
              </a:spcAft>
              <a:buClr>
                <a:schemeClr val="lt2"/>
              </a:buClr>
              <a:buSzPts val="1200"/>
              <a:buChar char="○"/>
              <a:defRPr sz="1200">
                <a:solidFill>
                  <a:schemeClr val="lt2"/>
                </a:solidFill>
              </a:defRPr>
            </a:lvl8pPr>
            <a:lvl9pPr indent="-304800" lvl="8" marL="4114800" algn="l">
              <a:lnSpc>
                <a:spcPct val="115000"/>
              </a:lnSpc>
              <a:spcBef>
                <a:spcPts val="1600"/>
              </a:spcBef>
              <a:spcAft>
                <a:spcPts val="1600"/>
              </a:spcAft>
              <a:buClr>
                <a:schemeClr val="lt2"/>
              </a:buClr>
              <a:buSzPts val="1200"/>
              <a:buChar char="■"/>
              <a:defRPr sz="1200">
                <a:solidFill>
                  <a:schemeClr val="lt2"/>
                </a:solidFill>
              </a:defRPr>
            </a:lvl9pPr>
          </a:lstStyle>
          <a:p/>
        </p:txBody>
      </p:sp>
      <p:sp>
        <p:nvSpPr>
          <p:cNvPr id="123" name="Google Shape;123;p1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124" name="Google Shape;124;p19"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0"/>
          <p:cNvSpPr txBox="1"/>
          <p:nvPr>
            <p:ph type="title"/>
          </p:nvPr>
        </p:nvSpPr>
        <p:spPr>
          <a:xfrm>
            <a:off x="379875" y="271150"/>
            <a:ext cx="83421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3200"/>
              <a:buNone/>
              <a:defRPr>
                <a:solidFill>
                  <a:srgbClr val="A50A51"/>
                </a:solidFill>
              </a:defRPr>
            </a:lvl1pPr>
            <a:lvl2pPr lvl="1" algn="l">
              <a:lnSpc>
                <a:spcPct val="100000"/>
              </a:lnSpc>
              <a:spcBef>
                <a:spcPts val="0"/>
              </a:spcBef>
              <a:spcAft>
                <a:spcPts val="0"/>
              </a:spcAft>
              <a:buClr>
                <a:srgbClr val="A50A51"/>
              </a:buClr>
              <a:buSzPts val="3000"/>
              <a:buNone/>
              <a:defRPr>
                <a:solidFill>
                  <a:srgbClr val="A50A51"/>
                </a:solidFill>
              </a:defRPr>
            </a:lvl2pPr>
            <a:lvl3pPr lvl="2" algn="l">
              <a:lnSpc>
                <a:spcPct val="100000"/>
              </a:lnSpc>
              <a:spcBef>
                <a:spcPts val="0"/>
              </a:spcBef>
              <a:spcAft>
                <a:spcPts val="0"/>
              </a:spcAft>
              <a:buClr>
                <a:srgbClr val="A50A51"/>
              </a:buClr>
              <a:buSzPts val="3000"/>
              <a:buNone/>
              <a:defRPr>
                <a:solidFill>
                  <a:srgbClr val="A50A51"/>
                </a:solidFill>
              </a:defRPr>
            </a:lvl3pPr>
            <a:lvl4pPr lvl="3" algn="l">
              <a:lnSpc>
                <a:spcPct val="100000"/>
              </a:lnSpc>
              <a:spcBef>
                <a:spcPts val="0"/>
              </a:spcBef>
              <a:spcAft>
                <a:spcPts val="0"/>
              </a:spcAft>
              <a:buClr>
                <a:srgbClr val="A50A51"/>
              </a:buClr>
              <a:buSzPts val="3000"/>
              <a:buNone/>
              <a:defRPr>
                <a:solidFill>
                  <a:srgbClr val="A50A51"/>
                </a:solidFill>
              </a:defRPr>
            </a:lvl4pPr>
            <a:lvl5pPr lvl="4" algn="l">
              <a:lnSpc>
                <a:spcPct val="100000"/>
              </a:lnSpc>
              <a:spcBef>
                <a:spcPts val="0"/>
              </a:spcBef>
              <a:spcAft>
                <a:spcPts val="0"/>
              </a:spcAft>
              <a:buClr>
                <a:srgbClr val="A50A51"/>
              </a:buClr>
              <a:buSzPts val="3000"/>
              <a:buNone/>
              <a:defRPr>
                <a:solidFill>
                  <a:srgbClr val="A50A51"/>
                </a:solidFill>
              </a:defRPr>
            </a:lvl5pPr>
            <a:lvl6pPr lvl="5" algn="l">
              <a:lnSpc>
                <a:spcPct val="100000"/>
              </a:lnSpc>
              <a:spcBef>
                <a:spcPts val="0"/>
              </a:spcBef>
              <a:spcAft>
                <a:spcPts val="0"/>
              </a:spcAft>
              <a:buClr>
                <a:srgbClr val="A50A51"/>
              </a:buClr>
              <a:buSzPts val="3000"/>
              <a:buNone/>
              <a:defRPr>
                <a:solidFill>
                  <a:srgbClr val="A50A51"/>
                </a:solidFill>
              </a:defRPr>
            </a:lvl6pPr>
            <a:lvl7pPr lvl="6" algn="l">
              <a:lnSpc>
                <a:spcPct val="100000"/>
              </a:lnSpc>
              <a:spcBef>
                <a:spcPts val="0"/>
              </a:spcBef>
              <a:spcAft>
                <a:spcPts val="0"/>
              </a:spcAft>
              <a:buClr>
                <a:srgbClr val="A50A51"/>
              </a:buClr>
              <a:buSzPts val="3000"/>
              <a:buNone/>
              <a:defRPr>
                <a:solidFill>
                  <a:srgbClr val="A50A51"/>
                </a:solidFill>
              </a:defRPr>
            </a:lvl7pPr>
            <a:lvl8pPr lvl="7" algn="l">
              <a:lnSpc>
                <a:spcPct val="100000"/>
              </a:lnSpc>
              <a:spcBef>
                <a:spcPts val="0"/>
              </a:spcBef>
              <a:spcAft>
                <a:spcPts val="0"/>
              </a:spcAft>
              <a:buClr>
                <a:srgbClr val="A50A51"/>
              </a:buClr>
              <a:buSzPts val="3000"/>
              <a:buNone/>
              <a:defRPr>
                <a:solidFill>
                  <a:srgbClr val="A50A51"/>
                </a:solidFill>
              </a:defRPr>
            </a:lvl8pPr>
            <a:lvl9pPr lvl="8" algn="l">
              <a:lnSpc>
                <a:spcPct val="100000"/>
              </a:lnSpc>
              <a:spcBef>
                <a:spcPts val="0"/>
              </a:spcBef>
              <a:spcAft>
                <a:spcPts val="0"/>
              </a:spcAft>
              <a:buClr>
                <a:srgbClr val="A50A51"/>
              </a:buClr>
              <a:buSzPts val="3000"/>
              <a:buNone/>
              <a:defRPr>
                <a:solidFill>
                  <a:srgbClr val="A50A51"/>
                </a:solidFill>
              </a:defRPr>
            </a:lvl9pPr>
          </a:lstStyle>
          <a:p/>
        </p:txBody>
      </p:sp>
      <p:sp>
        <p:nvSpPr>
          <p:cNvPr id="127" name="Google Shape;127;p20"/>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algn="l">
              <a:lnSpc>
                <a:spcPct val="100000"/>
              </a:lnSpc>
              <a:spcBef>
                <a:spcPts val="0"/>
              </a:spcBef>
              <a:spcAft>
                <a:spcPts val="0"/>
              </a:spcAft>
              <a:buClr>
                <a:srgbClr val="A50A51"/>
              </a:buClr>
              <a:buSzPts val="1800"/>
              <a:buNone/>
              <a:defRPr sz="1800">
                <a:solidFill>
                  <a:srgbClr val="A50A51"/>
                </a:solidFill>
              </a:defRPr>
            </a:lvl2pPr>
            <a:lvl3pPr lvl="2" algn="l">
              <a:lnSpc>
                <a:spcPct val="100000"/>
              </a:lnSpc>
              <a:spcBef>
                <a:spcPts val="0"/>
              </a:spcBef>
              <a:spcAft>
                <a:spcPts val="0"/>
              </a:spcAft>
              <a:buClr>
                <a:srgbClr val="A50A51"/>
              </a:buClr>
              <a:buSzPts val="1800"/>
              <a:buNone/>
              <a:defRPr sz="1800">
                <a:solidFill>
                  <a:srgbClr val="A50A51"/>
                </a:solidFill>
              </a:defRPr>
            </a:lvl3pPr>
            <a:lvl4pPr lvl="3" algn="l">
              <a:lnSpc>
                <a:spcPct val="100000"/>
              </a:lnSpc>
              <a:spcBef>
                <a:spcPts val="0"/>
              </a:spcBef>
              <a:spcAft>
                <a:spcPts val="0"/>
              </a:spcAft>
              <a:buClr>
                <a:srgbClr val="A50A51"/>
              </a:buClr>
              <a:buSzPts val="1800"/>
              <a:buNone/>
              <a:defRPr sz="1800">
                <a:solidFill>
                  <a:srgbClr val="A50A51"/>
                </a:solidFill>
              </a:defRPr>
            </a:lvl4pPr>
            <a:lvl5pPr lvl="4" algn="l">
              <a:lnSpc>
                <a:spcPct val="100000"/>
              </a:lnSpc>
              <a:spcBef>
                <a:spcPts val="0"/>
              </a:spcBef>
              <a:spcAft>
                <a:spcPts val="0"/>
              </a:spcAft>
              <a:buClr>
                <a:srgbClr val="A50A51"/>
              </a:buClr>
              <a:buSzPts val="1800"/>
              <a:buNone/>
              <a:defRPr sz="1800">
                <a:solidFill>
                  <a:srgbClr val="A50A51"/>
                </a:solidFill>
              </a:defRPr>
            </a:lvl5pPr>
            <a:lvl6pPr lvl="5" algn="l">
              <a:lnSpc>
                <a:spcPct val="100000"/>
              </a:lnSpc>
              <a:spcBef>
                <a:spcPts val="0"/>
              </a:spcBef>
              <a:spcAft>
                <a:spcPts val="0"/>
              </a:spcAft>
              <a:buClr>
                <a:srgbClr val="A50A51"/>
              </a:buClr>
              <a:buSzPts val="1800"/>
              <a:buNone/>
              <a:defRPr sz="1800">
                <a:solidFill>
                  <a:srgbClr val="A50A51"/>
                </a:solidFill>
              </a:defRPr>
            </a:lvl6pPr>
            <a:lvl7pPr lvl="6" algn="l">
              <a:lnSpc>
                <a:spcPct val="100000"/>
              </a:lnSpc>
              <a:spcBef>
                <a:spcPts val="0"/>
              </a:spcBef>
              <a:spcAft>
                <a:spcPts val="0"/>
              </a:spcAft>
              <a:buClr>
                <a:srgbClr val="A50A51"/>
              </a:buClr>
              <a:buSzPts val="1800"/>
              <a:buNone/>
              <a:defRPr sz="1800">
                <a:solidFill>
                  <a:srgbClr val="A50A51"/>
                </a:solidFill>
              </a:defRPr>
            </a:lvl7pPr>
            <a:lvl8pPr lvl="7" algn="l">
              <a:lnSpc>
                <a:spcPct val="100000"/>
              </a:lnSpc>
              <a:spcBef>
                <a:spcPts val="0"/>
              </a:spcBef>
              <a:spcAft>
                <a:spcPts val="0"/>
              </a:spcAft>
              <a:buClr>
                <a:srgbClr val="A50A51"/>
              </a:buClr>
              <a:buSzPts val="1800"/>
              <a:buNone/>
              <a:defRPr sz="1800">
                <a:solidFill>
                  <a:srgbClr val="A50A51"/>
                </a:solidFill>
              </a:defRPr>
            </a:lvl8pPr>
            <a:lvl9pPr lvl="8" algn="l">
              <a:lnSpc>
                <a:spcPct val="100000"/>
              </a:lnSpc>
              <a:spcBef>
                <a:spcPts val="0"/>
              </a:spcBef>
              <a:spcAft>
                <a:spcPts val="0"/>
              </a:spcAft>
              <a:buClr>
                <a:srgbClr val="A50A51"/>
              </a:buClr>
              <a:buSzPts val="1800"/>
              <a:buNone/>
              <a:defRPr sz="1800">
                <a:solidFill>
                  <a:srgbClr val="A50A51"/>
                </a:solidFill>
              </a:defRPr>
            </a:lvl9pPr>
          </a:lstStyle>
          <a:p/>
        </p:txBody>
      </p:sp>
      <p:sp>
        <p:nvSpPr>
          <p:cNvPr id="128" name="Google Shape;128;p2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129" name="Google Shape;129;p20"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379875" y="271150"/>
            <a:ext cx="83421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3200"/>
              <a:buNone/>
              <a:defRPr>
                <a:solidFill>
                  <a:srgbClr val="A50A51"/>
                </a:solidFill>
              </a:defRPr>
            </a:lvl1pPr>
            <a:lvl2pPr lvl="1" algn="l">
              <a:lnSpc>
                <a:spcPct val="100000"/>
              </a:lnSpc>
              <a:spcBef>
                <a:spcPts val="0"/>
              </a:spcBef>
              <a:spcAft>
                <a:spcPts val="0"/>
              </a:spcAft>
              <a:buClr>
                <a:srgbClr val="FFFFFF"/>
              </a:buClr>
              <a:buSzPts val="3000"/>
              <a:buNone/>
              <a:defRPr>
                <a:solidFill>
                  <a:srgbClr val="FFFFFF"/>
                </a:solidFill>
              </a:defRPr>
            </a:lvl2pPr>
            <a:lvl3pPr lvl="2" algn="l">
              <a:lnSpc>
                <a:spcPct val="100000"/>
              </a:lnSpc>
              <a:spcBef>
                <a:spcPts val="0"/>
              </a:spcBef>
              <a:spcAft>
                <a:spcPts val="0"/>
              </a:spcAft>
              <a:buClr>
                <a:srgbClr val="FFFFFF"/>
              </a:buClr>
              <a:buSzPts val="3000"/>
              <a:buNone/>
              <a:defRPr>
                <a:solidFill>
                  <a:srgbClr val="FFFFFF"/>
                </a:solidFill>
              </a:defRPr>
            </a:lvl3pPr>
            <a:lvl4pPr lvl="3" algn="l">
              <a:lnSpc>
                <a:spcPct val="100000"/>
              </a:lnSpc>
              <a:spcBef>
                <a:spcPts val="0"/>
              </a:spcBef>
              <a:spcAft>
                <a:spcPts val="0"/>
              </a:spcAft>
              <a:buClr>
                <a:srgbClr val="FFFFFF"/>
              </a:buClr>
              <a:buSzPts val="3000"/>
              <a:buNone/>
              <a:defRPr>
                <a:solidFill>
                  <a:srgbClr val="FFFFFF"/>
                </a:solidFill>
              </a:defRPr>
            </a:lvl4pPr>
            <a:lvl5pPr lvl="4" algn="l">
              <a:lnSpc>
                <a:spcPct val="100000"/>
              </a:lnSpc>
              <a:spcBef>
                <a:spcPts val="0"/>
              </a:spcBef>
              <a:spcAft>
                <a:spcPts val="0"/>
              </a:spcAft>
              <a:buClr>
                <a:srgbClr val="FFFFFF"/>
              </a:buClr>
              <a:buSzPts val="3000"/>
              <a:buNone/>
              <a:defRPr>
                <a:solidFill>
                  <a:srgbClr val="FFFFFF"/>
                </a:solidFill>
              </a:defRPr>
            </a:lvl5pPr>
            <a:lvl6pPr lvl="5" algn="l">
              <a:lnSpc>
                <a:spcPct val="100000"/>
              </a:lnSpc>
              <a:spcBef>
                <a:spcPts val="0"/>
              </a:spcBef>
              <a:spcAft>
                <a:spcPts val="0"/>
              </a:spcAft>
              <a:buClr>
                <a:srgbClr val="FFFFFF"/>
              </a:buClr>
              <a:buSzPts val="3000"/>
              <a:buNone/>
              <a:defRPr>
                <a:solidFill>
                  <a:srgbClr val="FFFFFF"/>
                </a:solidFill>
              </a:defRPr>
            </a:lvl6pPr>
            <a:lvl7pPr lvl="6" algn="l">
              <a:lnSpc>
                <a:spcPct val="100000"/>
              </a:lnSpc>
              <a:spcBef>
                <a:spcPts val="0"/>
              </a:spcBef>
              <a:spcAft>
                <a:spcPts val="0"/>
              </a:spcAft>
              <a:buClr>
                <a:srgbClr val="FFFFFF"/>
              </a:buClr>
              <a:buSzPts val="3000"/>
              <a:buNone/>
              <a:defRPr>
                <a:solidFill>
                  <a:srgbClr val="FFFFFF"/>
                </a:solidFill>
              </a:defRPr>
            </a:lvl7pPr>
            <a:lvl8pPr lvl="7" algn="l">
              <a:lnSpc>
                <a:spcPct val="100000"/>
              </a:lnSpc>
              <a:spcBef>
                <a:spcPts val="0"/>
              </a:spcBef>
              <a:spcAft>
                <a:spcPts val="0"/>
              </a:spcAft>
              <a:buClr>
                <a:srgbClr val="FFFFFF"/>
              </a:buClr>
              <a:buSzPts val="3000"/>
              <a:buNone/>
              <a:defRPr>
                <a:solidFill>
                  <a:srgbClr val="FFFFFF"/>
                </a:solidFill>
              </a:defRPr>
            </a:lvl8pPr>
            <a:lvl9pPr lvl="8" algn="l">
              <a:lnSpc>
                <a:spcPct val="100000"/>
              </a:lnSpc>
              <a:spcBef>
                <a:spcPts val="0"/>
              </a:spcBef>
              <a:spcAft>
                <a:spcPts val="0"/>
              </a:spcAft>
              <a:buClr>
                <a:srgbClr val="FFFFFF"/>
              </a:buClr>
              <a:buSzPts val="3000"/>
              <a:buNone/>
              <a:defRPr>
                <a:solidFill>
                  <a:srgbClr val="FFFFFF"/>
                </a:solidFill>
              </a:defRPr>
            </a:lvl9pPr>
          </a:lstStyle>
          <a:p/>
        </p:txBody>
      </p:sp>
      <p:sp>
        <p:nvSpPr>
          <p:cNvPr id="18" name="Google Shape;18;p3"/>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algn="l">
              <a:lnSpc>
                <a:spcPct val="100000"/>
              </a:lnSpc>
              <a:spcBef>
                <a:spcPts val="0"/>
              </a:spcBef>
              <a:spcAft>
                <a:spcPts val="0"/>
              </a:spcAft>
              <a:buClr>
                <a:srgbClr val="A50A51"/>
              </a:buClr>
              <a:buSzPts val="1800"/>
              <a:buNone/>
              <a:defRPr sz="1800">
                <a:solidFill>
                  <a:srgbClr val="A50A51"/>
                </a:solidFill>
              </a:defRPr>
            </a:lvl2pPr>
            <a:lvl3pPr lvl="2" algn="l">
              <a:lnSpc>
                <a:spcPct val="100000"/>
              </a:lnSpc>
              <a:spcBef>
                <a:spcPts val="0"/>
              </a:spcBef>
              <a:spcAft>
                <a:spcPts val="0"/>
              </a:spcAft>
              <a:buClr>
                <a:srgbClr val="A50A51"/>
              </a:buClr>
              <a:buSzPts val="1800"/>
              <a:buNone/>
              <a:defRPr sz="1800">
                <a:solidFill>
                  <a:srgbClr val="A50A51"/>
                </a:solidFill>
              </a:defRPr>
            </a:lvl3pPr>
            <a:lvl4pPr lvl="3" algn="l">
              <a:lnSpc>
                <a:spcPct val="100000"/>
              </a:lnSpc>
              <a:spcBef>
                <a:spcPts val="0"/>
              </a:spcBef>
              <a:spcAft>
                <a:spcPts val="0"/>
              </a:spcAft>
              <a:buClr>
                <a:srgbClr val="A50A51"/>
              </a:buClr>
              <a:buSzPts val="1800"/>
              <a:buNone/>
              <a:defRPr sz="1800">
                <a:solidFill>
                  <a:srgbClr val="A50A51"/>
                </a:solidFill>
              </a:defRPr>
            </a:lvl4pPr>
            <a:lvl5pPr lvl="4" algn="l">
              <a:lnSpc>
                <a:spcPct val="100000"/>
              </a:lnSpc>
              <a:spcBef>
                <a:spcPts val="0"/>
              </a:spcBef>
              <a:spcAft>
                <a:spcPts val="0"/>
              </a:spcAft>
              <a:buClr>
                <a:srgbClr val="A50A51"/>
              </a:buClr>
              <a:buSzPts val="1800"/>
              <a:buNone/>
              <a:defRPr sz="1800">
                <a:solidFill>
                  <a:srgbClr val="A50A51"/>
                </a:solidFill>
              </a:defRPr>
            </a:lvl5pPr>
            <a:lvl6pPr lvl="5" algn="l">
              <a:lnSpc>
                <a:spcPct val="100000"/>
              </a:lnSpc>
              <a:spcBef>
                <a:spcPts val="0"/>
              </a:spcBef>
              <a:spcAft>
                <a:spcPts val="0"/>
              </a:spcAft>
              <a:buClr>
                <a:srgbClr val="A50A51"/>
              </a:buClr>
              <a:buSzPts val="1800"/>
              <a:buNone/>
              <a:defRPr sz="1800">
                <a:solidFill>
                  <a:srgbClr val="A50A51"/>
                </a:solidFill>
              </a:defRPr>
            </a:lvl6pPr>
            <a:lvl7pPr lvl="6" algn="l">
              <a:lnSpc>
                <a:spcPct val="100000"/>
              </a:lnSpc>
              <a:spcBef>
                <a:spcPts val="0"/>
              </a:spcBef>
              <a:spcAft>
                <a:spcPts val="0"/>
              </a:spcAft>
              <a:buClr>
                <a:srgbClr val="A50A51"/>
              </a:buClr>
              <a:buSzPts val="1800"/>
              <a:buNone/>
              <a:defRPr sz="1800">
                <a:solidFill>
                  <a:srgbClr val="A50A51"/>
                </a:solidFill>
              </a:defRPr>
            </a:lvl7pPr>
            <a:lvl8pPr lvl="7" algn="l">
              <a:lnSpc>
                <a:spcPct val="100000"/>
              </a:lnSpc>
              <a:spcBef>
                <a:spcPts val="0"/>
              </a:spcBef>
              <a:spcAft>
                <a:spcPts val="0"/>
              </a:spcAft>
              <a:buClr>
                <a:srgbClr val="A50A51"/>
              </a:buClr>
              <a:buSzPts val="1800"/>
              <a:buNone/>
              <a:defRPr sz="1800">
                <a:solidFill>
                  <a:srgbClr val="A50A51"/>
                </a:solidFill>
              </a:defRPr>
            </a:lvl8pPr>
            <a:lvl9pPr lvl="8" algn="l">
              <a:lnSpc>
                <a:spcPct val="100000"/>
              </a:lnSpc>
              <a:spcBef>
                <a:spcPts val="0"/>
              </a:spcBef>
              <a:spcAft>
                <a:spcPts val="0"/>
              </a:spcAft>
              <a:buClr>
                <a:srgbClr val="A50A51"/>
              </a:buClr>
              <a:buSzPts val="1800"/>
              <a:buNone/>
              <a:defRPr sz="1800">
                <a:solidFill>
                  <a:srgbClr val="A50A51"/>
                </a:solidFill>
              </a:defRPr>
            </a:lvl9pPr>
          </a:lstStyle>
          <a:p/>
        </p:txBody>
      </p:sp>
      <p:sp>
        <p:nvSpPr>
          <p:cNvPr id="19" name="Google Shape;19;p3"/>
          <p:cNvSpPr txBox="1"/>
          <p:nvPr>
            <p:ph idx="2" type="body"/>
          </p:nvPr>
        </p:nvSpPr>
        <p:spPr>
          <a:xfrm>
            <a:off x="379875" y="1452450"/>
            <a:ext cx="8342100" cy="30405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2"/>
              </a:buClr>
              <a:buSzPts val="1400"/>
              <a:buChar char="●"/>
              <a:defRPr sz="1400">
                <a:solidFill>
                  <a:schemeClr val="lt2"/>
                </a:solidFill>
              </a:defRPr>
            </a:lvl1pPr>
            <a:lvl2pPr indent="-304800" lvl="1" marL="914400" algn="l">
              <a:lnSpc>
                <a:spcPct val="115000"/>
              </a:lnSpc>
              <a:spcBef>
                <a:spcPts val="1600"/>
              </a:spcBef>
              <a:spcAft>
                <a:spcPts val="0"/>
              </a:spcAft>
              <a:buClr>
                <a:schemeClr val="lt2"/>
              </a:buClr>
              <a:buSzPts val="1200"/>
              <a:buChar char="○"/>
              <a:defRPr sz="1200">
                <a:solidFill>
                  <a:schemeClr val="lt2"/>
                </a:solidFill>
              </a:defRPr>
            </a:lvl2pPr>
            <a:lvl3pPr indent="-304800" lvl="2" marL="1371600" algn="l">
              <a:lnSpc>
                <a:spcPct val="115000"/>
              </a:lnSpc>
              <a:spcBef>
                <a:spcPts val="1600"/>
              </a:spcBef>
              <a:spcAft>
                <a:spcPts val="0"/>
              </a:spcAft>
              <a:buClr>
                <a:schemeClr val="lt2"/>
              </a:buClr>
              <a:buSzPts val="1200"/>
              <a:buChar char="■"/>
              <a:defRPr sz="1200">
                <a:solidFill>
                  <a:schemeClr val="lt2"/>
                </a:solidFill>
              </a:defRPr>
            </a:lvl3pPr>
            <a:lvl4pPr indent="-304800" lvl="3" marL="1828800" algn="l">
              <a:lnSpc>
                <a:spcPct val="115000"/>
              </a:lnSpc>
              <a:spcBef>
                <a:spcPts val="1600"/>
              </a:spcBef>
              <a:spcAft>
                <a:spcPts val="0"/>
              </a:spcAft>
              <a:buClr>
                <a:schemeClr val="lt2"/>
              </a:buClr>
              <a:buSzPts val="1200"/>
              <a:buChar char="●"/>
              <a:defRPr sz="1200">
                <a:solidFill>
                  <a:schemeClr val="lt2"/>
                </a:solidFill>
              </a:defRPr>
            </a:lvl4pPr>
            <a:lvl5pPr indent="-304800" lvl="4" marL="2286000" algn="l">
              <a:lnSpc>
                <a:spcPct val="115000"/>
              </a:lnSpc>
              <a:spcBef>
                <a:spcPts val="1600"/>
              </a:spcBef>
              <a:spcAft>
                <a:spcPts val="0"/>
              </a:spcAft>
              <a:buClr>
                <a:schemeClr val="lt2"/>
              </a:buClr>
              <a:buSzPts val="1200"/>
              <a:buChar char="○"/>
              <a:defRPr sz="1200">
                <a:solidFill>
                  <a:schemeClr val="lt2"/>
                </a:solidFill>
              </a:defRPr>
            </a:lvl5pPr>
            <a:lvl6pPr indent="-304800" lvl="5" marL="2743200" algn="l">
              <a:lnSpc>
                <a:spcPct val="115000"/>
              </a:lnSpc>
              <a:spcBef>
                <a:spcPts val="1600"/>
              </a:spcBef>
              <a:spcAft>
                <a:spcPts val="0"/>
              </a:spcAft>
              <a:buClr>
                <a:schemeClr val="lt2"/>
              </a:buClr>
              <a:buSzPts val="1200"/>
              <a:buChar char="■"/>
              <a:defRPr sz="1200">
                <a:solidFill>
                  <a:schemeClr val="lt2"/>
                </a:solidFill>
              </a:defRPr>
            </a:lvl6pPr>
            <a:lvl7pPr indent="-304800" lvl="6" marL="3200400" algn="l">
              <a:lnSpc>
                <a:spcPct val="115000"/>
              </a:lnSpc>
              <a:spcBef>
                <a:spcPts val="1600"/>
              </a:spcBef>
              <a:spcAft>
                <a:spcPts val="0"/>
              </a:spcAft>
              <a:buClr>
                <a:schemeClr val="lt2"/>
              </a:buClr>
              <a:buSzPts val="1200"/>
              <a:buChar char="●"/>
              <a:defRPr sz="1200">
                <a:solidFill>
                  <a:schemeClr val="lt2"/>
                </a:solidFill>
              </a:defRPr>
            </a:lvl7pPr>
            <a:lvl8pPr indent="-304800" lvl="7" marL="3657600" algn="l">
              <a:lnSpc>
                <a:spcPct val="115000"/>
              </a:lnSpc>
              <a:spcBef>
                <a:spcPts val="1600"/>
              </a:spcBef>
              <a:spcAft>
                <a:spcPts val="0"/>
              </a:spcAft>
              <a:buClr>
                <a:schemeClr val="lt2"/>
              </a:buClr>
              <a:buSzPts val="1200"/>
              <a:buChar char="○"/>
              <a:defRPr sz="1200">
                <a:solidFill>
                  <a:schemeClr val="lt2"/>
                </a:solidFill>
              </a:defRPr>
            </a:lvl8pPr>
            <a:lvl9pPr indent="-304800" lvl="8" marL="4114800" algn="l">
              <a:lnSpc>
                <a:spcPct val="115000"/>
              </a:lnSpc>
              <a:spcBef>
                <a:spcPts val="1600"/>
              </a:spcBef>
              <a:spcAft>
                <a:spcPts val="1600"/>
              </a:spcAft>
              <a:buClr>
                <a:schemeClr val="lt2"/>
              </a:buClr>
              <a:buSzPts val="1200"/>
              <a:buChar char="■"/>
              <a:defRPr sz="1200">
                <a:solidFill>
                  <a:schemeClr val="lt2"/>
                </a:solidFill>
              </a:defRPr>
            </a:lvl9pPr>
          </a:lstStyle>
          <a:p/>
        </p:txBody>
      </p:sp>
      <p:sp>
        <p:nvSpPr>
          <p:cNvPr id="20" name="Google Shape;20;p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21" name="Google Shape;21;p3"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0" name="Shape 130"/>
        <p:cNvGrpSpPr/>
        <p:nvPr/>
      </p:nvGrpSpPr>
      <p:grpSpPr>
        <a:xfrm>
          <a:off x="0" y="0"/>
          <a:ext cx="0" cy="0"/>
          <a:chOff x="0" y="0"/>
          <a:chExt cx="0" cy="0"/>
        </a:xfrm>
      </p:grpSpPr>
      <p:sp>
        <p:nvSpPr>
          <p:cNvPr id="131" name="Google Shape;131;p21"/>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A50A51"/>
              </a:buClr>
              <a:buSzPts val="9600"/>
              <a:buFont typeface="Lato"/>
              <a:buNone/>
              <a:defRPr sz="9600">
                <a:solidFill>
                  <a:srgbClr val="A50A51"/>
                </a:solidFill>
                <a:latin typeface="Lato"/>
                <a:ea typeface="Lato"/>
                <a:cs typeface="Lato"/>
                <a:sym typeface="Lato"/>
              </a:defRPr>
            </a:lvl1pPr>
            <a:lvl2pPr lvl="1" algn="ctr">
              <a:lnSpc>
                <a:spcPct val="100000"/>
              </a:lnSpc>
              <a:spcBef>
                <a:spcPts val="0"/>
              </a:spcBef>
              <a:spcAft>
                <a:spcPts val="0"/>
              </a:spcAft>
              <a:buClr>
                <a:srgbClr val="FFFFFF"/>
              </a:buClr>
              <a:buSzPts val="9600"/>
              <a:buFont typeface="Lato"/>
              <a:buNone/>
              <a:defRPr sz="9600">
                <a:solidFill>
                  <a:srgbClr val="FFFFFF"/>
                </a:solidFill>
                <a:latin typeface="Lato"/>
                <a:ea typeface="Lato"/>
                <a:cs typeface="Lato"/>
                <a:sym typeface="Lato"/>
              </a:defRPr>
            </a:lvl2pPr>
            <a:lvl3pPr lvl="2" algn="ctr">
              <a:lnSpc>
                <a:spcPct val="100000"/>
              </a:lnSpc>
              <a:spcBef>
                <a:spcPts val="0"/>
              </a:spcBef>
              <a:spcAft>
                <a:spcPts val="0"/>
              </a:spcAft>
              <a:buClr>
                <a:srgbClr val="FFFFFF"/>
              </a:buClr>
              <a:buSzPts val="9600"/>
              <a:buFont typeface="Lato"/>
              <a:buNone/>
              <a:defRPr sz="9600">
                <a:solidFill>
                  <a:srgbClr val="FFFFFF"/>
                </a:solidFill>
                <a:latin typeface="Lato"/>
                <a:ea typeface="Lato"/>
                <a:cs typeface="Lato"/>
                <a:sym typeface="Lato"/>
              </a:defRPr>
            </a:lvl3pPr>
            <a:lvl4pPr lvl="3" algn="ctr">
              <a:lnSpc>
                <a:spcPct val="100000"/>
              </a:lnSpc>
              <a:spcBef>
                <a:spcPts val="0"/>
              </a:spcBef>
              <a:spcAft>
                <a:spcPts val="0"/>
              </a:spcAft>
              <a:buClr>
                <a:srgbClr val="FFFFFF"/>
              </a:buClr>
              <a:buSzPts val="9600"/>
              <a:buFont typeface="Lato"/>
              <a:buNone/>
              <a:defRPr sz="9600">
                <a:solidFill>
                  <a:srgbClr val="FFFFFF"/>
                </a:solidFill>
                <a:latin typeface="Lato"/>
                <a:ea typeface="Lato"/>
                <a:cs typeface="Lato"/>
                <a:sym typeface="Lato"/>
              </a:defRPr>
            </a:lvl4pPr>
            <a:lvl5pPr lvl="4" algn="ctr">
              <a:lnSpc>
                <a:spcPct val="100000"/>
              </a:lnSpc>
              <a:spcBef>
                <a:spcPts val="0"/>
              </a:spcBef>
              <a:spcAft>
                <a:spcPts val="0"/>
              </a:spcAft>
              <a:buClr>
                <a:srgbClr val="FFFFFF"/>
              </a:buClr>
              <a:buSzPts val="9600"/>
              <a:buFont typeface="Lato"/>
              <a:buNone/>
              <a:defRPr sz="9600">
                <a:solidFill>
                  <a:srgbClr val="FFFFFF"/>
                </a:solidFill>
                <a:latin typeface="Lato"/>
                <a:ea typeface="Lato"/>
                <a:cs typeface="Lato"/>
                <a:sym typeface="Lato"/>
              </a:defRPr>
            </a:lvl5pPr>
            <a:lvl6pPr lvl="5" algn="ctr">
              <a:lnSpc>
                <a:spcPct val="100000"/>
              </a:lnSpc>
              <a:spcBef>
                <a:spcPts val="0"/>
              </a:spcBef>
              <a:spcAft>
                <a:spcPts val="0"/>
              </a:spcAft>
              <a:buClr>
                <a:srgbClr val="FFFFFF"/>
              </a:buClr>
              <a:buSzPts val="9600"/>
              <a:buFont typeface="Lato"/>
              <a:buNone/>
              <a:defRPr sz="9600">
                <a:solidFill>
                  <a:srgbClr val="FFFFFF"/>
                </a:solidFill>
                <a:latin typeface="Lato"/>
                <a:ea typeface="Lato"/>
                <a:cs typeface="Lato"/>
                <a:sym typeface="Lato"/>
              </a:defRPr>
            </a:lvl6pPr>
            <a:lvl7pPr lvl="6" algn="ctr">
              <a:lnSpc>
                <a:spcPct val="100000"/>
              </a:lnSpc>
              <a:spcBef>
                <a:spcPts val="0"/>
              </a:spcBef>
              <a:spcAft>
                <a:spcPts val="0"/>
              </a:spcAft>
              <a:buClr>
                <a:srgbClr val="FFFFFF"/>
              </a:buClr>
              <a:buSzPts val="9600"/>
              <a:buFont typeface="Lato"/>
              <a:buNone/>
              <a:defRPr sz="9600">
                <a:solidFill>
                  <a:srgbClr val="FFFFFF"/>
                </a:solidFill>
                <a:latin typeface="Lato"/>
                <a:ea typeface="Lato"/>
                <a:cs typeface="Lato"/>
                <a:sym typeface="Lato"/>
              </a:defRPr>
            </a:lvl7pPr>
            <a:lvl8pPr lvl="7" algn="ctr">
              <a:lnSpc>
                <a:spcPct val="100000"/>
              </a:lnSpc>
              <a:spcBef>
                <a:spcPts val="0"/>
              </a:spcBef>
              <a:spcAft>
                <a:spcPts val="0"/>
              </a:spcAft>
              <a:buClr>
                <a:srgbClr val="FFFFFF"/>
              </a:buClr>
              <a:buSzPts val="9600"/>
              <a:buFont typeface="Lato"/>
              <a:buNone/>
              <a:defRPr sz="9600">
                <a:solidFill>
                  <a:srgbClr val="FFFFFF"/>
                </a:solidFill>
                <a:latin typeface="Lato"/>
                <a:ea typeface="Lato"/>
                <a:cs typeface="Lato"/>
                <a:sym typeface="Lato"/>
              </a:defRPr>
            </a:lvl8pPr>
            <a:lvl9pPr lvl="8" algn="ctr">
              <a:lnSpc>
                <a:spcPct val="100000"/>
              </a:lnSpc>
              <a:spcBef>
                <a:spcPts val="0"/>
              </a:spcBef>
              <a:spcAft>
                <a:spcPts val="0"/>
              </a:spcAft>
              <a:buClr>
                <a:srgbClr val="FFFFFF"/>
              </a:buClr>
              <a:buSzPts val="9600"/>
              <a:buFont typeface="Lato"/>
              <a:buNone/>
              <a:defRPr sz="9600">
                <a:solidFill>
                  <a:srgbClr val="FFFFFF"/>
                </a:solidFill>
                <a:latin typeface="Lato"/>
                <a:ea typeface="Lato"/>
                <a:cs typeface="Lato"/>
                <a:sym typeface="Lato"/>
              </a:defRPr>
            </a:lvl9pPr>
          </a:lstStyle>
          <a:p>
            <a:r>
              <a:t>xx%</a:t>
            </a:r>
          </a:p>
        </p:txBody>
      </p:sp>
      <p:sp>
        <p:nvSpPr>
          <p:cNvPr id="132" name="Google Shape;132;p21"/>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Autofit/>
          </a:bodyPr>
          <a:lstStyle>
            <a:lvl1pPr indent="-317500" lvl="0" marL="457200" algn="ctr">
              <a:lnSpc>
                <a:spcPct val="115000"/>
              </a:lnSpc>
              <a:spcBef>
                <a:spcPts val="0"/>
              </a:spcBef>
              <a:spcAft>
                <a:spcPts val="0"/>
              </a:spcAft>
              <a:buClr>
                <a:schemeClr val="lt2"/>
              </a:buClr>
              <a:buSzPts val="1400"/>
              <a:buChar char="●"/>
              <a:defRPr>
                <a:solidFill>
                  <a:schemeClr val="lt2"/>
                </a:solidFill>
              </a:defRPr>
            </a:lvl1pPr>
            <a:lvl2pPr indent="-304800" lvl="1" marL="914400" algn="ctr">
              <a:lnSpc>
                <a:spcPct val="115000"/>
              </a:lnSpc>
              <a:spcBef>
                <a:spcPts val="1600"/>
              </a:spcBef>
              <a:spcAft>
                <a:spcPts val="0"/>
              </a:spcAft>
              <a:buClr>
                <a:schemeClr val="lt2"/>
              </a:buClr>
              <a:buSzPts val="1200"/>
              <a:buChar char="○"/>
              <a:defRPr>
                <a:solidFill>
                  <a:schemeClr val="lt2"/>
                </a:solidFill>
              </a:defRPr>
            </a:lvl2pPr>
            <a:lvl3pPr indent="-304800" lvl="2" marL="1371600" algn="ctr">
              <a:lnSpc>
                <a:spcPct val="115000"/>
              </a:lnSpc>
              <a:spcBef>
                <a:spcPts val="1600"/>
              </a:spcBef>
              <a:spcAft>
                <a:spcPts val="0"/>
              </a:spcAft>
              <a:buClr>
                <a:schemeClr val="lt2"/>
              </a:buClr>
              <a:buSzPts val="1200"/>
              <a:buChar char="■"/>
              <a:defRPr>
                <a:solidFill>
                  <a:schemeClr val="lt2"/>
                </a:solidFill>
              </a:defRPr>
            </a:lvl3pPr>
            <a:lvl4pPr indent="-304800" lvl="3" marL="1828800" algn="ctr">
              <a:lnSpc>
                <a:spcPct val="115000"/>
              </a:lnSpc>
              <a:spcBef>
                <a:spcPts val="1600"/>
              </a:spcBef>
              <a:spcAft>
                <a:spcPts val="0"/>
              </a:spcAft>
              <a:buClr>
                <a:schemeClr val="lt2"/>
              </a:buClr>
              <a:buSzPts val="1200"/>
              <a:buChar char="●"/>
              <a:defRPr>
                <a:solidFill>
                  <a:schemeClr val="lt2"/>
                </a:solidFill>
              </a:defRPr>
            </a:lvl4pPr>
            <a:lvl5pPr indent="-304800" lvl="4" marL="2286000" algn="ctr">
              <a:lnSpc>
                <a:spcPct val="115000"/>
              </a:lnSpc>
              <a:spcBef>
                <a:spcPts val="1600"/>
              </a:spcBef>
              <a:spcAft>
                <a:spcPts val="0"/>
              </a:spcAft>
              <a:buClr>
                <a:schemeClr val="lt2"/>
              </a:buClr>
              <a:buSzPts val="1200"/>
              <a:buChar char="○"/>
              <a:defRPr>
                <a:solidFill>
                  <a:schemeClr val="lt2"/>
                </a:solidFill>
              </a:defRPr>
            </a:lvl5pPr>
            <a:lvl6pPr indent="-304800" lvl="5" marL="2743200" algn="ctr">
              <a:lnSpc>
                <a:spcPct val="115000"/>
              </a:lnSpc>
              <a:spcBef>
                <a:spcPts val="1600"/>
              </a:spcBef>
              <a:spcAft>
                <a:spcPts val="0"/>
              </a:spcAft>
              <a:buClr>
                <a:schemeClr val="lt2"/>
              </a:buClr>
              <a:buSzPts val="1200"/>
              <a:buChar char="■"/>
              <a:defRPr>
                <a:solidFill>
                  <a:schemeClr val="lt2"/>
                </a:solidFill>
              </a:defRPr>
            </a:lvl6pPr>
            <a:lvl7pPr indent="-304800" lvl="6" marL="3200400" algn="ctr">
              <a:lnSpc>
                <a:spcPct val="115000"/>
              </a:lnSpc>
              <a:spcBef>
                <a:spcPts val="1600"/>
              </a:spcBef>
              <a:spcAft>
                <a:spcPts val="0"/>
              </a:spcAft>
              <a:buClr>
                <a:schemeClr val="lt2"/>
              </a:buClr>
              <a:buSzPts val="1200"/>
              <a:buChar char="●"/>
              <a:defRPr>
                <a:solidFill>
                  <a:schemeClr val="lt2"/>
                </a:solidFill>
              </a:defRPr>
            </a:lvl7pPr>
            <a:lvl8pPr indent="-304800" lvl="7" marL="3657600" algn="ctr">
              <a:lnSpc>
                <a:spcPct val="115000"/>
              </a:lnSpc>
              <a:spcBef>
                <a:spcPts val="1600"/>
              </a:spcBef>
              <a:spcAft>
                <a:spcPts val="0"/>
              </a:spcAft>
              <a:buClr>
                <a:schemeClr val="lt2"/>
              </a:buClr>
              <a:buSzPts val="1200"/>
              <a:buChar char="○"/>
              <a:defRPr>
                <a:solidFill>
                  <a:schemeClr val="lt2"/>
                </a:solidFill>
              </a:defRPr>
            </a:lvl8pPr>
            <a:lvl9pPr indent="-304800" lvl="8" marL="4114800" algn="ctr">
              <a:lnSpc>
                <a:spcPct val="115000"/>
              </a:lnSpc>
              <a:spcBef>
                <a:spcPts val="1600"/>
              </a:spcBef>
              <a:spcAft>
                <a:spcPts val="1600"/>
              </a:spcAft>
              <a:buClr>
                <a:schemeClr val="lt2"/>
              </a:buClr>
              <a:buSzPts val="1200"/>
              <a:buChar char="■"/>
              <a:defRPr>
                <a:solidFill>
                  <a:schemeClr val="lt2"/>
                </a:solidFill>
              </a:defRPr>
            </a:lvl9pPr>
          </a:lstStyle>
          <a:p/>
        </p:txBody>
      </p:sp>
      <p:sp>
        <p:nvSpPr>
          <p:cNvPr id="133" name="Google Shape;133;p2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134" name="Google Shape;134;p21"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
    <p:bg>
      <p:bgPr>
        <a:solidFill>
          <a:srgbClr val="86AF15"/>
        </a:solid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406425" y="2117650"/>
            <a:ext cx="8296800" cy="676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A50A51"/>
              </a:buClr>
              <a:buSzPts val="3600"/>
              <a:buNone/>
              <a:defRPr sz="3600">
                <a:solidFill>
                  <a:srgbClr val="A50A5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4" name="Google Shape;24;p4"/>
          <p:cNvSpPr txBox="1"/>
          <p:nvPr>
            <p:ph idx="1" type="subTitle"/>
          </p:nvPr>
        </p:nvSpPr>
        <p:spPr>
          <a:xfrm>
            <a:off x="456075" y="2698325"/>
            <a:ext cx="82470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25" name="Google Shape;25;p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26" name="Google Shape;26;p4"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27" name="Shape 27"/>
        <p:cNvGrpSpPr/>
        <p:nvPr/>
      </p:nvGrpSpPr>
      <p:grpSpPr>
        <a:xfrm>
          <a:off x="0" y="0"/>
          <a:ext cx="0" cy="0"/>
          <a:chOff x="0" y="0"/>
          <a:chExt cx="0" cy="0"/>
        </a:xfrm>
      </p:grpSpPr>
      <p:pic>
        <p:nvPicPr>
          <p:cNvPr id="28" name="Google Shape;28;p5" title="Background (1).png"/>
          <p:cNvPicPr preferRelativeResize="0"/>
          <p:nvPr/>
        </p:nvPicPr>
        <p:blipFill rotWithShape="1">
          <a:blip r:embed="rId2">
            <a:alphaModFix/>
          </a:blip>
          <a:srcRect b="0" l="0" r="0" t="0"/>
          <a:stretch/>
        </p:blipFill>
        <p:spPr>
          <a:xfrm>
            <a:off x="-13" y="0"/>
            <a:ext cx="9144029" cy="5143500"/>
          </a:xfrm>
          <a:prstGeom prst="rect">
            <a:avLst/>
          </a:prstGeom>
          <a:noFill/>
          <a:ln>
            <a:noFill/>
          </a:ln>
        </p:spPr>
      </p:pic>
      <p:sp>
        <p:nvSpPr>
          <p:cNvPr id="29" name="Google Shape;29;p5"/>
          <p:cNvSpPr txBox="1"/>
          <p:nvPr>
            <p:ph idx="1" type="subTitle"/>
          </p:nvPr>
        </p:nvSpPr>
        <p:spPr>
          <a:xfrm>
            <a:off x="399300" y="2698450"/>
            <a:ext cx="82155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1400"/>
              <a:buNone/>
              <a:defRPr sz="1400">
                <a:solidFill>
                  <a:srgbClr val="A50A51"/>
                </a:solidFill>
              </a:defRPr>
            </a:lvl1pPr>
            <a:lvl2pPr lvl="1" algn="l">
              <a:lnSpc>
                <a:spcPct val="100000"/>
              </a:lnSpc>
              <a:spcBef>
                <a:spcPts val="0"/>
              </a:spcBef>
              <a:spcAft>
                <a:spcPts val="0"/>
              </a:spcAft>
              <a:buClr>
                <a:srgbClr val="A50A51"/>
              </a:buClr>
              <a:buSzPts val="1400"/>
              <a:buNone/>
              <a:defRPr sz="1400">
                <a:solidFill>
                  <a:srgbClr val="A50A51"/>
                </a:solidFill>
              </a:defRPr>
            </a:lvl2pPr>
            <a:lvl3pPr lvl="2" algn="l">
              <a:lnSpc>
                <a:spcPct val="100000"/>
              </a:lnSpc>
              <a:spcBef>
                <a:spcPts val="0"/>
              </a:spcBef>
              <a:spcAft>
                <a:spcPts val="0"/>
              </a:spcAft>
              <a:buClr>
                <a:srgbClr val="A50A51"/>
              </a:buClr>
              <a:buSzPts val="1400"/>
              <a:buNone/>
              <a:defRPr sz="1400">
                <a:solidFill>
                  <a:srgbClr val="A50A51"/>
                </a:solidFill>
              </a:defRPr>
            </a:lvl3pPr>
            <a:lvl4pPr lvl="3" algn="l">
              <a:lnSpc>
                <a:spcPct val="100000"/>
              </a:lnSpc>
              <a:spcBef>
                <a:spcPts val="0"/>
              </a:spcBef>
              <a:spcAft>
                <a:spcPts val="0"/>
              </a:spcAft>
              <a:buClr>
                <a:srgbClr val="A50A51"/>
              </a:buClr>
              <a:buSzPts val="1400"/>
              <a:buNone/>
              <a:defRPr sz="1400">
                <a:solidFill>
                  <a:srgbClr val="A50A51"/>
                </a:solidFill>
              </a:defRPr>
            </a:lvl4pPr>
            <a:lvl5pPr lvl="4" algn="l">
              <a:lnSpc>
                <a:spcPct val="100000"/>
              </a:lnSpc>
              <a:spcBef>
                <a:spcPts val="0"/>
              </a:spcBef>
              <a:spcAft>
                <a:spcPts val="0"/>
              </a:spcAft>
              <a:buClr>
                <a:srgbClr val="A50A51"/>
              </a:buClr>
              <a:buSzPts val="1400"/>
              <a:buNone/>
              <a:defRPr sz="1400">
                <a:solidFill>
                  <a:srgbClr val="A50A51"/>
                </a:solidFill>
              </a:defRPr>
            </a:lvl5pPr>
            <a:lvl6pPr lvl="5" algn="l">
              <a:lnSpc>
                <a:spcPct val="100000"/>
              </a:lnSpc>
              <a:spcBef>
                <a:spcPts val="0"/>
              </a:spcBef>
              <a:spcAft>
                <a:spcPts val="0"/>
              </a:spcAft>
              <a:buClr>
                <a:srgbClr val="A50A51"/>
              </a:buClr>
              <a:buSzPts val="1400"/>
              <a:buNone/>
              <a:defRPr sz="1400">
                <a:solidFill>
                  <a:srgbClr val="A50A51"/>
                </a:solidFill>
              </a:defRPr>
            </a:lvl6pPr>
            <a:lvl7pPr lvl="6" algn="l">
              <a:lnSpc>
                <a:spcPct val="100000"/>
              </a:lnSpc>
              <a:spcBef>
                <a:spcPts val="0"/>
              </a:spcBef>
              <a:spcAft>
                <a:spcPts val="0"/>
              </a:spcAft>
              <a:buClr>
                <a:srgbClr val="A50A51"/>
              </a:buClr>
              <a:buSzPts val="1400"/>
              <a:buNone/>
              <a:defRPr sz="1400">
                <a:solidFill>
                  <a:srgbClr val="A50A51"/>
                </a:solidFill>
              </a:defRPr>
            </a:lvl7pPr>
            <a:lvl8pPr lvl="7" algn="l">
              <a:lnSpc>
                <a:spcPct val="100000"/>
              </a:lnSpc>
              <a:spcBef>
                <a:spcPts val="0"/>
              </a:spcBef>
              <a:spcAft>
                <a:spcPts val="0"/>
              </a:spcAft>
              <a:buClr>
                <a:srgbClr val="A50A51"/>
              </a:buClr>
              <a:buSzPts val="1400"/>
              <a:buNone/>
              <a:defRPr sz="1400">
                <a:solidFill>
                  <a:srgbClr val="A50A51"/>
                </a:solidFill>
              </a:defRPr>
            </a:lvl8pPr>
            <a:lvl9pPr lvl="8" algn="l">
              <a:lnSpc>
                <a:spcPct val="100000"/>
              </a:lnSpc>
              <a:spcBef>
                <a:spcPts val="0"/>
              </a:spcBef>
              <a:spcAft>
                <a:spcPts val="0"/>
              </a:spcAft>
              <a:buClr>
                <a:srgbClr val="A50A51"/>
              </a:buClr>
              <a:buSzPts val="1400"/>
              <a:buNone/>
              <a:defRPr sz="1400">
                <a:solidFill>
                  <a:srgbClr val="A50A51"/>
                </a:solidFill>
              </a:defRPr>
            </a:lvl9pPr>
          </a:lstStyle>
          <a:p/>
        </p:txBody>
      </p:sp>
      <p:cxnSp>
        <p:nvCxnSpPr>
          <p:cNvPr id="30" name="Google Shape;30;p5"/>
          <p:cNvCxnSpPr/>
          <p:nvPr/>
        </p:nvCxnSpPr>
        <p:spPr>
          <a:xfrm>
            <a:off x="-6000" y="4632625"/>
            <a:ext cx="9156000" cy="13200"/>
          </a:xfrm>
          <a:prstGeom prst="straightConnector1">
            <a:avLst/>
          </a:prstGeom>
          <a:noFill/>
          <a:ln cap="flat" cmpd="sng" w="19050">
            <a:solidFill>
              <a:srgbClr val="A50A51"/>
            </a:solidFill>
            <a:prstDash val="solid"/>
            <a:round/>
            <a:headEnd len="sm" w="sm" type="none"/>
            <a:tailEnd len="sm" w="sm" type="none"/>
          </a:ln>
        </p:spPr>
      </p:cxnSp>
      <p:sp>
        <p:nvSpPr>
          <p:cNvPr id="31" name="Google Shape;31;p5"/>
          <p:cNvSpPr txBox="1"/>
          <p:nvPr>
            <p:ph type="title"/>
          </p:nvPr>
        </p:nvSpPr>
        <p:spPr>
          <a:xfrm>
            <a:off x="371475" y="2206550"/>
            <a:ext cx="8296800" cy="56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A50A51"/>
              </a:buClr>
              <a:buSzPts val="3600"/>
              <a:buNone/>
              <a:defRPr sz="3600">
                <a:solidFill>
                  <a:srgbClr val="A50A5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2" name="Google Shape;32;p5"/>
          <p:cNvSpPr txBox="1"/>
          <p:nvPr>
            <p:ph idx="2" type="subTitle"/>
          </p:nvPr>
        </p:nvSpPr>
        <p:spPr>
          <a:xfrm>
            <a:off x="456075" y="4645825"/>
            <a:ext cx="4399200" cy="49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A50A51"/>
              </a:buClr>
              <a:buSzPts val="1000"/>
              <a:buNone/>
              <a:defRPr b="1" sz="1000">
                <a:solidFill>
                  <a:srgbClr val="A50A51"/>
                </a:solidFill>
              </a:defRPr>
            </a:lvl1pPr>
            <a:lvl2pPr lvl="1" algn="l">
              <a:lnSpc>
                <a:spcPct val="100000"/>
              </a:lnSpc>
              <a:spcBef>
                <a:spcPts val="0"/>
              </a:spcBef>
              <a:spcAft>
                <a:spcPts val="0"/>
              </a:spcAft>
              <a:buClr>
                <a:srgbClr val="FF6F0C"/>
              </a:buClr>
              <a:buSzPts val="1800"/>
              <a:buNone/>
              <a:defRPr b="1" sz="1800">
                <a:solidFill>
                  <a:srgbClr val="FF6F0C"/>
                </a:solidFill>
              </a:defRPr>
            </a:lvl2pPr>
            <a:lvl3pPr lvl="2" algn="l">
              <a:lnSpc>
                <a:spcPct val="100000"/>
              </a:lnSpc>
              <a:spcBef>
                <a:spcPts val="0"/>
              </a:spcBef>
              <a:spcAft>
                <a:spcPts val="0"/>
              </a:spcAft>
              <a:buClr>
                <a:srgbClr val="FF6F0C"/>
              </a:buClr>
              <a:buSzPts val="1800"/>
              <a:buNone/>
              <a:defRPr b="1" sz="1800">
                <a:solidFill>
                  <a:srgbClr val="FF6F0C"/>
                </a:solidFill>
              </a:defRPr>
            </a:lvl3pPr>
            <a:lvl4pPr lvl="3" algn="l">
              <a:lnSpc>
                <a:spcPct val="100000"/>
              </a:lnSpc>
              <a:spcBef>
                <a:spcPts val="0"/>
              </a:spcBef>
              <a:spcAft>
                <a:spcPts val="0"/>
              </a:spcAft>
              <a:buClr>
                <a:srgbClr val="FF6F0C"/>
              </a:buClr>
              <a:buSzPts val="1800"/>
              <a:buNone/>
              <a:defRPr b="1" sz="1800">
                <a:solidFill>
                  <a:srgbClr val="FF6F0C"/>
                </a:solidFill>
              </a:defRPr>
            </a:lvl4pPr>
            <a:lvl5pPr lvl="4" algn="l">
              <a:lnSpc>
                <a:spcPct val="100000"/>
              </a:lnSpc>
              <a:spcBef>
                <a:spcPts val="0"/>
              </a:spcBef>
              <a:spcAft>
                <a:spcPts val="0"/>
              </a:spcAft>
              <a:buClr>
                <a:srgbClr val="FF6F0C"/>
              </a:buClr>
              <a:buSzPts val="1800"/>
              <a:buNone/>
              <a:defRPr b="1" sz="1800">
                <a:solidFill>
                  <a:srgbClr val="FF6F0C"/>
                </a:solidFill>
              </a:defRPr>
            </a:lvl5pPr>
            <a:lvl6pPr lvl="5" algn="l">
              <a:lnSpc>
                <a:spcPct val="100000"/>
              </a:lnSpc>
              <a:spcBef>
                <a:spcPts val="0"/>
              </a:spcBef>
              <a:spcAft>
                <a:spcPts val="0"/>
              </a:spcAft>
              <a:buClr>
                <a:srgbClr val="FF6F0C"/>
              </a:buClr>
              <a:buSzPts val="1800"/>
              <a:buNone/>
              <a:defRPr b="1" sz="1800">
                <a:solidFill>
                  <a:srgbClr val="FF6F0C"/>
                </a:solidFill>
              </a:defRPr>
            </a:lvl6pPr>
            <a:lvl7pPr lvl="6" algn="l">
              <a:lnSpc>
                <a:spcPct val="100000"/>
              </a:lnSpc>
              <a:spcBef>
                <a:spcPts val="0"/>
              </a:spcBef>
              <a:spcAft>
                <a:spcPts val="0"/>
              </a:spcAft>
              <a:buClr>
                <a:srgbClr val="FF6F0C"/>
              </a:buClr>
              <a:buSzPts val="1800"/>
              <a:buNone/>
              <a:defRPr b="1" sz="1800">
                <a:solidFill>
                  <a:srgbClr val="FF6F0C"/>
                </a:solidFill>
              </a:defRPr>
            </a:lvl7pPr>
            <a:lvl8pPr lvl="7" algn="l">
              <a:lnSpc>
                <a:spcPct val="100000"/>
              </a:lnSpc>
              <a:spcBef>
                <a:spcPts val="0"/>
              </a:spcBef>
              <a:spcAft>
                <a:spcPts val="0"/>
              </a:spcAft>
              <a:buClr>
                <a:srgbClr val="FF6F0C"/>
              </a:buClr>
              <a:buSzPts val="1800"/>
              <a:buNone/>
              <a:defRPr b="1" sz="1800">
                <a:solidFill>
                  <a:srgbClr val="FF6F0C"/>
                </a:solidFill>
              </a:defRPr>
            </a:lvl8pPr>
            <a:lvl9pPr lvl="8" algn="l">
              <a:lnSpc>
                <a:spcPct val="100000"/>
              </a:lnSpc>
              <a:spcBef>
                <a:spcPts val="0"/>
              </a:spcBef>
              <a:spcAft>
                <a:spcPts val="0"/>
              </a:spcAft>
              <a:buClr>
                <a:srgbClr val="FF6F0C"/>
              </a:buClr>
              <a:buSzPts val="1800"/>
              <a:buNone/>
              <a:defRPr b="1" sz="1800">
                <a:solidFill>
                  <a:srgbClr val="FF6F0C"/>
                </a:solidFill>
              </a:defRPr>
            </a:lvl9pPr>
          </a:lstStyle>
          <a:p/>
        </p:txBody>
      </p:sp>
      <p:pic>
        <p:nvPicPr>
          <p:cNvPr id="33" name="Google Shape;33;p5" title="BuiltForZero_CS_logo_rgb_white.jpg"/>
          <p:cNvPicPr preferRelativeResize="0"/>
          <p:nvPr/>
        </p:nvPicPr>
        <p:blipFill rotWithShape="1">
          <a:blip r:embed="rId3">
            <a:alphaModFix/>
          </a:blip>
          <a:srcRect b="0" l="0" r="0" t="0"/>
          <a:stretch/>
        </p:blipFill>
        <p:spPr>
          <a:xfrm>
            <a:off x="8646300" y="4645800"/>
            <a:ext cx="497700" cy="497700"/>
          </a:xfrm>
          <a:prstGeom prst="rect">
            <a:avLst/>
          </a:prstGeom>
          <a:noFill/>
          <a:ln>
            <a:noFill/>
          </a:ln>
        </p:spPr>
      </p:pic>
      <p:sp>
        <p:nvSpPr>
          <p:cNvPr id="34" name="Google Shape;34;p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5" name="Shape 35"/>
        <p:cNvGrpSpPr/>
        <p:nvPr/>
      </p:nvGrpSpPr>
      <p:grpSpPr>
        <a:xfrm>
          <a:off x="0" y="0"/>
          <a:ext cx="0" cy="0"/>
          <a:chOff x="0" y="0"/>
          <a:chExt cx="0" cy="0"/>
        </a:xfrm>
      </p:grpSpPr>
      <p:sp>
        <p:nvSpPr>
          <p:cNvPr id="36" name="Google Shape;36;p6"/>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7" name="Google Shape;37;p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38" name="Google Shape;38;p6"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9" name="Shape 39"/>
        <p:cNvGrpSpPr/>
        <p:nvPr/>
      </p:nvGrpSpPr>
      <p:grpSpPr>
        <a:xfrm>
          <a:off x="0" y="0"/>
          <a:ext cx="0" cy="0"/>
          <a:chOff x="0" y="0"/>
          <a:chExt cx="0" cy="0"/>
        </a:xfrm>
      </p:grpSpPr>
      <p:sp>
        <p:nvSpPr>
          <p:cNvPr id="40" name="Google Shape;40;p7"/>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3200"/>
              <a:buNone/>
              <a:defRPr>
                <a:solidFill>
                  <a:srgbClr val="A50A5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1" name="Google Shape;41;p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42" name="Google Shape;42;p7"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p:cSld name="TITLE_1_2">
    <p:bg>
      <p:bgPr>
        <a:solidFill>
          <a:srgbClr val="A50A51"/>
        </a:solidFill>
      </p:bgPr>
    </p:bg>
    <p:spTree>
      <p:nvGrpSpPr>
        <p:cNvPr id="43" name="Shape 43"/>
        <p:cNvGrpSpPr/>
        <p:nvPr/>
      </p:nvGrpSpPr>
      <p:grpSpPr>
        <a:xfrm>
          <a:off x="0" y="0"/>
          <a:ext cx="0" cy="0"/>
          <a:chOff x="0" y="0"/>
          <a:chExt cx="0" cy="0"/>
        </a:xfrm>
      </p:grpSpPr>
      <p:sp>
        <p:nvSpPr>
          <p:cNvPr id="44" name="Google Shape;44;p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45" name="Google Shape;45;p8"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46" name="Shape 46"/>
        <p:cNvGrpSpPr/>
        <p:nvPr/>
      </p:nvGrpSpPr>
      <p:grpSpPr>
        <a:xfrm>
          <a:off x="0" y="0"/>
          <a:ext cx="0" cy="0"/>
          <a:chOff x="0" y="0"/>
          <a:chExt cx="0" cy="0"/>
        </a:xfrm>
      </p:grpSpPr>
      <p:sp>
        <p:nvSpPr>
          <p:cNvPr id="47" name="Google Shape;47;p9"/>
          <p:cNvSpPr txBox="1"/>
          <p:nvPr>
            <p:ph idx="1" type="subTitle"/>
          </p:nvPr>
        </p:nvSpPr>
        <p:spPr>
          <a:xfrm>
            <a:off x="399300" y="2698450"/>
            <a:ext cx="82155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50A51"/>
              </a:buClr>
              <a:buSzPts val="1400"/>
              <a:buNone/>
              <a:defRPr sz="1400">
                <a:solidFill>
                  <a:srgbClr val="A50A51"/>
                </a:solidFill>
              </a:defRPr>
            </a:lvl1pPr>
            <a:lvl2pPr lvl="1" algn="l">
              <a:lnSpc>
                <a:spcPct val="100000"/>
              </a:lnSpc>
              <a:spcBef>
                <a:spcPts val="0"/>
              </a:spcBef>
              <a:spcAft>
                <a:spcPts val="0"/>
              </a:spcAft>
              <a:buClr>
                <a:srgbClr val="12B5EA"/>
              </a:buClr>
              <a:buSzPts val="1400"/>
              <a:buNone/>
              <a:defRPr sz="1400">
                <a:solidFill>
                  <a:srgbClr val="12B5EA"/>
                </a:solidFill>
              </a:defRPr>
            </a:lvl2pPr>
            <a:lvl3pPr lvl="2" algn="l">
              <a:lnSpc>
                <a:spcPct val="100000"/>
              </a:lnSpc>
              <a:spcBef>
                <a:spcPts val="0"/>
              </a:spcBef>
              <a:spcAft>
                <a:spcPts val="0"/>
              </a:spcAft>
              <a:buClr>
                <a:srgbClr val="12B5EA"/>
              </a:buClr>
              <a:buSzPts val="1400"/>
              <a:buNone/>
              <a:defRPr sz="1400">
                <a:solidFill>
                  <a:srgbClr val="12B5EA"/>
                </a:solidFill>
              </a:defRPr>
            </a:lvl3pPr>
            <a:lvl4pPr lvl="3" algn="l">
              <a:lnSpc>
                <a:spcPct val="100000"/>
              </a:lnSpc>
              <a:spcBef>
                <a:spcPts val="0"/>
              </a:spcBef>
              <a:spcAft>
                <a:spcPts val="0"/>
              </a:spcAft>
              <a:buClr>
                <a:srgbClr val="12B5EA"/>
              </a:buClr>
              <a:buSzPts val="1400"/>
              <a:buNone/>
              <a:defRPr sz="1400">
                <a:solidFill>
                  <a:srgbClr val="12B5EA"/>
                </a:solidFill>
              </a:defRPr>
            </a:lvl4pPr>
            <a:lvl5pPr lvl="4" algn="l">
              <a:lnSpc>
                <a:spcPct val="100000"/>
              </a:lnSpc>
              <a:spcBef>
                <a:spcPts val="0"/>
              </a:spcBef>
              <a:spcAft>
                <a:spcPts val="0"/>
              </a:spcAft>
              <a:buClr>
                <a:srgbClr val="12B5EA"/>
              </a:buClr>
              <a:buSzPts val="1400"/>
              <a:buNone/>
              <a:defRPr sz="1400">
                <a:solidFill>
                  <a:srgbClr val="12B5EA"/>
                </a:solidFill>
              </a:defRPr>
            </a:lvl5pPr>
            <a:lvl6pPr lvl="5" algn="l">
              <a:lnSpc>
                <a:spcPct val="100000"/>
              </a:lnSpc>
              <a:spcBef>
                <a:spcPts val="0"/>
              </a:spcBef>
              <a:spcAft>
                <a:spcPts val="0"/>
              </a:spcAft>
              <a:buClr>
                <a:srgbClr val="12B5EA"/>
              </a:buClr>
              <a:buSzPts val="1400"/>
              <a:buNone/>
              <a:defRPr sz="1400">
                <a:solidFill>
                  <a:srgbClr val="12B5EA"/>
                </a:solidFill>
              </a:defRPr>
            </a:lvl6pPr>
            <a:lvl7pPr lvl="6" algn="l">
              <a:lnSpc>
                <a:spcPct val="100000"/>
              </a:lnSpc>
              <a:spcBef>
                <a:spcPts val="0"/>
              </a:spcBef>
              <a:spcAft>
                <a:spcPts val="0"/>
              </a:spcAft>
              <a:buClr>
                <a:srgbClr val="12B5EA"/>
              </a:buClr>
              <a:buSzPts val="1400"/>
              <a:buNone/>
              <a:defRPr sz="1400">
                <a:solidFill>
                  <a:srgbClr val="12B5EA"/>
                </a:solidFill>
              </a:defRPr>
            </a:lvl7pPr>
            <a:lvl8pPr lvl="7" algn="l">
              <a:lnSpc>
                <a:spcPct val="100000"/>
              </a:lnSpc>
              <a:spcBef>
                <a:spcPts val="0"/>
              </a:spcBef>
              <a:spcAft>
                <a:spcPts val="0"/>
              </a:spcAft>
              <a:buClr>
                <a:srgbClr val="12B5EA"/>
              </a:buClr>
              <a:buSzPts val="1400"/>
              <a:buNone/>
              <a:defRPr sz="1400">
                <a:solidFill>
                  <a:srgbClr val="12B5EA"/>
                </a:solidFill>
              </a:defRPr>
            </a:lvl8pPr>
            <a:lvl9pPr lvl="8" algn="l">
              <a:lnSpc>
                <a:spcPct val="100000"/>
              </a:lnSpc>
              <a:spcBef>
                <a:spcPts val="0"/>
              </a:spcBef>
              <a:spcAft>
                <a:spcPts val="0"/>
              </a:spcAft>
              <a:buClr>
                <a:srgbClr val="12B5EA"/>
              </a:buClr>
              <a:buSzPts val="1400"/>
              <a:buNone/>
              <a:defRPr sz="1400">
                <a:solidFill>
                  <a:srgbClr val="12B5EA"/>
                </a:solidFill>
              </a:defRPr>
            </a:lvl9pPr>
          </a:lstStyle>
          <a:p/>
        </p:txBody>
      </p:sp>
      <p:sp>
        <p:nvSpPr>
          <p:cNvPr id="48" name="Google Shape;48;p9"/>
          <p:cNvSpPr txBox="1"/>
          <p:nvPr>
            <p:ph type="title"/>
          </p:nvPr>
        </p:nvSpPr>
        <p:spPr>
          <a:xfrm>
            <a:off x="371475" y="2206550"/>
            <a:ext cx="8296800" cy="56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A50A51"/>
              </a:buClr>
              <a:buSzPts val="3600"/>
              <a:buNone/>
              <a:defRPr sz="3600">
                <a:solidFill>
                  <a:srgbClr val="A50A5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pic>
        <p:nvPicPr>
          <p:cNvPr id="49" name="Google Shape;49;p9"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
        <p:nvSpPr>
          <p:cNvPr id="50" name="Google Shape;50;p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TITLE_ONLY_1">
    <p:bg>
      <p:bgPr>
        <a:solidFill>
          <a:schemeClr val="lt1"/>
        </a:solidFill>
      </p:bgPr>
    </p:bg>
    <p:spTree>
      <p:nvGrpSpPr>
        <p:cNvPr id="51" name="Shape 51"/>
        <p:cNvGrpSpPr/>
        <p:nvPr/>
      </p:nvGrpSpPr>
      <p:grpSpPr>
        <a:xfrm>
          <a:off x="0" y="0"/>
          <a:ext cx="0" cy="0"/>
          <a:chOff x="0" y="0"/>
          <a:chExt cx="0" cy="0"/>
        </a:xfrm>
      </p:grpSpPr>
      <p:sp>
        <p:nvSpPr>
          <p:cNvPr id="52" name="Google Shape;52;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FFFFFF"/>
                </a:solidFill>
                <a:highlight>
                  <a:srgbClr val="A50A51"/>
                </a:highlight>
                <a:latin typeface="Asap Condensed"/>
                <a:ea typeface="Asap Condensed"/>
                <a:cs typeface="Asap Condensed"/>
                <a:sym typeface="Asap Condensed"/>
              </a:rPr>
              <a:t> Bullet points insert title here </a:t>
            </a:r>
            <a:r>
              <a:rPr b="1" i="0" lang="en" sz="4000" u="none" cap="none" strike="noStrike">
                <a:solidFill>
                  <a:srgbClr val="A50A51"/>
                </a:solidFill>
                <a:highlight>
                  <a:srgbClr val="A50A51"/>
                </a:highlight>
                <a:latin typeface="Asap Condensed"/>
                <a:ea typeface="Asap Condensed"/>
                <a:cs typeface="Asap Condensed"/>
                <a:sym typeface="Asap Condensed"/>
              </a:rPr>
              <a:t>.</a:t>
            </a:r>
            <a:endParaRPr b="1" i="0" sz="4000" u="none" cap="none" strike="noStrike">
              <a:solidFill>
                <a:srgbClr val="A50A51"/>
              </a:solidFill>
              <a:highlight>
                <a:srgbClr val="A50A51"/>
              </a:highlight>
              <a:latin typeface="Asap Condensed"/>
              <a:ea typeface="Asap Condensed"/>
              <a:cs typeface="Asap Condensed"/>
              <a:sym typeface="Asap Condensed"/>
            </a:endParaRPr>
          </a:p>
        </p:txBody>
      </p:sp>
      <p:sp>
        <p:nvSpPr>
          <p:cNvPr id="54" name="Google Shape;54;p10"/>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Logo listed on our website for every year that they contribute</a:t>
            </a:r>
            <a:endParaRPr b="0" i="0" sz="1800" u="none" cap="none" strike="noStrike">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At least one acknowledgement in CS-produced content (including social media and blog posts), if desired.</a:t>
            </a:r>
            <a:endParaRPr b="0" i="0" sz="1800" u="none" cap="none" strike="noStrike">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Sub bullet</a:t>
            </a:r>
            <a:endParaRPr b="0" i="0" sz="1800" u="none" cap="none" strike="noStrike">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Third level bullet</a:t>
            </a:r>
            <a:endParaRPr b="0" i="0" sz="1800" u="none" cap="none" strike="noStrike">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An update on our work every six months in the form of a webinar or call.</a:t>
            </a:r>
            <a:endParaRPr b="0" i="0" sz="1800" u="none" cap="none" strike="noStrike">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Availability of a CS team member to engage corporation staff in-person.</a:t>
            </a:r>
            <a:endParaRPr b="0" i="0" sz="1800" u="none" cap="none" strike="noStrike">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Acknowledgement in annual report.</a:t>
            </a:r>
            <a:endParaRPr b="0" i="0" sz="1800" u="none" cap="none" strike="noStrike">
              <a:solidFill>
                <a:srgbClr val="888888"/>
              </a:solidFill>
              <a:latin typeface="Asap Condensed"/>
              <a:ea typeface="Asap Condensed"/>
              <a:cs typeface="Asap Condensed"/>
              <a:sym typeface="Asap Condensed"/>
            </a:endParaRPr>
          </a:p>
        </p:txBody>
      </p:sp>
      <p:sp>
        <p:nvSpPr>
          <p:cNvPr id="55" name="Google Shape;55;p1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sap Condensed"/>
                <a:ea typeface="Asap Condensed"/>
                <a:cs typeface="Asap Condensed"/>
                <a:sym typeface="Asap Condensed"/>
              </a:rPr>
              <a:t>Built for Zero Learning Session 2025</a:t>
            </a:r>
            <a:endParaRPr b="1" i="0" sz="1400" u="none" cap="none" strike="noStrike">
              <a:solidFill>
                <a:schemeClr val="lt1"/>
              </a:solidFill>
              <a:latin typeface="Asap Condensed"/>
              <a:ea typeface="Asap Condensed"/>
              <a:cs typeface="Asap Condensed"/>
              <a:sym typeface="Asap Condensed"/>
            </a:endParaRPr>
          </a:p>
        </p:txBody>
      </p:sp>
      <p:pic>
        <p:nvPicPr>
          <p:cNvPr id="56" name="Google Shape;56;p10" title="BuiltForZero_CS_logo_rgb_white.jpg"/>
          <p:cNvPicPr preferRelativeResize="0"/>
          <p:nvPr/>
        </p:nvPicPr>
        <p:blipFill rotWithShape="1">
          <a:blip r:embed="rId2">
            <a:alphaModFix/>
          </a:blip>
          <a:srcRect b="0" l="0" r="0" t="0"/>
          <a:stretch/>
        </p:blipFill>
        <p:spPr>
          <a:xfrm>
            <a:off x="8508600" y="4508100"/>
            <a:ext cx="635400" cy="635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2.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rgbClr val="FFFFFF"/>
              </a:buClr>
              <a:buSzPts val="1400"/>
              <a:buFont typeface="Raleway"/>
              <a:buChar char="●"/>
              <a:defRPr b="0" i="0" sz="1400" u="none" cap="none" strike="noStrike">
                <a:solidFill>
                  <a:srgbClr val="FFFFFF"/>
                </a:solidFill>
                <a:latin typeface="Raleway"/>
                <a:ea typeface="Raleway"/>
                <a:cs typeface="Raleway"/>
                <a:sym typeface="Raleway"/>
              </a:defRPr>
            </a:lvl1pPr>
            <a:lvl2pPr indent="-304800" lvl="1" marL="914400" marR="0" rtl="0" algn="l">
              <a:lnSpc>
                <a:spcPct val="115000"/>
              </a:lnSpc>
              <a:spcBef>
                <a:spcPts val="1600"/>
              </a:spcBef>
              <a:spcAft>
                <a:spcPts val="0"/>
              </a:spcAft>
              <a:buClr>
                <a:srgbClr val="FFFFFF"/>
              </a:buClr>
              <a:buSzPts val="1200"/>
              <a:buFont typeface="Raleway"/>
              <a:buChar char="○"/>
              <a:defRPr b="0" i="0" sz="1200" u="none" cap="none" strike="noStrike">
                <a:solidFill>
                  <a:srgbClr val="FFFFFF"/>
                </a:solidFill>
                <a:latin typeface="Raleway"/>
                <a:ea typeface="Raleway"/>
                <a:cs typeface="Raleway"/>
                <a:sym typeface="Raleway"/>
              </a:defRPr>
            </a:lvl2pPr>
            <a:lvl3pPr indent="-304800" lvl="2" marL="1371600" marR="0" rtl="0" algn="l">
              <a:lnSpc>
                <a:spcPct val="115000"/>
              </a:lnSpc>
              <a:spcBef>
                <a:spcPts val="1600"/>
              </a:spcBef>
              <a:spcAft>
                <a:spcPts val="0"/>
              </a:spcAft>
              <a:buClr>
                <a:srgbClr val="FFFFFF"/>
              </a:buClr>
              <a:buSzPts val="1200"/>
              <a:buFont typeface="Raleway"/>
              <a:buChar char="■"/>
              <a:defRPr b="0" i="0" sz="1200" u="none" cap="none" strike="noStrike">
                <a:solidFill>
                  <a:srgbClr val="FFFFFF"/>
                </a:solidFill>
                <a:latin typeface="Raleway"/>
                <a:ea typeface="Raleway"/>
                <a:cs typeface="Raleway"/>
                <a:sym typeface="Raleway"/>
              </a:defRPr>
            </a:lvl3pPr>
            <a:lvl4pPr indent="-304800" lvl="3" marL="1828800" marR="0" rtl="0" algn="l">
              <a:lnSpc>
                <a:spcPct val="115000"/>
              </a:lnSpc>
              <a:spcBef>
                <a:spcPts val="1600"/>
              </a:spcBef>
              <a:spcAft>
                <a:spcPts val="0"/>
              </a:spcAft>
              <a:buClr>
                <a:srgbClr val="FFFFFF"/>
              </a:buClr>
              <a:buSzPts val="1200"/>
              <a:buFont typeface="Raleway"/>
              <a:buChar char="●"/>
              <a:defRPr b="0" i="0" sz="1200" u="none" cap="none" strike="noStrike">
                <a:solidFill>
                  <a:srgbClr val="FFFFFF"/>
                </a:solidFill>
                <a:latin typeface="Raleway"/>
                <a:ea typeface="Raleway"/>
                <a:cs typeface="Raleway"/>
                <a:sym typeface="Raleway"/>
              </a:defRPr>
            </a:lvl4pPr>
            <a:lvl5pPr indent="-304800" lvl="4" marL="2286000" marR="0" rtl="0" algn="l">
              <a:lnSpc>
                <a:spcPct val="115000"/>
              </a:lnSpc>
              <a:spcBef>
                <a:spcPts val="1600"/>
              </a:spcBef>
              <a:spcAft>
                <a:spcPts val="0"/>
              </a:spcAft>
              <a:buClr>
                <a:srgbClr val="FFFFFF"/>
              </a:buClr>
              <a:buSzPts val="1200"/>
              <a:buFont typeface="Raleway"/>
              <a:buChar char="○"/>
              <a:defRPr b="0" i="0" sz="1200" u="none" cap="none" strike="noStrike">
                <a:solidFill>
                  <a:srgbClr val="FFFFFF"/>
                </a:solidFill>
                <a:latin typeface="Raleway"/>
                <a:ea typeface="Raleway"/>
                <a:cs typeface="Raleway"/>
                <a:sym typeface="Raleway"/>
              </a:defRPr>
            </a:lvl5pPr>
            <a:lvl6pPr indent="-304800" lvl="5" marL="2743200" marR="0" rtl="0" algn="l">
              <a:lnSpc>
                <a:spcPct val="115000"/>
              </a:lnSpc>
              <a:spcBef>
                <a:spcPts val="1600"/>
              </a:spcBef>
              <a:spcAft>
                <a:spcPts val="0"/>
              </a:spcAft>
              <a:buClr>
                <a:srgbClr val="FFFFFF"/>
              </a:buClr>
              <a:buSzPts val="1200"/>
              <a:buFont typeface="Raleway"/>
              <a:buChar char="■"/>
              <a:defRPr b="0" i="0" sz="1200" u="none" cap="none" strike="noStrike">
                <a:solidFill>
                  <a:srgbClr val="FFFFFF"/>
                </a:solidFill>
                <a:latin typeface="Raleway"/>
                <a:ea typeface="Raleway"/>
                <a:cs typeface="Raleway"/>
                <a:sym typeface="Raleway"/>
              </a:defRPr>
            </a:lvl6pPr>
            <a:lvl7pPr indent="-304800" lvl="6" marL="3200400" marR="0" rtl="0" algn="l">
              <a:lnSpc>
                <a:spcPct val="115000"/>
              </a:lnSpc>
              <a:spcBef>
                <a:spcPts val="1600"/>
              </a:spcBef>
              <a:spcAft>
                <a:spcPts val="0"/>
              </a:spcAft>
              <a:buClr>
                <a:srgbClr val="FFFFFF"/>
              </a:buClr>
              <a:buSzPts val="1200"/>
              <a:buFont typeface="Raleway"/>
              <a:buChar char="●"/>
              <a:defRPr b="0" i="0" sz="1200" u="none" cap="none" strike="noStrike">
                <a:solidFill>
                  <a:srgbClr val="FFFFFF"/>
                </a:solidFill>
                <a:latin typeface="Raleway"/>
                <a:ea typeface="Raleway"/>
                <a:cs typeface="Raleway"/>
                <a:sym typeface="Raleway"/>
              </a:defRPr>
            </a:lvl7pPr>
            <a:lvl8pPr indent="-304800" lvl="7" marL="3657600" marR="0" rtl="0" algn="l">
              <a:lnSpc>
                <a:spcPct val="115000"/>
              </a:lnSpc>
              <a:spcBef>
                <a:spcPts val="1600"/>
              </a:spcBef>
              <a:spcAft>
                <a:spcPts val="0"/>
              </a:spcAft>
              <a:buClr>
                <a:srgbClr val="FFFFFF"/>
              </a:buClr>
              <a:buSzPts val="1200"/>
              <a:buFont typeface="Raleway"/>
              <a:buChar char="○"/>
              <a:defRPr b="0" i="0" sz="1200" u="none" cap="none" strike="noStrike">
                <a:solidFill>
                  <a:srgbClr val="FFFFFF"/>
                </a:solidFill>
                <a:latin typeface="Raleway"/>
                <a:ea typeface="Raleway"/>
                <a:cs typeface="Raleway"/>
                <a:sym typeface="Raleway"/>
              </a:defRPr>
            </a:lvl8pPr>
            <a:lvl9pPr indent="-304800" lvl="8" marL="4114800" marR="0" rtl="0" algn="l">
              <a:lnSpc>
                <a:spcPct val="115000"/>
              </a:lnSpc>
              <a:spcBef>
                <a:spcPts val="1600"/>
              </a:spcBef>
              <a:spcAft>
                <a:spcPts val="1600"/>
              </a:spcAft>
              <a:buClr>
                <a:srgbClr val="FFFFFF"/>
              </a:buClr>
              <a:buSzPts val="1200"/>
              <a:buFont typeface="Raleway"/>
              <a:buChar char="■"/>
              <a:defRPr b="0" i="0" sz="1200" u="none" cap="none" strike="noStrike">
                <a:solidFill>
                  <a:srgbClr val="FFFFFF"/>
                </a:solidFill>
                <a:latin typeface="Raleway"/>
                <a:ea typeface="Raleway"/>
                <a:cs typeface="Raleway"/>
                <a:sym typeface="Raleway"/>
              </a:defRPr>
            </a:lvl9pPr>
          </a:lstStyle>
          <a:p/>
        </p:txBody>
      </p:sp>
      <p:sp>
        <p:nvSpPr>
          <p:cNvPr id="7" name="Google Shape;7;p1"/>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Raleway Light"/>
              <a:buNone/>
              <a:defRPr b="0" i="0" sz="3200" u="none" cap="none" strike="noStrike">
                <a:solidFill>
                  <a:srgbClr val="FFFFFF"/>
                </a:solidFill>
                <a:latin typeface="Raleway Light"/>
                <a:ea typeface="Raleway Light"/>
                <a:cs typeface="Raleway Light"/>
                <a:sym typeface="Raleway Light"/>
              </a:defRPr>
            </a:lvl1pPr>
            <a:lvl2pPr lvl="1" marR="0" rtl="0" algn="l">
              <a:lnSpc>
                <a:spcPct val="100000"/>
              </a:lnSpc>
              <a:spcBef>
                <a:spcPts val="0"/>
              </a:spcBef>
              <a:spcAft>
                <a:spcPts val="0"/>
              </a:spcAft>
              <a:buClr>
                <a:srgbClr val="FFFFFF"/>
              </a:buClr>
              <a:buSzPts val="3000"/>
              <a:buFont typeface="Raleway"/>
              <a:buNone/>
              <a:defRPr b="1" i="0" sz="3000" u="none" cap="none" strike="noStrike">
                <a:solidFill>
                  <a:srgbClr val="FFFFFF"/>
                </a:solidFill>
                <a:latin typeface="Raleway"/>
                <a:ea typeface="Raleway"/>
                <a:cs typeface="Raleway"/>
                <a:sym typeface="Raleway"/>
              </a:defRPr>
            </a:lvl2pPr>
            <a:lvl3pPr lvl="2" marR="0" rtl="0" algn="l">
              <a:lnSpc>
                <a:spcPct val="100000"/>
              </a:lnSpc>
              <a:spcBef>
                <a:spcPts val="0"/>
              </a:spcBef>
              <a:spcAft>
                <a:spcPts val="0"/>
              </a:spcAft>
              <a:buClr>
                <a:srgbClr val="FFFFFF"/>
              </a:buClr>
              <a:buSzPts val="3000"/>
              <a:buFont typeface="Raleway"/>
              <a:buNone/>
              <a:defRPr b="1" i="0" sz="3000" u="none" cap="none" strike="noStrike">
                <a:solidFill>
                  <a:srgbClr val="FFFFFF"/>
                </a:solidFill>
                <a:latin typeface="Raleway"/>
                <a:ea typeface="Raleway"/>
                <a:cs typeface="Raleway"/>
                <a:sym typeface="Raleway"/>
              </a:defRPr>
            </a:lvl3pPr>
            <a:lvl4pPr lvl="3" marR="0" rtl="0" algn="l">
              <a:lnSpc>
                <a:spcPct val="100000"/>
              </a:lnSpc>
              <a:spcBef>
                <a:spcPts val="0"/>
              </a:spcBef>
              <a:spcAft>
                <a:spcPts val="0"/>
              </a:spcAft>
              <a:buClr>
                <a:srgbClr val="FFFFFF"/>
              </a:buClr>
              <a:buSzPts val="3000"/>
              <a:buFont typeface="Raleway"/>
              <a:buNone/>
              <a:defRPr b="1" i="0" sz="3000" u="none" cap="none" strike="noStrike">
                <a:solidFill>
                  <a:srgbClr val="FFFFFF"/>
                </a:solidFill>
                <a:latin typeface="Raleway"/>
                <a:ea typeface="Raleway"/>
                <a:cs typeface="Raleway"/>
                <a:sym typeface="Raleway"/>
              </a:defRPr>
            </a:lvl4pPr>
            <a:lvl5pPr lvl="4" marR="0" rtl="0" algn="l">
              <a:lnSpc>
                <a:spcPct val="100000"/>
              </a:lnSpc>
              <a:spcBef>
                <a:spcPts val="0"/>
              </a:spcBef>
              <a:spcAft>
                <a:spcPts val="0"/>
              </a:spcAft>
              <a:buClr>
                <a:srgbClr val="FFFFFF"/>
              </a:buClr>
              <a:buSzPts val="3000"/>
              <a:buFont typeface="Raleway"/>
              <a:buNone/>
              <a:defRPr b="1" i="0" sz="3000" u="none" cap="none" strike="noStrike">
                <a:solidFill>
                  <a:srgbClr val="FFFFFF"/>
                </a:solidFill>
                <a:latin typeface="Raleway"/>
                <a:ea typeface="Raleway"/>
                <a:cs typeface="Raleway"/>
                <a:sym typeface="Raleway"/>
              </a:defRPr>
            </a:lvl5pPr>
            <a:lvl6pPr lvl="5" marR="0" rtl="0" algn="l">
              <a:lnSpc>
                <a:spcPct val="100000"/>
              </a:lnSpc>
              <a:spcBef>
                <a:spcPts val="0"/>
              </a:spcBef>
              <a:spcAft>
                <a:spcPts val="0"/>
              </a:spcAft>
              <a:buClr>
                <a:srgbClr val="FFFFFF"/>
              </a:buClr>
              <a:buSzPts val="3000"/>
              <a:buFont typeface="Raleway"/>
              <a:buNone/>
              <a:defRPr b="1" i="0" sz="3000" u="none" cap="none" strike="noStrike">
                <a:solidFill>
                  <a:srgbClr val="FFFFFF"/>
                </a:solidFill>
                <a:latin typeface="Raleway"/>
                <a:ea typeface="Raleway"/>
                <a:cs typeface="Raleway"/>
                <a:sym typeface="Raleway"/>
              </a:defRPr>
            </a:lvl6pPr>
            <a:lvl7pPr lvl="6" marR="0" rtl="0" algn="l">
              <a:lnSpc>
                <a:spcPct val="100000"/>
              </a:lnSpc>
              <a:spcBef>
                <a:spcPts val="0"/>
              </a:spcBef>
              <a:spcAft>
                <a:spcPts val="0"/>
              </a:spcAft>
              <a:buClr>
                <a:srgbClr val="FFFFFF"/>
              </a:buClr>
              <a:buSzPts val="3000"/>
              <a:buFont typeface="Raleway"/>
              <a:buNone/>
              <a:defRPr b="1" i="0" sz="3000" u="none" cap="none" strike="noStrike">
                <a:solidFill>
                  <a:srgbClr val="FFFFFF"/>
                </a:solidFill>
                <a:latin typeface="Raleway"/>
                <a:ea typeface="Raleway"/>
                <a:cs typeface="Raleway"/>
                <a:sym typeface="Raleway"/>
              </a:defRPr>
            </a:lvl7pPr>
            <a:lvl8pPr lvl="7" marR="0" rtl="0" algn="l">
              <a:lnSpc>
                <a:spcPct val="100000"/>
              </a:lnSpc>
              <a:spcBef>
                <a:spcPts val="0"/>
              </a:spcBef>
              <a:spcAft>
                <a:spcPts val="0"/>
              </a:spcAft>
              <a:buClr>
                <a:srgbClr val="FFFFFF"/>
              </a:buClr>
              <a:buSzPts val="3000"/>
              <a:buFont typeface="Raleway"/>
              <a:buNone/>
              <a:defRPr b="1" i="0" sz="3000" u="none" cap="none" strike="noStrike">
                <a:solidFill>
                  <a:srgbClr val="FFFFFF"/>
                </a:solidFill>
                <a:latin typeface="Raleway"/>
                <a:ea typeface="Raleway"/>
                <a:cs typeface="Raleway"/>
                <a:sym typeface="Raleway"/>
              </a:defRPr>
            </a:lvl8pPr>
            <a:lvl9pPr lvl="8" marR="0" rtl="0" algn="l">
              <a:lnSpc>
                <a:spcPct val="100000"/>
              </a:lnSpc>
              <a:spcBef>
                <a:spcPts val="0"/>
              </a:spcBef>
              <a:spcAft>
                <a:spcPts val="0"/>
              </a:spcAft>
              <a:buClr>
                <a:srgbClr val="FFFFFF"/>
              </a:buClr>
              <a:buSzPts val="3000"/>
              <a:buFont typeface="Raleway"/>
              <a:buNone/>
              <a:defRPr b="1" i="0" sz="3000" u="none" cap="none" strike="noStrike">
                <a:solidFill>
                  <a:srgbClr val="FFFFFF"/>
                </a:solidFill>
                <a:latin typeface="Raleway"/>
                <a:ea typeface="Raleway"/>
                <a:cs typeface="Raleway"/>
                <a:sym typeface="Raleway"/>
              </a:defRPr>
            </a:lvl9pPr>
          </a:lstStyle>
          <a:p/>
        </p:txBody>
      </p:sp>
      <p:pic>
        <p:nvPicPr>
          <p:cNvPr id="8" name="Google Shape;8;p1" title="Background (5).png"/>
          <p:cNvPicPr preferRelativeResize="0"/>
          <p:nvPr/>
        </p:nvPicPr>
        <p:blipFill rotWithShape="1">
          <a:blip r:embed="rId1">
            <a:alphaModFix/>
          </a:blip>
          <a:srcRect b="0" l="0" r="0" t="0"/>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8.png"/><Relationship Id="rId8"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38" name="Shape 138"/>
        <p:cNvGrpSpPr/>
        <p:nvPr/>
      </p:nvGrpSpPr>
      <p:grpSpPr>
        <a:xfrm>
          <a:off x="0" y="0"/>
          <a:ext cx="0" cy="0"/>
          <a:chOff x="0" y="0"/>
          <a:chExt cx="0" cy="0"/>
        </a:xfrm>
      </p:grpSpPr>
      <p:pic>
        <p:nvPicPr>
          <p:cNvPr id="139" name="Google Shape;139;p22" title="Screen Shot 2025-08-07 at 4.22.35 AM.png"/>
          <p:cNvPicPr preferRelativeResize="0"/>
          <p:nvPr/>
        </p:nvPicPr>
        <p:blipFill rotWithShape="1">
          <a:blip r:embed="rId3">
            <a:alphaModFix/>
          </a:blip>
          <a:srcRect b="0" l="3372" r="0" t="14733"/>
          <a:stretch/>
        </p:blipFill>
        <p:spPr>
          <a:xfrm>
            <a:off x="0" y="0"/>
            <a:ext cx="9144003" cy="4514725"/>
          </a:xfrm>
          <a:prstGeom prst="rect">
            <a:avLst/>
          </a:prstGeom>
          <a:noFill/>
          <a:ln>
            <a:noFill/>
          </a:ln>
        </p:spPr>
      </p:pic>
      <p:sp>
        <p:nvSpPr>
          <p:cNvPr id="140" name="Google Shape;140;p22"/>
          <p:cNvSpPr txBox="1"/>
          <p:nvPr>
            <p:ph type="title"/>
          </p:nvPr>
        </p:nvSpPr>
        <p:spPr>
          <a:xfrm>
            <a:off x="400950" y="2666350"/>
            <a:ext cx="8667900" cy="635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200"/>
              <a:buNone/>
            </a:pPr>
            <a:r>
              <a:rPr lang="en" sz="4600">
                <a:solidFill>
                  <a:schemeClr val="lt1"/>
                </a:solidFill>
                <a:highlight>
                  <a:srgbClr val="A50A51"/>
                </a:highlight>
              </a:rPr>
              <a:t> </a:t>
            </a:r>
            <a:r>
              <a:rPr lang="en" sz="4600">
                <a:solidFill>
                  <a:schemeClr val="lt1"/>
                </a:solidFill>
                <a:highlight>
                  <a:srgbClr val="A50A51"/>
                </a:highlight>
                <a:latin typeface="Raleway ExtraBold"/>
                <a:ea typeface="Raleway ExtraBold"/>
                <a:cs typeface="Raleway ExtraBold"/>
                <a:sym typeface="Raleway ExtraBold"/>
              </a:rPr>
              <a:t>Exploring the Use of AI</a:t>
            </a:r>
            <a:r>
              <a:rPr lang="en" sz="4600">
                <a:solidFill>
                  <a:srgbClr val="A50A51"/>
                </a:solidFill>
                <a:highlight>
                  <a:srgbClr val="A50A51"/>
                </a:highlight>
              </a:rPr>
              <a:t>.</a:t>
            </a:r>
            <a:r>
              <a:rPr lang="en" sz="4600">
                <a:solidFill>
                  <a:schemeClr val="lt1"/>
                </a:solidFill>
                <a:highlight>
                  <a:srgbClr val="A50A51"/>
                </a:highlight>
                <a:latin typeface="Raleway ExtraBold"/>
                <a:ea typeface="Raleway ExtraBold"/>
                <a:cs typeface="Raleway ExtraBold"/>
                <a:sym typeface="Raleway ExtraBold"/>
              </a:rPr>
              <a:t> </a:t>
            </a:r>
            <a:endParaRPr sz="4600">
              <a:solidFill>
                <a:schemeClr val="lt1"/>
              </a:solidFill>
              <a:highlight>
                <a:srgbClr val="A50A51"/>
              </a:highlight>
              <a:latin typeface="Raleway ExtraBold"/>
              <a:ea typeface="Raleway ExtraBold"/>
              <a:cs typeface="Raleway ExtraBold"/>
              <a:sym typeface="Raleway ExtraBold"/>
            </a:endParaRPr>
          </a:p>
          <a:p>
            <a:pPr indent="0" lvl="0" marL="0" rtl="0" algn="l">
              <a:lnSpc>
                <a:spcPct val="100000"/>
              </a:lnSpc>
              <a:spcBef>
                <a:spcPts val="0"/>
              </a:spcBef>
              <a:spcAft>
                <a:spcPts val="0"/>
              </a:spcAft>
              <a:buSzPts val="3200"/>
              <a:buNone/>
            </a:pPr>
            <a:r>
              <a:rPr lang="en" sz="4600">
                <a:solidFill>
                  <a:srgbClr val="A50A51"/>
                </a:solidFill>
                <a:highlight>
                  <a:srgbClr val="A50A51"/>
                </a:highlight>
              </a:rPr>
              <a:t>.</a:t>
            </a:r>
            <a:r>
              <a:rPr lang="en" sz="4600">
                <a:solidFill>
                  <a:schemeClr val="lt1"/>
                </a:solidFill>
                <a:highlight>
                  <a:srgbClr val="A50A51"/>
                </a:highlight>
                <a:latin typeface="Raleway ExtraBold"/>
                <a:ea typeface="Raleway ExtraBold"/>
                <a:cs typeface="Raleway ExtraBold"/>
                <a:sym typeface="Raleway ExtraBold"/>
              </a:rPr>
              <a:t>in Our Work</a:t>
            </a:r>
            <a:r>
              <a:rPr lang="en" sz="4600">
                <a:solidFill>
                  <a:srgbClr val="A50A51"/>
                </a:solidFill>
                <a:highlight>
                  <a:srgbClr val="A50A51"/>
                </a:highlight>
              </a:rPr>
              <a:t>.</a:t>
            </a:r>
            <a:br>
              <a:rPr lang="en" sz="4600">
                <a:solidFill>
                  <a:schemeClr val="lt1"/>
                </a:solidFill>
                <a:highlight>
                  <a:srgbClr val="A50A51"/>
                </a:highlight>
                <a:latin typeface="Raleway ExtraBold"/>
                <a:ea typeface="Raleway ExtraBold"/>
                <a:cs typeface="Raleway ExtraBold"/>
                <a:sym typeface="Raleway ExtraBold"/>
              </a:rPr>
            </a:br>
            <a:r>
              <a:rPr lang="en" sz="4600">
                <a:solidFill>
                  <a:schemeClr val="lt1"/>
                </a:solidFill>
                <a:highlight>
                  <a:srgbClr val="A50A51"/>
                </a:highlight>
              </a:rPr>
              <a:t> </a:t>
            </a:r>
            <a:endParaRPr sz="4600">
              <a:solidFill>
                <a:schemeClr val="lt1"/>
              </a:solidFill>
              <a:highlight>
                <a:srgbClr val="A50A51"/>
              </a:highlight>
              <a:latin typeface="Raleway ExtraBold"/>
              <a:ea typeface="Raleway ExtraBold"/>
              <a:cs typeface="Raleway ExtraBold"/>
              <a:sym typeface="Raleway ExtraBold"/>
            </a:endParaRPr>
          </a:p>
        </p:txBody>
      </p:sp>
      <p:pic>
        <p:nvPicPr>
          <p:cNvPr id="141" name="Google Shape;141;p22" title="BFZ Learning Session 2025 (2).png"/>
          <p:cNvPicPr preferRelativeResize="0"/>
          <p:nvPr/>
        </p:nvPicPr>
        <p:blipFill rotWithShape="1">
          <a:blip r:embed="rId4">
            <a:alphaModFix/>
          </a:blip>
          <a:srcRect b="17754" l="67079" r="19904" t="53134"/>
          <a:stretch/>
        </p:blipFill>
        <p:spPr>
          <a:xfrm>
            <a:off x="8157600" y="257437"/>
            <a:ext cx="720050" cy="907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31"/>
          <p:cNvSpPr txBox="1"/>
          <p:nvPr>
            <p:ph type="title"/>
          </p:nvPr>
        </p:nvSpPr>
        <p:spPr>
          <a:xfrm>
            <a:off x="222950" y="68306"/>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How AI (Specifically LLMs) Can Be Useful</a:t>
            </a:r>
            <a:endParaRPr b="1">
              <a:latin typeface="Raleway"/>
              <a:ea typeface="Raleway"/>
              <a:cs typeface="Raleway"/>
              <a:sym typeface="Raleway"/>
            </a:endParaRPr>
          </a:p>
        </p:txBody>
      </p:sp>
      <p:sp>
        <p:nvSpPr>
          <p:cNvPr id="244" name="Google Shape;244;p31"/>
          <p:cNvSpPr txBox="1"/>
          <p:nvPr/>
        </p:nvSpPr>
        <p:spPr>
          <a:xfrm>
            <a:off x="222950" y="807125"/>
            <a:ext cx="7211400" cy="912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95000"/>
              </a:lnSpc>
              <a:spcBef>
                <a:spcPts val="1200"/>
              </a:spcBef>
              <a:spcAft>
                <a:spcPts val="0"/>
              </a:spcAft>
              <a:buClr>
                <a:schemeClr val="dk2"/>
              </a:buClr>
              <a:buSzPts val="1800"/>
              <a:buFont typeface="Raleway Medium"/>
              <a:buChar char="●"/>
            </a:pPr>
            <a:r>
              <a:rPr lang="en" sz="1800">
                <a:solidFill>
                  <a:schemeClr val="dk2"/>
                </a:solidFill>
                <a:latin typeface="Raleway"/>
                <a:ea typeface="Raleway"/>
                <a:cs typeface="Raleway"/>
                <a:sym typeface="Raleway"/>
              </a:rPr>
              <a:t>AI-assisted summarization of complex government guidance, freeing up time for strategy and action rather than translating bureaucratic language. </a:t>
            </a:r>
            <a:endParaRPr sz="1800">
              <a:solidFill>
                <a:schemeClr val="dk2"/>
              </a:solidFill>
              <a:latin typeface="Raleway"/>
              <a:ea typeface="Raleway"/>
              <a:cs typeface="Raleway"/>
              <a:sym typeface="Raleway"/>
            </a:endParaRPr>
          </a:p>
          <a:p>
            <a:pPr indent="0" lvl="0" marL="0" marR="0" rtl="0" algn="l">
              <a:lnSpc>
                <a:spcPct val="100000"/>
              </a:lnSpc>
              <a:spcBef>
                <a:spcPts val="1000"/>
              </a:spcBef>
              <a:spcAft>
                <a:spcPts val="0"/>
              </a:spcAft>
              <a:buNone/>
            </a:pPr>
            <a:r>
              <a:t/>
            </a:r>
            <a:endParaRPr sz="1800">
              <a:solidFill>
                <a:schemeClr val="dk2"/>
              </a:solidFill>
              <a:latin typeface="Raleway Medium"/>
              <a:ea typeface="Raleway Medium"/>
              <a:cs typeface="Raleway Medium"/>
              <a:sym typeface="Raleway Medium"/>
            </a:endParaRPr>
          </a:p>
          <a:p>
            <a:pPr indent="0" lvl="0" marL="0" marR="0" rtl="0" algn="l">
              <a:lnSpc>
                <a:spcPct val="100000"/>
              </a:lnSpc>
              <a:spcBef>
                <a:spcPts val="1000"/>
              </a:spcBef>
              <a:spcAft>
                <a:spcPts val="0"/>
              </a:spcAft>
              <a:buClr>
                <a:schemeClr val="dk2"/>
              </a:buClr>
              <a:buSzPts val="1100"/>
              <a:buFont typeface="Arial"/>
              <a:buNone/>
            </a:pPr>
            <a:r>
              <a:t/>
            </a:r>
            <a:endParaRPr b="0" i="0" sz="1800" u="none" cap="none" strike="noStrike">
              <a:solidFill>
                <a:schemeClr val="dk2"/>
              </a:solidFill>
              <a:latin typeface="Raleway Medium"/>
              <a:ea typeface="Raleway Medium"/>
              <a:cs typeface="Raleway Medium"/>
              <a:sym typeface="Raleway Medium"/>
            </a:endParaRPr>
          </a:p>
          <a:p>
            <a:pPr indent="0" lvl="0" marL="0" marR="0" rtl="0" algn="l">
              <a:lnSpc>
                <a:spcPct val="95000"/>
              </a:lnSpc>
              <a:spcBef>
                <a:spcPts val="1200"/>
              </a:spcBef>
              <a:spcAft>
                <a:spcPts val="1200"/>
              </a:spcAft>
              <a:buClr>
                <a:srgbClr val="000000"/>
              </a:buClr>
              <a:buSzPts val="2400"/>
              <a:buFont typeface="Arial"/>
              <a:buNone/>
            </a:pPr>
            <a:r>
              <a:t/>
            </a:r>
            <a:endParaRPr b="0" i="0" sz="1800" u="none" cap="none" strike="noStrike">
              <a:solidFill>
                <a:schemeClr val="dk2"/>
              </a:solidFill>
              <a:latin typeface="Raleway Medium"/>
              <a:ea typeface="Raleway Medium"/>
              <a:cs typeface="Raleway Medium"/>
              <a:sym typeface="Raleway Medium"/>
            </a:endParaRPr>
          </a:p>
        </p:txBody>
      </p:sp>
      <p:sp>
        <p:nvSpPr>
          <p:cNvPr id="245" name="Google Shape;245;p31"/>
          <p:cNvSpPr txBox="1"/>
          <p:nvPr/>
        </p:nvSpPr>
        <p:spPr>
          <a:xfrm>
            <a:off x="222950" y="1780425"/>
            <a:ext cx="7211400" cy="912600"/>
          </a:xfrm>
          <a:prstGeom prst="rect">
            <a:avLst/>
          </a:prstGeom>
          <a:noFill/>
          <a:ln>
            <a:noFill/>
          </a:ln>
        </p:spPr>
        <p:txBody>
          <a:bodyPr anchorCtr="0" anchor="t" bIns="91425" lIns="91425" spcFirstLastPara="1" rIns="91425" wrap="square" tIns="91425">
            <a:noAutofit/>
          </a:bodyPr>
          <a:lstStyle/>
          <a:p>
            <a:pPr indent="-342900" lvl="0" marL="457200" rtl="0" algn="l">
              <a:spcBef>
                <a:spcPts val="1000"/>
              </a:spcBef>
              <a:spcAft>
                <a:spcPts val="0"/>
              </a:spcAft>
              <a:buClr>
                <a:schemeClr val="dk2"/>
              </a:buClr>
              <a:buSzPts val="1800"/>
              <a:buFont typeface="Raleway Medium"/>
              <a:buChar char="●"/>
            </a:pPr>
            <a:r>
              <a:rPr lang="en" sz="1800">
                <a:solidFill>
                  <a:schemeClr val="dk2"/>
                </a:solidFill>
                <a:latin typeface="Raleway"/>
                <a:ea typeface="Raleway"/>
                <a:cs typeface="Raleway"/>
                <a:sym typeface="Raleway"/>
              </a:rPr>
              <a:t>Drafting and polishing memos, reports, and leadership briefs for a diverse set of audiences, in minutes - not hours. </a:t>
            </a:r>
            <a:endParaRPr sz="1800">
              <a:solidFill>
                <a:schemeClr val="dk2"/>
              </a:solidFill>
              <a:latin typeface="Raleway"/>
              <a:ea typeface="Raleway"/>
              <a:cs typeface="Raleway"/>
              <a:sym typeface="Raleway"/>
            </a:endParaRPr>
          </a:p>
          <a:p>
            <a:pPr indent="0" lvl="0" marL="0" marR="0" rtl="0" algn="l">
              <a:lnSpc>
                <a:spcPct val="100000"/>
              </a:lnSpc>
              <a:spcBef>
                <a:spcPts val="1000"/>
              </a:spcBef>
              <a:spcAft>
                <a:spcPts val="0"/>
              </a:spcAft>
              <a:buNone/>
            </a:pPr>
            <a:r>
              <a:t/>
            </a:r>
            <a:endParaRPr sz="1800">
              <a:solidFill>
                <a:schemeClr val="dk2"/>
              </a:solidFill>
              <a:latin typeface="Raleway Medium"/>
              <a:ea typeface="Raleway Medium"/>
              <a:cs typeface="Raleway Medium"/>
              <a:sym typeface="Raleway Medium"/>
            </a:endParaRPr>
          </a:p>
          <a:p>
            <a:pPr indent="0" lvl="0" marL="0" marR="0" rtl="0" algn="l">
              <a:lnSpc>
                <a:spcPct val="100000"/>
              </a:lnSpc>
              <a:spcBef>
                <a:spcPts val="1000"/>
              </a:spcBef>
              <a:spcAft>
                <a:spcPts val="0"/>
              </a:spcAft>
              <a:buClr>
                <a:schemeClr val="dk2"/>
              </a:buClr>
              <a:buSzPts val="1100"/>
              <a:buFont typeface="Arial"/>
              <a:buNone/>
            </a:pPr>
            <a:r>
              <a:t/>
            </a:r>
            <a:endParaRPr b="0" i="0" sz="1800" u="none" cap="none" strike="noStrike">
              <a:solidFill>
                <a:schemeClr val="dk2"/>
              </a:solidFill>
              <a:latin typeface="Raleway Medium"/>
              <a:ea typeface="Raleway Medium"/>
              <a:cs typeface="Raleway Medium"/>
              <a:sym typeface="Raleway Medium"/>
            </a:endParaRPr>
          </a:p>
          <a:p>
            <a:pPr indent="0" lvl="0" marL="0" marR="0" rtl="0" algn="l">
              <a:lnSpc>
                <a:spcPct val="95000"/>
              </a:lnSpc>
              <a:spcBef>
                <a:spcPts val="1200"/>
              </a:spcBef>
              <a:spcAft>
                <a:spcPts val="1200"/>
              </a:spcAft>
              <a:buClr>
                <a:srgbClr val="000000"/>
              </a:buClr>
              <a:buSzPts val="2400"/>
              <a:buFont typeface="Arial"/>
              <a:buNone/>
            </a:pPr>
            <a:r>
              <a:t/>
            </a:r>
            <a:endParaRPr b="0" i="0" sz="1800" u="none" cap="none" strike="noStrike">
              <a:solidFill>
                <a:schemeClr val="dk2"/>
              </a:solidFill>
              <a:latin typeface="Raleway Medium"/>
              <a:ea typeface="Raleway Medium"/>
              <a:cs typeface="Raleway Medium"/>
              <a:sym typeface="Raleway Medium"/>
            </a:endParaRPr>
          </a:p>
        </p:txBody>
      </p:sp>
      <p:sp>
        <p:nvSpPr>
          <p:cNvPr id="246" name="Google Shape;246;p31"/>
          <p:cNvSpPr txBox="1"/>
          <p:nvPr/>
        </p:nvSpPr>
        <p:spPr>
          <a:xfrm>
            <a:off x="222950" y="2601325"/>
            <a:ext cx="7211400" cy="912600"/>
          </a:xfrm>
          <a:prstGeom prst="rect">
            <a:avLst/>
          </a:prstGeom>
          <a:noFill/>
          <a:ln>
            <a:noFill/>
          </a:ln>
        </p:spPr>
        <p:txBody>
          <a:bodyPr anchorCtr="0" anchor="t" bIns="91425" lIns="91425" spcFirstLastPara="1" rIns="91425" wrap="square" tIns="91425">
            <a:noAutofit/>
          </a:bodyPr>
          <a:lstStyle/>
          <a:p>
            <a:pPr indent="-342900" lvl="0" marL="457200" rtl="0" algn="l">
              <a:spcBef>
                <a:spcPts val="1000"/>
              </a:spcBef>
              <a:spcAft>
                <a:spcPts val="0"/>
              </a:spcAft>
              <a:buClr>
                <a:schemeClr val="dk2"/>
              </a:buClr>
              <a:buSzPts val="1800"/>
              <a:buFont typeface="Raleway Medium"/>
              <a:buChar char="●"/>
            </a:pPr>
            <a:r>
              <a:rPr lang="en" sz="1800">
                <a:solidFill>
                  <a:schemeClr val="dk2"/>
                </a:solidFill>
                <a:latin typeface="Raleway"/>
                <a:ea typeface="Raleway"/>
                <a:cs typeface="Raleway"/>
                <a:sym typeface="Raleway"/>
              </a:rPr>
              <a:t>Bringing together data &amp; information from different sources into one clear, actionable view. </a:t>
            </a:r>
            <a:endParaRPr sz="1800">
              <a:solidFill>
                <a:schemeClr val="dk2"/>
              </a:solidFill>
              <a:latin typeface="Raleway Medium"/>
              <a:ea typeface="Raleway Medium"/>
              <a:cs typeface="Raleway Medium"/>
              <a:sym typeface="Raleway Medium"/>
            </a:endParaRPr>
          </a:p>
          <a:p>
            <a:pPr indent="0" lvl="0" marL="0" marR="0" rtl="0" algn="l">
              <a:lnSpc>
                <a:spcPct val="100000"/>
              </a:lnSpc>
              <a:spcBef>
                <a:spcPts val="1000"/>
              </a:spcBef>
              <a:spcAft>
                <a:spcPts val="0"/>
              </a:spcAft>
              <a:buClr>
                <a:schemeClr val="dk2"/>
              </a:buClr>
              <a:buSzPts val="1100"/>
              <a:buFont typeface="Arial"/>
              <a:buNone/>
            </a:pPr>
            <a:r>
              <a:t/>
            </a:r>
            <a:endParaRPr b="0" i="0" sz="1800" u="none" cap="none" strike="noStrike">
              <a:solidFill>
                <a:schemeClr val="dk2"/>
              </a:solidFill>
              <a:latin typeface="Raleway Medium"/>
              <a:ea typeface="Raleway Medium"/>
              <a:cs typeface="Raleway Medium"/>
              <a:sym typeface="Raleway Medium"/>
            </a:endParaRPr>
          </a:p>
          <a:p>
            <a:pPr indent="0" lvl="0" marL="0" marR="0" rtl="0" algn="l">
              <a:lnSpc>
                <a:spcPct val="95000"/>
              </a:lnSpc>
              <a:spcBef>
                <a:spcPts val="1200"/>
              </a:spcBef>
              <a:spcAft>
                <a:spcPts val="1200"/>
              </a:spcAft>
              <a:buClr>
                <a:srgbClr val="000000"/>
              </a:buClr>
              <a:buSzPts val="2400"/>
              <a:buFont typeface="Arial"/>
              <a:buNone/>
            </a:pPr>
            <a:r>
              <a:t/>
            </a:r>
            <a:endParaRPr b="0" i="0" sz="1800" u="none" cap="none" strike="noStrike">
              <a:solidFill>
                <a:schemeClr val="dk2"/>
              </a:solidFill>
              <a:latin typeface="Raleway Medium"/>
              <a:ea typeface="Raleway Medium"/>
              <a:cs typeface="Raleway Medium"/>
              <a:sym typeface="Raleway Medium"/>
            </a:endParaRPr>
          </a:p>
        </p:txBody>
      </p:sp>
      <p:sp>
        <p:nvSpPr>
          <p:cNvPr id="247" name="Google Shape;247;p31"/>
          <p:cNvSpPr txBox="1"/>
          <p:nvPr/>
        </p:nvSpPr>
        <p:spPr>
          <a:xfrm>
            <a:off x="222950" y="3498425"/>
            <a:ext cx="7211400" cy="912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Fewer person-hours spent on distilling a large number of documents from multiple sources into a coherent narrative.</a:t>
            </a:r>
            <a:endParaRPr sz="1800">
              <a:solidFill>
                <a:schemeClr val="dk2"/>
              </a:solidFill>
              <a:latin typeface="Raleway"/>
              <a:ea typeface="Raleway"/>
              <a:cs typeface="Raleway"/>
              <a:sym typeface="Raleway"/>
            </a:endParaRPr>
          </a:p>
          <a:p>
            <a:pPr indent="0" lvl="0" marL="0" marR="0" rtl="0" algn="l">
              <a:lnSpc>
                <a:spcPct val="100000"/>
              </a:lnSpc>
              <a:spcBef>
                <a:spcPts val="1000"/>
              </a:spcBef>
              <a:spcAft>
                <a:spcPts val="0"/>
              </a:spcAft>
              <a:buNone/>
            </a:pPr>
            <a:r>
              <a:t/>
            </a:r>
            <a:endParaRPr sz="1800">
              <a:solidFill>
                <a:schemeClr val="dk2"/>
              </a:solidFill>
              <a:latin typeface="Raleway Medium"/>
              <a:ea typeface="Raleway Medium"/>
              <a:cs typeface="Raleway Medium"/>
              <a:sym typeface="Raleway Medium"/>
            </a:endParaRPr>
          </a:p>
          <a:p>
            <a:pPr indent="0" lvl="0" marL="0" marR="0" rtl="0" algn="l">
              <a:lnSpc>
                <a:spcPct val="100000"/>
              </a:lnSpc>
              <a:spcBef>
                <a:spcPts val="1000"/>
              </a:spcBef>
              <a:spcAft>
                <a:spcPts val="0"/>
              </a:spcAft>
              <a:buClr>
                <a:schemeClr val="dk2"/>
              </a:buClr>
              <a:buSzPts val="1100"/>
              <a:buFont typeface="Arial"/>
              <a:buNone/>
            </a:pPr>
            <a:r>
              <a:t/>
            </a:r>
            <a:endParaRPr b="0" i="0" sz="1800" u="none" cap="none" strike="noStrike">
              <a:solidFill>
                <a:schemeClr val="dk2"/>
              </a:solidFill>
              <a:latin typeface="Raleway Medium"/>
              <a:ea typeface="Raleway Medium"/>
              <a:cs typeface="Raleway Medium"/>
              <a:sym typeface="Raleway Medium"/>
            </a:endParaRPr>
          </a:p>
          <a:p>
            <a:pPr indent="0" lvl="0" marL="0" marR="0" rtl="0" algn="l">
              <a:lnSpc>
                <a:spcPct val="95000"/>
              </a:lnSpc>
              <a:spcBef>
                <a:spcPts val="1200"/>
              </a:spcBef>
              <a:spcAft>
                <a:spcPts val="1200"/>
              </a:spcAft>
              <a:buClr>
                <a:srgbClr val="000000"/>
              </a:buClr>
              <a:buSzPts val="2400"/>
              <a:buFont typeface="Arial"/>
              <a:buNone/>
            </a:pPr>
            <a:r>
              <a:t/>
            </a:r>
            <a:endParaRPr b="0" i="0" sz="1800" u="none" cap="none" strike="noStrike">
              <a:solidFill>
                <a:schemeClr val="dk2"/>
              </a:solidFill>
              <a:latin typeface="Raleway Medium"/>
              <a:ea typeface="Raleway Medium"/>
              <a:cs typeface="Raleway Medium"/>
              <a:sym typeface="Raleway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1" name="Shape 251"/>
        <p:cNvGrpSpPr/>
        <p:nvPr/>
      </p:nvGrpSpPr>
      <p:grpSpPr>
        <a:xfrm>
          <a:off x="0" y="0"/>
          <a:ext cx="0" cy="0"/>
          <a:chOff x="0" y="0"/>
          <a:chExt cx="0" cy="0"/>
        </a:xfrm>
      </p:grpSpPr>
      <p:sp>
        <p:nvSpPr>
          <p:cNvPr id="252" name="Google Shape;252;p32"/>
          <p:cNvSpPr txBox="1"/>
          <p:nvPr>
            <p:ph type="title"/>
          </p:nvPr>
        </p:nvSpPr>
        <p:spPr>
          <a:xfrm>
            <a:off x="222950" y="68306"/>
            <a:ext cx="8342100" cy="9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3200"/>
              <a:buFont typeface="Arial"/>
              <a:buNone/>
            </a:pPr>
            <a:r>
              <a:rPr b="1" lang="en">
                <a:latin typeface="Raleway"/>
                <a:ea typeface="Raleway"/>
                <a:cs typeface="Raleway"/>
                <a:sym typeface="Raleway"/>
              </a:rPr>
              <a:t>Where Large Language Models Can Miss the Mark</a:t>
            </a:r>
            <a:endParaRPr b="1">
              <a:latin typeface="Raleway"/>
              <a:ea typeface="Raleway"/>
              <a:cs typeface="Raleway"/>
              <a:sym typeface="Raleway"/>
            </a:endParaRPr>
          </a:p>
        </p:txBody>
      </p:sp>
      <p:sp>
        <p:nvSpPr>
          <p:cNvPr id="253" name="Google Shape;253;p32"/>
          <p:cNvSpPr txBox="1"/>
          <p:nvPr/>
        </p:nvSpPr>
        <p:spPr>
          <a:xfrm>
            <a:off x="222950" y="1416725"/>
            <a:ext cx="7211400" cy="513900"/>
          </a:xfrm>
          <a:prstGeom prst="rect">
            <a:avLst/>
          </a:prstGeom>
          <a:noFill/>
          <a:ln>
            <a:noFill/>
          </a:ln>
        </p:spPr>
        <p:txBody>
          <a:bodyPr anchorCtr="0" anchor="t" bIns="91425" lIns="91425" spcFirstLastPara="1" rIns="91425" wrap="square" tIns="91425">
            <a:noAutofit/>
          </a:bodyPr>
          <a:lstStyle/>
          <a:p>
            <a:pPr indent="-342900" lvl="0" marL="457200" rtl="0" algn="l">
              <a:lnSpc>
                <a:spcPct val="95000"/>
              </a:lnSpc>
              <a:spcBef>
                <a:spcPts val="1200"/>
              </a:spcBef>
              <a:spcAft>
                <a:spcPts val="0"/>
              </a:spcAft>
              <a:buClr>
                <a:schemeClr val="dk2"/>
              </a:buClr>
              <a:buSzPts val="1800"/>
              <a:buFont typeface="Raleway Medium"/>
              <a:buChar char="●"/>
            </a:pPr>
            <a:r>
              <a:rPr lang="en" sz="1800">
                <a:solidFill>
                  <a:schemeClr val="dk2"/>
                </a:solidFill>
                <a:latin typeface="Raleway"/>
                <a:ea typeface="Raleway"/>
                <a:cs typeface="Raleway"/>
                <a:sym typeface="Raleway"/>
              </a:rPr>
              <a:t>Chatbot avatar that claimed it could replace frontline workers</a:t>
            </a:r>
            <a:endParaRPr b="0" i="0" sz="1800" u="none" cap="none" strike="noStrike">
              <a:solidFill>
                <a:schemeClr val="dk2"/>
              </a:solidFill>
              <a:latin typeface="Raleway Medium"/>
              <a:ea typeface="Raleway Medium"/>
              <a:cs typeface="Raleway Medium"/>
              <a:sym typeface="Raleway Medium"/>
            </a:endParaRPr>
          </a:p>
        </p:txBody>
      </p:sp>
      <p:sp>
        <p:nvSpPr>
          <p:cNvPr id="254" name="Google Shape;254;p32"/>
          <p:cNvSpPr txBox="1"/>
          <p:nvPr/>
        </p:nvSpPr>
        <p:spPr>
          <a:xfrm>
            <a:off x="222950" y="2009025"/>
            <a:ext cx="7211400" cy="912600"/>
          </a:xfrm>
          <a:prstGeom prst="rect">
            <a:avLst/>
          </a:prstGeom>
          <a:noFill/>
          <a:ln>
            <a:noFill/>
          </a:ln>
        </p:spPr>
        <p:txBody>
          <a:bodyPr anchorCtr="0" anchor="t" bIns="91425" lIns="91425" spcFirstLastPara="1" rIns="91425" wrap="square" tIns="91425">
            <a:noAutofit/>
          </a:bodyPr>
          <a:lstStyle/>
          <a:p>
            <a:pPr indent="-342900" lvl="0" marL="457200" rtl="0" algn="l">
              <a:spcBef>
                <a:spcPts val="1000"/>
              </a:spcBef>
              <a:spcAft>
                <a:spcPts val="0"/>
              </a:spcAft>
              <a:buClr>
                <a:schemeClr val="dk2"/>
              </a:buClr>
              <a:buSzPts val="1800"/>
              <a:buFont typeface="Raleway Medium"/>
              <a:buChar char="●"/>
            </a:pPr>
            <a:r>
              <a:rPr lang="en" sz="1800">
                <a:solidFill>
                  <a:schemeClr val="dk2"/>
                </a:solidFill>
                <a:latin typeface="Raleway"/>
                <a:ea typeface="Raleway"/>
                <a:cs typeface="Raleway"/>
                <a:sym typeface="Raleway"/>
              </a:rPr>
              <a:t>Using AI-based algorithms to predict homelessness on an individual basis</a:t>
            </a:r>
            <a:endParaRPr b="0" i="0" sz="1800" u="none" cap="none" strike="noStrike">
              <a:solidFill>
                <a:schemeClr val="dk2"/>
              </a:solidFill>
              <a:latin typeface="Raleway Medium"/>
              <a:ea typeface="Raleway Medium"/>
              <a:cs typeface="Raleway Medium"/>
              <a:sym typeface="Raleway Medium"/>
            </a:endParaRPr>
          </a:p>
        </p:txBody>
      </p:sp>
      <p:sp>
        <p:nvSpPr>
          <p:cNvPr id="255" name="Google Shape;255;p32"/>
          <p:cNvSpPr txBox="1"/>
          <p:nvPr/>
        </p:nvSpPr>
        <p:spPr>
          <a:xfrm>
            <a:off x="222950" y="2906125"/>
            <a:ext cx="7211400" cy="912600"/>
          </a:xfrm>
          <a:prstGeom prst="rect">
            <a:avLst/>
          </a:prstGeom>
          <a:noFill/>
          <a:ln>
            <a:noFill/>
          </a:ln>
        </p:spPr>
        <p:txBody>
          <a:bodyPr anchorCtr="0" anchor="t" bIns="91425" lIns="91425" spcFirstLastPara="1" rIns="91425" wrap="square" tIns="91425">
            <a:noAutofit/>
          </a:bodyPr>
          <a:lstStyle/>
          <a:p>
            <a:pPr indent="-342900" lvl="0" marL="457200" rtl="0" algn="l">
              <a:spcBef>
                <a:spcPts val="1000"/>
              </a:spcBef>
              <a:spcAft>
                <a:spcPts val="0"/>
              </a:spcAft>
              <a:buClr>
                <a:schemeClr val="dk2"/>
              </a:buClr>
              <a:buSzPts val="1800"/>
              <a:buFont typeface="Raleway Medium"/>
              <a:buChar char="●"/>
            </a:pPr>
            <a:r>
              <a:rPr lang="en" sz="1800">
                <a:solidFill>
                  <a:schemeClr val="dk2"/>
                </a:solidFill>
                <a:latin typeface="Raleway"/>
                <a:ea typeface="Raleway"/>
                <a:cs typeface="Raleway"/>
                <a:sym typeface="Raleway"/>
              </a:rPr>
              <a:t>Using AI to surveil communities to identify and track individuals experiencing homelessness</a:t>
            </a:r>
            <a:endParaRPr b="0" i="0" sz="1800" u="none" cap="none" strike="noStrike">
              <a:solidFill>
                <a:schemeClr val="dk2"/>
              </a:solidFill>
              <a:latin typeface="Raleway Medium"/>
              <a:ea typeface="Raleway Medium"/>
              <a:cs typeface="Raleway Medium"/>
              <a:sym typeface="Raleway Medium"/>
            </a:endParaRPr>
          </a:p>
        </p:txBody>
      </p:sp>
      <p:sp>
        <p:nvSpPr>
          <p:cNvPr id="256" name="Google Shape;256;p32"/>
          <p:cNvSpPr txBox="1"/>
          <p:nvPr/>
        </p:nvSpPr>
        <p:spPr>
          <a:xfrm>
            <a:off x="222950" y="3643228"/>
            <a:ext cx="7211400" cy="912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95000"/>
              </a:lnSpc>
              <a:spcBef>
                <a:spcPts val="1200"/>
              </a:spcBef>
              <a:spcAft>
                <a:spcPts val="0"/>
              </a:spcAft>
              <a:buClr>
                <a:schemeClr val="dk2"/>
              </a:buClr>
              <a:buSzPts val="1800"/>
              <a:buFont typeface="Raleway"/>
              <a:buChar char="●"/>
            </a:pPr>
            <a:r>
              <a:rPr lang="en" sz="1800">
                <a:solidFill>
                  <a:schemeClr val="dk2"/>
                </a:solidFill>
                <a:latin typeface="Raleway"/>
                <a:ea typeface="Raleway"/>
                <a:cs typeface="Raleway"/>
                <a:sym typeface="Raleway"/>
              </a:rPr>
              <a:t>Bias and discrimination when using AI models trained on data reflecting systemic bias</a:t>
            </a:r>
            <a:endParaRPr b="0" i="0" sz="1800" u="none" cap="none" strike="noStrike">
              <a:solidFill>
                <a:schemeClr val="dk2"/>
              </a:solidFill>
              <a:latin typeface="Raleway Medium"/>
              <a:ea typeface="Raleway Medium"/>
              <a:cs typeface="Raleway Medium"/>
              <a:sym typeface="Raleway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 name="Shape 260"/>
        <p:cNvGrpSpPr/>
        <p:nvPr/>
      </p:nvGrpSpPr>
      <p:grpSpPr>
        <a:xfrm>
          <a:off x="0" y="0"/>
          <a:ext cx="0" cy="0"/>
          <a:chOff x="0" y="0"/>
          <a:chExt cx="0" cy="0"/>
        </a:xfrm>
      </p:grpSpPr>
      <p:sp>
        <p:nvSpPr>
          <p:cNvPr id="261" name="Google Shape;261;p33"/>
          <p:cNvSpPr/>
          <p:nvPr/>
        </p:nvSpPr>
        <p:spPr>
          <a:xfrm>
            <a:off x="0" y="552125"/>
            <a:ext cx="9144000" cy="3942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33"/>
          <p:cNvSpPr txBox="1"/>
          <p:nvPr>
            <p:ph type="title"/>
          </p:nvPr>
        </p:nvSpPr>
        <p:spPr>
          <a:xfrm>
            <a:off x="222950" y="68306"/>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Useful Now vs. Not Yet</a:t>
            </a:r>
            <a:endParaRPr b="1">
              <a:latin typeface="Raleway"/>
              <a:ea typeface="Raleway"/>
              <a:cs typeface="Raleway"/>
              <a:sym typeface="Raleway"/>
            </a:endParaRPr>
          </a:p>
        </p:txBody>
      </p:sp>
      <p:graphicFrame>
        <p:nvGraphicFramePr>
          <p:cNvPr id="263" name="Google Shape;263;p33"/>
          <p:cNvGraphicFramePr/>
          <p:nvPr/>
        </p:nvGraphicFramePr>
        <p:xfrm>
          <a:off x="77425" y="572303"/>
          <a:ext cx="3000000" cy="3000000"/>
        </p:xfrm>
        <a:graphic>
          <a:graphicData uri="http://schemas.openxmlformats.org/drawingml/2006/table">
            <a:tbl>
              <a:tblPr>
                <a:noFill/>
                <a:tableStyleId>{6C904472-8F15-4273-8AE4-EE729A4BEFD1}</a:tableStyleId>
              </a:tblPr>
              <a:tblGrid>
                <a:gridCol w="4458800"/>
                <a:gridCol w="4530350"/>
              </a:tblGrid>
              <a:tr h="918475">
                <a:tc>
                  <a:txBody>
                    <a:bodyPr/>
                    <a:lstStyle/>
                    <a:p>
                      <a:pPr indent="0" lvl="0" marL="0" marR="0" rtl="0" algn="ctr">
                        <a:lnSpc>
                          <a:spcPct val="115000"/>
                        </a:lnSpc>
                        <a:spcBef>
                          <a:spcPts val="0"/>
                        </a:spcBef>
                        <a:spcAft>
                          <a:spcPts val="0"/>
                        </a:spcAft>
                        <a:buClr>
                          <a:srgbClr val="000000"/>
                        </a:buClr>
                        <a:buSzPts val="2500"/>
                        <a:buFont typeface="Arial"/>
                        <a:buNone/>
                      </a:pPr>
                      <a:r>
                        <a:rPr b="1" lang="en" sz="2400" u="none" cap="none" strike="noStrike">
                          <a:latin typeface="Raleway"/>
                          <a:ea typeface="Raleway"/>
                          <a:cs typeface="Raleway"/>
                          <a:sym typeface="Raleway"/>
                        </a:rPr>
                        <a:t>Useful Now</a:t>
                      </a:r>
                      <a:endParaRPr sz="24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b="1" lang="en" sz="2400" u="none" cap="none" strike="noStrike">
                          <a:latin typeface="Raleway"/>
                          <a:ea typeface="Raleway"/>
                          <a:cs typeface="Raleway"/>
                          <a:sym typeface="Raleway"/>
                        </a:rPr>
                        <a:t>Not Yet/Proceed with Caution</a:t>
                      </a:r>
                      <a:endParaRPr sz="24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27950">
                <a:tc>
                  <a:txBody>
                    <a:bodyPr/>
                    <a:lstStyle/>
                    <a:p>
                      <a:pPr indent="0" lvl="0" marL="0" marR="0" rtl="0" algn="ctr">
                        <a:lnSpc>
                          <a:spcPct val="115000"/>
                        </a:lnSpc>
                        <a:spcBef>
                          <a:spcPts val="0"/>
                        </a:spcBef>
                        <a:spcAft>
                          <a:spcPts val="0"/>
                        </a:spcAft>
                        <a:buClr>
                          <a:srgbClr val="000000"/>
                        </a:buClr>
                        <a:buSzPts val="1900"/>
                        <a:buFont typeface="Arial"/>
                        <a:buNone/>
                      </a:pPr>
                      <a:r>
                        <a:rPr lang="en" sz="1900" u="none" cap="none" strike="noStrike">
                          <a:latin typeface="Raleway"/>
                          <a:ea typeface="Raleway"/>
                          <a:cs typeface="Raleway"/>
                          <a:sym typeface="Raleway"/>
                        </a:rPr>
                        <a:t>Summarizing public documents and guidance</a:t>
                      </a:r>
                      <a:endParaRPr sz="19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900"/>
                        <a:buFont typeface="Arial"/>
                        <a:buNone/>
                      </a:pPr>
                      <a:r>
                        <a:rPr lang="en" sz="1900" u="none" cap="none" strike="noStrike">
                          <a:latin typeface="Raleway"/>
                          <a:ea typeface="Raleway"/>
                          <a:cs typeface="Raleway"/>
                          <a:sym typeface="Raleway"/>
                        </a:rPr>
                        <a:t>Handling client data or PII</a:t>
                      </a:r>
                      <a:endParaRPr sz="19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83925">
                <a:tc>
                  <a:txBody>
                    <a:bodyPr/>
                    <a:lstStyle/>
                    <a:p>
                      <a:pPr indent="0" lvl="0" marL="0" marR="0" rtl="0" algn="ctr">
                        <a:lnSpc>
                          <a:spcPct val="115000"/>
                        </a:lnSpc>
                        <a:spcBef>
                          <a:spcPts val="0"/>
                        </a:spcBef>
                        <a:spcAft>
                          <a:spcPts val="0"/>
                        </a:spcAft>
                        <a:buClr>
                          <a:srgbClr val="000000"/>
                        </a:buClr>
                        <a:buSzPts val="1900"/>
                        <a:buFont typeface="Arial"/>
                        <a:buNone/>
                      </a:pPr>
                      <a:r>
                        <a:rPr lang="en" sz="1900" u="none" cap="none" strike="noStrike">
                          <a:latin typeface="Raleway"/>
                          <a:ea typeface="Raleway"/>
                          <a:cs typeface="Raleway"/>
                          <a:sym typeface="Raleway"/>
                        </a:rPr>
                        <a:t>Drafting internal reports or emails</a:t>
                      </a:r>
                      <a:endParaRPr sz="19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900"/>
                        <a:buFont typeface="Arial"/>
                        <a:buNone/>
                      </a:pPr>
                      <a:r>
                        <a:rPr lang="en" sz="1900" u="none" cap="none" strike="noStrike">
                          <a:latin typeface="Raleway"/>
                          <a:ea typeface="Raleway"/>
                          <a:cs typeface="Raleway"/>
                          <a:sym typeface="Raleway"/>
                        </a:rPr>
                        <a:t>Emotional or clinical judgment </a:t>
                      </a:r>
                      <a:endParaRPr sz="19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27950">
                <a:tc>
                  <a:txBody>
                    <a:bodyPr/>
                    <a:lstStyle/>
                    <a:p>
                      <a:pPr indent="0" lvl="0" marL="0" marR="0" rtl="0" algn="ctr">
                        <a:lnSpc>
                          <a:spcPct val="115000"/>
                        </a:lnSpc>
                        <a:spcBef>
                          <a:spcPts val="0"/>
                        </a:spcBef>
                        <a:spcAft>
                          <a:spcPts val="0"/>
                        </a:spcAft>
                        <a:buClr>
                          <a:srgbClr val="000000"/>
                        </a:buClr>
                        <a:buSzPts val="1900"/>
                        <a:buFont typeface="Arial"/>
                        <a:buNone/>
                      </a:pPr>
                      <a:r>
                        <a:rPr lang="en" sz="1900" u="none" cap="none" strike="noStrike">
                          <a:latin typeface="Raleway"/>
                          <a:ea typeface="Raleway"/>
                          <a:cs typeface="Raleway"/>
                          <a:sym typeface="Raleway"/>
                        </a:rPr>
                        <a:t>Translating technical language into plain English</a:t>
                      </a:r>
                      <a:endParaRPr sz="19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900"/>
                        <a:buFont typeface="Arial"/>
                        <a:buNone/>
                      </a:pPr>
                      <a:r>
                        <a:rPr lang="en" sz="1900" u="none" cap="none" strike="noStrike">
                          <a:latin typeface="Raleway"/>
                          <a:ea typeface="Raleway"/>
                          <a:cs typeface="Raleway"/>
                          <a:sym typeface="Raleway"/>
                        </a:rPr>
                        <a:t>Automated decision making</a:t>
                      </a:r>
                      <a:endParaRPr sz="19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27950">
                <a:tc>
                  <a:txBody>
                    <a:bodyPr/>
                    <a:lstStyle/>
                    <a:p>
                      <a:pPr indent="0" lvl="0" marL="0" marR="0" rtl="0" algn="ctr">
                        <a:lnSpc>
                          <a:spcPct val="115000"/>
                        </a:lnSpc>
                        <a:spcBef>
                          <a:spcPts val="0"/>
                        </a:spcBef>
                        <a:spcAft>
                          <a:spcPts val="0"/>
                        </a:spcAft>
                        <a:buClr>
                          <a:srgbClr val="000000"/>
                        </a:buClr>
                        <a:buSzPts val="1900"/>
                        <a:buFont typeface="Arial"/>
                        <a:buNone/>
                      </a:pPr>
                      <a:r>
                        <a:rPr lang="en" sz="1900" u="none" cap="none" strike="noStrike">
                          <a:latin typeface="Raleway"/>
                          <a:ea typeface="Raleway"/>
                          <a:cs typeface="Raleway"/>
                          <a:sym typeface="Raleway"/>
                        </a:rPr>
                        <a:t>Brainstorming ideas or outlines</a:t>
                      </a:r>
                      <a:endParaRPr sz="19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900"/>
                        <a:buFont typeface="Arial"/>
                        <a:buNone/>
                      </a:pPr>
                      <a:r>
                        <a:rPr lang="en" sz="1900" u="none" cap="none" strike="noStrike">
                          <a:latin typeface="Raleway"/>
                          <a:ea typeface="Raleway"/>
                          <a:cs typeface="Raleway"/>
                          <a:sym typeface="Raleway"/>
                        </a:rPr>
                        <a:t>Using AI outputs without human review</a:t>
                      </a:r>
                      <a:endParaRPr sz="1900" u="none" cap="none" strike="noStrike">
                        <a:latin typeface="Raleway"/>
                        <a:ea typeface="Raleway"/>
                        <a:cs typeface="Raleway"/>
                        <a:sym typeface="Raleway"/>
                      </a:endParaRPr>
                    </a:p>
                  </a:txBody>
                  <a:tcPr marT="63500" marB="63500" marR="63500" marL="63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Google Shape;268;p34"/>
          <p:cNvSpPr txBox="1"/>
          <p:nvPr>
            <p:ph type="title"/>
          </p:nvPr>
        </p:nvSpPr>
        <p:spPr>
          <a:xfrm>
            <a:off x="222950" y="68306"/>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Our AI Journey at Community Solutions</a:t>
            </a:r>
            <a:endParaRPr b="1">
              <a:latin typeface="Raleway"/>
              <a:ea typeface="Raleway"/>
              <a:cs typeface="Raleway"/>
              <a:sym typeface="Raleway"/>
            </a:endParaRPr>
          </a:p>
        </p:txBody>
      </p:sp>
      <p:sp>
        <p:nvSpPr>
          <p:cNvPr id="269" name="Google Shape;269;p34"/>
          <p:cNvSpPr txBox="1"/>
          <p:nvPr/>
        </p:nvSpPr>
        <p:spPr>
          <a:xfrm>
            <a:off x="420850" y="980900"/>
            <a:ext cx="1850700" cy="6705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1200"/>
              </a:spcBef>
              <a:spcAft>
                <a:spcPts val="1200"/>
              </a:spcAft>
              <a:buClr>
                <a:schemeClr val="dk2"/>
              </a:buClr>
              <a:buSzPts val="1100"/>
              <a:buFont typeface="Arial"/>
              <a:buNone/>
            </a:pPr>
            <a:r>
              <a:rPr b="1" i="0" lang="en" sz="3000" u="none" cap="none" strike="noStrike">
                <a:solidFill>
                  <a:srgbClr val="FFE599"/>
                </a:solidFill>
                <a:highlight>
                  <a:srgbClr val="FFE599"/>
                </a:highlight>
                <a:latin typeface="Raleway"/>
                <a:ea typeface="Raleway"/>
                <a:cs typeface="Raleway"/>
                <a:sym typeface="Raleway"/>
              </a:rPr>
              <a:t>.</a:t>
            </a:r>
            <a:r>
              <a:rPr b="1" i="0" lang="en" sz="3000" u="none" cap="none" strike="noStrike">
                <a:solidFill>
                  <a:srgbClr val="434343"/>
                </a:solidFill>
                <a:highlight>
                  <a:srgbClr val="FFE599"/>
                </a:highlight>
                <a:latin typeface="Raleway"/>
                <a:ea typeface="Raleway"/>
                <a:cs typeface="Raleway"/>
                <a:sym typeface="Raleway"/>
              </a:rPr>
              <a:t>Curious</a:t>
            </a:r>
            <a:r>
              <a:rPr b="1" i="0" lang="en" sz="3000" u="none" cap="none" strike="noStrike">
                <a:solidFill>
                  <a:srgbClr val="FFE599"/>
                </a:solidFill>
                <a:highlight>
                  <a:srgbClr val="FFE599"/>
                </a:highlight>
                <a:latin typeface="Raleway"/>
                <a:ea typeface="Raleway"/>
                <a:cs typeface="Raleway"/>
                <a:sym typeface="Raleway"/>
              </a:rPr>
              <a:t>.</a:t>
            </a:r>
            <a:r>
              <a:rPr b="1" i="0" lang="en" sz="3000" u="none" cap="none" strike="noStrike">
                <a:solidFill>
                  <a:srgbClr val="434343"/>
                </a:solidFill>
                <a:latin typeface="Raleway"/>
                <a:ea typeface="Raleway"/>
                <a:cs typeface="Raleway"/>
                <a:sym typeface="Raleway"/>
              </a:rPr>
              <a:t> </a:t>
            </a:r>
            <a:endParaRPr b="1" i="0" sz="3000" u="none" cap="none" strike="noStrike">
              <a:solidFill>
                <a:srgbClr val="434343"/>
              </a:solidFill>
              <a:latin typeface="Raleway"/>
              <a:ea typeface="Raleway"/>
              <a:cs typeface="Raleway"/>
              <a:sym typeface="Raleway"/>
            </a:endParaRPr>
          </a:p>
        </p:txBody>
      </p:sp>
      <p:sp>
        <p:nvSpPr>
          <p:cNvPr id="270" name="Google Shape;270;p34"/>
          <p:cNvSpPr txBox="1"/>
          <p:nvPr/>
        </p:nvSpPr>
        <p:spPr>
          <a:xfrm>
            <a:off x="505325" y="1802595"/>
            <a:ext cx="6815100" cy="5679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chemeClr val="dk2"/>
              </a:buClr>
              <a:buSzPts val="2400"/>
              <a:buFont typeface="Raleway Medium"/>
              <a:buChar char="●"/>
            </a:pPr>
            <a:r>
              <a:rPr i="0" lang="en" sz="2400" u="none" cap="none" strike="noStrike">
                <a:solidFill>
                  <a:schemeClr val="dk2"/>
                </a:solidFill>
                <a:latin typeface="Raleway Medium"/>
                <a:ea typeface="Raleway Medium"/>
                <a:cs typeface="Raleway Medium"/>
                <a:sym typeface="Raleway Medium"/>
              </a:rPr>
              <a:t>Began by exploring small, safe use cases</a:t>
            </a:r>
            <a:endParaRPr b="1" i="0" sz="3000" u="none" cap="none" strike="noStrike">
              <a:solidFill>
                <a:schemeClr val="dk2"/>
              </a:solidFill>
              <a:latin typeface="Raleway"/>
              <a:ea typeface="Raleway"/>
              <a:cs typeface="Raleway"/>
              <a:sym typeface="Raleway"/>
            </a:endParaRPr>
          </a:p>
          <a:p>
            <a:pPr indent="0" lvl="0" marL="0" marR="0" rtl="0" algn="l">
              <a:lnSpc>
                <a:spcPct val="95000"/>
              </a:lnSpc>
              <a:spcBef>
                <a:spcPts val="1200"/>
              </a:spcBef>
              <a:spcAft>
                <a:spcPts val="1200"/>
              </a:spcAft>
              <a:buClr>
                <a:srgbClr val="000000"/>
              </a:buClr>
              <a:buSzPts val="2200"/>
              <a:buFont typeface="Arial"/>
              <a:buNone/>
            </a:pPr>
            <a:r>
              <a:t/>
            </a:r>
            <a:endParaRPr b="0" i="0" sz="2200" u="none" cap="none" strike="noStrike">
              <a:solidFill>
                <a:schemeClr val="dk2"/>
              </a:solidFill>
              <a:latin typeface="Asap Condensed Medium"/>
              <a:ea typeface="Asap Condensed Medium"/>
              <a:cs typeface="Asap Condensed Medium"/>
              <a:sym typeface="Asap Condensed Medium"/>
            </a:endParaRPr>
          </a:p>
        </p:txBody>
      </p:sp>
      <p:sp>
        <p:nvSpPr>
          <p:cNvPr id="271" name="Google Shape;271;p34"/>
          <p:cNvSpPr txBox="1"/>
          <p:nvPr/>
        </p:nvSpPr>
        <p:spPr>
          <a:xfrm>
            <a:off x="505325" y="2426044"/>
            <a:ext cx="6815100" cy="567900"/>
          </a:xfrm>
          <a:prstGeom prst="rect">
            <a:avLst/>
          </a:prstGeom>
          <a:noFill/>
          <a:ln>
            <a:noFill/>
          </a:ln>
        </p:spPr>
        <p:txBody>
          <a:bodyPr anchorCtr="0" anchor="t" bIns="91425" lIns="91425" spcFirstLastPara="1" rIns="91425" wrap="square" tIns="91425">
            <a:noAutofit/>
          </a:bodyPr>
          <a:lstStyle/>
          <a:p>
            <a:pPr indent="-381000" lvl="0" marL="457200" rtl="0" algn="l">
              <a:spcBef>
                <a:spcPts val="1000"/>
              </a:spcBef>
              <a:spcAft>
                <a:spcPts val="0"/>
              </a:spcAft>
              <a:buClr>
                <a:schemeClr val="dk2"/>
              </a:buClr>
              <a:buSzPts val="2400"/>
              <a:buFont typeface="Raleway Medium"/>
              <a:buChar char="●"/>
            </a:pPr>
            <a:r>
              <a:rPr lang="en" sz="2400">
                <a:solidFill>
                  <a:schemeClr val="dk2"/>
                </a:solidFill>
                <a:latin typeface="Raleway Medium"/>
                <a:ea typeface="Raleway Medium"/>
                <a:cs typeface="Raleway Medium"/>
                <a:sym typeface="Raleway Medium"/>
              </a:rPr>
              <a:t>Saw both potential and pitfalls from real-world examples</a:t>
            </a:r>
            <a:endParaRPr b="1" i="0" sz="3000" u="none" cap="none" strike="noStrike">
              <a:solidFill>
                <a:schemeClr val="dk2"/>
              </a:solidFill>
              <a:latin typeface="Raleway"/>
              <a:ea typeface="Raleway"/>
              <a:cs typeface="Raleway"/>
              <a:sym typeface="Raleway"/>
            </a:endParaRPr>
          </a:p>
          <a:p>
            <a:pPr indent="0" lvl="0" marL="0" marR="0" rtl="0" algn="l">
              <a:lnSpc>
                <a:spcPct val="95000"/>
              </a:lnSpc>
              <a:spcBef>
                <a:spcPts val="1200"/>
              </a:spcBef>
              <a:spcAft>
                <a:spcPts val="1200"/>
              </a:spcAft>
              <a:buClr>
                <a:srgbClr val="000000"/>
              </a:buClr>
              <a:buSzPts val="2200"/>
              <a:buFont typeface="Arial"/>
              <a:buNone/>
            </a:pPr>
            <a:r>
              <a:t/>
            </a:r>
            <a:endParaRPr b="0" i="0" sz="2200" u="none" cap="none" strike="noStrike">
              <a:solidFill>
                <a:schemeClr val="dk2"/>
              </a:solidFill>
              <a:latin typeface="Asap Condensed Medium"/>
              <a:ea typeface="Asap Condensed Medium"/>
              <a:cs typeface="Asap Condensed Medium"/>
              <a:sym typeface="Asap Condensed Medium"/>
            </a:endParaRPr>
          </a:p>
        </p:txBody>
      </p:sp>
      <p:sp>
        <p:nvSpPr>
          <p:cNvPr id="272" name="Google Shape;272;p34"/>
          <p:cNvSpPr txBox="1"/>
          <p:nvPr/>
        </p:nvSpPr>
        <p:spPr>
          <a:xfrm>
            <a:off x="505325" y="3230182"/>
            <a:ext cx="6815100" cy="5679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chemeClr val="dk2"/>
              </a:buClr>
              <a:buSzPts val="2400"/>
              <a:buFont typeface="Raleway Medium"/>
              <a:buChar char="●"/>
            </a:pPr>
            <a:r>
              <a:rPr b="1" lang="en" sz="2500">
                <a:solidFill>
                  <a:schemeClr val="dk2"/>
                </a:solidFill>
                <a:latin typeface="Raleway"/>
                <a:ea typeface="Raleway"/>
                <a:cs typeface="Raleway"/>
                <a:sym typeface="Raleway"/>
              </a:rPr>
              <a:t>Defining our role:</a:t>
            </a:r>
            <a:r>
              <a:rPr b="1" lang="en" sz="2400">
                <a:solidFill>
                  <a:schemeClr val="dk2"/>
                </a:solidFill>
                <a:latin typeface="Raleway"/>
                <a:ea typeface="Raleway"/>
                <a:cs typeface="Raleway"/>
                <a:sym typeface="Raleway"/>
              </a:rPr>
              <a:t> </a:t>
            </a:r>
            <a:r>
              <a:rPr lang="en" sz="2400">
                <a:solidFill>
                  <a:schemeClr val="dk2"/>
                </a:solidFill>
                <a:latin typeface="Raleway Medium"/>
                <a:ea typeface="Raleway Medium"/>
                <a:cs typeface="Raleway Medium"/>
                <a:sym typeface="Raleway Medium"/>
              </a:rPr>
              <a:t>exploring and advancing AI ethically and human-first.</a:t>
            </a:r>
            <a:endParaRPr b="1" i="0" sz="3000" u="none" cap="none" strike="noStrike">
              <a:solidFill>
                <a:schemeClr val="dk2"/>
              </a:solidFill>
              <a:latin typeface="Raleway"/>
              <a:ea typeface="Raleway"/>
              <a:cs typeface="Raleway"/>
              <a:sym typeface="Raleway"/>
            </a:endParaRPr>
          </a:p>
          <a:p>
            <a:pPr indent="0" lvl="0" marL="0" marR="0" rtl="0" algn="l">
              <a:lnSpc>
                <a:spcPct val="95000"/>
              </a:lnSpc>
              <a:spcBef>
                <a:spcPts val="1200"/>
              </a:spcBef>
              <a:spcAft>
                <a:spcPts val="1200"/>
              </a:spcAft>
              <a:buClr>
                <a:srgbClr val="000000"/>
              </a:buClr>
              <a:buSzPts val="2200"/>
              <a:buFont typeface="Arial"/>
              <a:buNone/>
            </a:pPr>
            <a:r>
              <a:t/>
            </a:r>
            <a:endParaRPr b="0" i="0" sz="2200" u="none" cap="none" strike="noStrike">
              <a:solidFill>
                <a:schemeClr val="dk2"/>
              </a:solidFill>
              <a:latin typeface="Asap Condensed Medium"/>
              <a:ea typeface="Asap Condensed Medium"/>
              <a:cs typeface="Asap Condensed Medium"/>
              <a:sym typeface="Asap Condensed Medium"/>
            </a:endParaRPr>
          </a:p>
        </p:txBody>
      </p:sp>
      <p:sp>
        <p:nvSpPr>
          <p:cNvPr id="273" name="Google Shape;273;p34"/>
          <p:cNvSpPr txBox="1"/>
          <p:nvPr/>
        </p:nvSpPr>
        <p:spPr>
          <a:xfrm>
            <a:off x="2419450" y="980900"/>
            <a:ext cx="2071800" cy="6705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1200"/>
              </a:spcBef>
              <a:spcAft>
                <a:spcPts val="1200"/>
              </a:spcAft>
              <a:buClr>
                <a:schemeClr val="dk2"/>
              </a:buClr>
              <a:buSzPts val="1100"/>
              <a:buFont typeface="Arial"/>
              <a:buNone/>
            </a:pPr>
            <a:r>
              <a:rPr b="1" i="0" lang="en" sz="3000" u="none" cap="none" strike="noStrike">
                <a:solidFill>
                  <a:schemeClr val="accent5"/>
                </a:solidFill>
                <a:highlight>
                  <a:schemeClr val="accent5"/>
                </a:highlight>
                <a:latin typeface="Raleway"/>
                <a:ea typeface="Raleway"/>
                <a:cs typeface="Raleway"/>
                <a:sym typeface="Raleway"/>
              </a:rPr>
              <a:t>.</a:t>
            </a:r>
            <a:r>
              <a:rPr b="1" i="0" lang="en" sz="3000" u="none" cap="none" strike="noStrike">
                <a:solidFill>
                  <a:srgbClr val="434343"/>
                </a:solidFill>
                <a:highlight>
                  <a:schemeClr val="accent5"/>
                </a:highlight>
                <a:latin typeface="Raleway"/>
                <a:ea typeface="Raleway"/>
                <a:cs typeface="Raleway"/>
                <a:sym typeface="Raleway"/>
              </a:rPr>
              <a:t>C</a:t>
            </a:r>
            <a:r>
              <a:rPr b="1" lang="en" sz="3000">
                <a:solidFill>
                  <a:srgbClr val="434343"/>
                </a:solidFill>
                <a:highlight>
                  <a:schemeClr val="accent5"/>
                </a:highlight>
                <a:latin typeface="Raleway"/>
                <a:ea typeface="Raleway"/>
                <a:cs typeface="Raleway"/>
                <a:sym typeface="Raleway"/>
              </a:rPr>
              <a:t>autious</a:t>
            </a:r>
            <a:r>
              <a:rPr b="1" i="0" lang="en" sz="3000" u="none" cap="none" strike="noStrike">
                <a:solidFill>
                  <a:schemeClr val="accent5"/>
                </a:solidFill>
                <a:highlight>
                  <a:schemeClr val="accent5"/>
                </a:highlight>
                <a:latin typeface="Raleway"/>
                <a:ea typeface="Raleway"/>
                <a:cs typeface="Raleway"/>
                <a:sym typeface="Raleway"/>
              </a:rPr>
              <a:t>. </a:t>
            </a:r>
            <a:endParaRPr b="1" i="0" sz="3000" u="none" cap="none" strike="noStrike">
              <a:solidFill>
                <a:schemeClr val="accent5"/>
              </a:solidFill>
              <a:highlight>
                <a:schemeClr val="accent5"/>
              </a:highlight>
              <a:latin typeface="Raleway"/>
              <a:ea typeface="Raleway"/>
              <a:cs typeface="Raleway"/>
              <a:sym typeface="Raleway"/>
            </a:endParaRPr>
          </a:p>
        </p:txBody>
      </p:sp>
      <p:sp>
        <p:nvSpPr>
          <p:cNvPr id="274" name="Google Shape;274;p34"/>
          <p:cNvSpPr txBox="1"/>
          <p:nvPr/>
        </p:nvSpPr>
        <p:spPr>
          <a:xfrm>
            <a:off x="4774668" y="980900"/>
            <a:ext cx="2214600" cy="6705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1200"/>
              </a:spcBef>
              <a:spcAft>
                <a:spcPts val="1200"/>
              </a:spcAft>
              <a:buClr>
                <a:schemeClr val="dk2"/>
              </a:buClr>
              <a:buSzPts val="1100"/>
              <a:buFont typeface="Arial"/>
              <a:buNone/>
            </a:pPr>
            <a:r>
              <a:rPr b="1" i="0" lang="en" sz="3000" u="none" cap="none" strike="noStrike">
                <a:solidFill>
                  <a:schemeClr val="accent4"/>
                </a:solidFill>
                <a:highlight>
                  <a:schemeClr val="accent4"/>
                </a:highlight>
                <a:latin typeface="Raleway"/>
                <a:ea typeface="Raleway"/>
                <a:cs typeface="Raleway"/>
                <a:sym typeface="Raleway"/>
              </a:rPr>
              <a:t>.</a:t>
            </a:r>
            <a:r>
              <a:rPr b="1" i="0" lang="en" sz="3000" u="none" cap="none" strike="noStrike">
                <a:solidFill>
                  <a:srgbClr val="434343"/>
                </a:solidFill>
                <a:highlight>
                  <a:schemeClr val="accent4"/>
                </a:highlight>
                <a:latin typeface="Raleway"/>
                <a:ea typeface="Raleway"/>
                <a:cs typeface="Raleway"/>
                <a:sym typeface="Raleway"/>
              </a:rPr>
              <a:t>C</a:t>
            </a:r>
            <a:r>
              <a:rPr b="1" lang="en" sz="3000">
                <a:solidFill>
                  <a:srgbClr val="434343"/>
                </a:solidFill>
                <a:highlight>
                  <a:schemeClr val="accent4"/>
                </a:highlight>
                <a:latin typeface="Raleway"/>
                <a:ea typeface="Raleway"/>
                <a:cs typeface="Raleway"/>
                <a:sym typeface="Raleway"/>
              </a:rPr>
              <a:t>onfident</a:t>
            </a:r>
            <a:r>
              <a:rPr b="1" i="0" lang="en" sz="3000" u="none" cap="none" strike="noStrike">
                <a:solidFill>
                  <a:schemeClr val="accent4"/>
                </a:solidFill>
                <a:highlight>
                  <a:schemeClr val="accent4"/>
                </a:highlight>
                <a:latin typeface="Raleway"/>
                <a:ea typeface="Raleway"/>
                <a:cs typeface="Raleway"/>
                <a:sym typeface="Raleway"/>
              </a:rPr>
              <a:t>.</a:t>
            </a:r>
            <a:r>
              <a:rPr b="1" i="0" lang="en" sz="3000" u="none" cap="none" strike="noStrike">
                <a:solidFill>
                  <a:srgbClr val="434343"/>
                </a:solidFill>
                <a:highlight>
                  <a:schemeClr val="accent4"/>
                </a:highlight>
                <a:latin typeface="Raleway"/>
                <a:ea typeface="Raleway"/>
                <a:cs typeface="Raleway"/>
                <a:sym typeface="Raleway"/>
              </a:rPr>
              <a:t> </a:t>
            </a:r>
            <a:endParaRPr b="1" i="0" sz="3000" u="none" cap="none" strike="noStrike">
              <a:solidFill>
                <a:srgbClr val="434343"/>
              </a:solidFill>
              <a:highlight>
                <a:schemeClr val="accent4"/>
              </a:highlight>
              <a:latin typeface="Raleway"/>
              <a:ea typeface="Raleway"/>
              <a:cs typeface="Raleway"/>
              <a:sym typeface="Raleway"/>
            </a:endParaRPr>
          </a:p>
        </p:txBody>
      </p:sp>
      <p:sp>
        <p:nvSpPr>
          <p:cNvPr id="275" name="Google Shape;275;p34"/>
          <p:cNvSpPr txBox="1"/>
          <p:nvPr/>
        </p:nvSpPr>
        <p:spPr>
          <a:xfrm>
            <a:off x="2070852" y="927718"/>
            <a:ext cx="504600" cy="6222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1200"/>
              </a:spcAft>
              <a:buClr>
                <a:schemeClr val="dk2"/>
              </a:buClr>
              <a:buSzPts val="1100"/>
              <a:buFont typeface="Arial"/>
              <a:buNone/>
            </a:pPr>
            <a:r>
              <a:rPr b="1" lang="en" sz="3400">
                <a:solidFill>
                  <a:srgbClr val="434343"/>
                </a:solidFill>
                <a:latin typeface="Asap Condensed"/>
                <a:ea typeface="Asap Condensed"/>
                <a:cs typeface="Asap Condensed"/>
                <a:sym typeface="Asap Condensed"/>
              </a:rPr>
              <a:t>→</a:t>
            </a:r>
            <a:endParaRPr b="1" i="0" sz="3000" u="none" cap="none" strike="noStrike">
              <a:solidFill>
                <a:srgbClr val="434343"/>
              </a:solidFill>
              <a:latin typeface="Raleway"/>
              <a:ea typeface="Raleway"/>
              <a:cs typeface="Raleway"/>
              <a:sym typeface="Raleway"/>
            </a:endParaRPr>
          </a:p>
        </p:txBody>
      </p:sp>
      <p:sp>
        <p:nvSpPr>
          <p:cNvPr id="276" name="Google Shape;276;p34"/>
          <p:cNvSpPr txBox="1"/>
          <p:nvPr/>
        </p:nvSpPr>
        <p:spPr>
          <a:xfrm>
            <a:off x="4308396" y="927718"/>
            <a:ext cx="504600" cy="6222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1200"/>
              </a:spcAft>
              <a:buClr>
                <a:schemeClr val="dk2"/>
              </a:buClr>
              <a:buSzPts val="1100"/>
              <a:buFont typeface="Arial"/>
              <a:buNone/>
            </a:pPr>
            <a:r>
              <a:rPr b="1" lang="en" sz="3400">
                <a:solidFill>
                  <a:srgbClr val="434343"/>
                </a:solidFill>
                <a:latin typeface="Asap Condensed"/>
                <a:ea typeface="Asap Condensed"/>
                <a:cs typeface="Asap Condensed"/>
                <a:sym typeface="Asap Condensed"/>
              </a:rPr>
              <a:t>→</a:t>
            </a:r>
            <a:endParaRPr b="1" i="0" sz="3000" u="none" cap="none" strike="noStrike">
              <a:solidFill>
                <a:srgbClr val="434343"/>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35"/>
          <p:cNvSpPr txBox="1"/>
          <p:nvPr>
            <p:ph type="title"/>
          </p:nvPr>
        </p:nvSpPr>
        <p:spPr>
          <a:xfrm>
            <a:off x="222950" y="68306"/>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Our Guiding Values for AI</a:t>
            </a:r>
            <a:endParaRPr b="1">
              <a:latin typeface="Raleway"/>
              <a:ea typeface="Raleway"/>
              <a:cs typeface="Raleway"/>
              <a:sym typeface="Raleway"/>
            </a:endParaRPr>
          </a:p>
        </p:txBody>
      </p:sp>
      <p:pic>
        <p:nvPicPr>
          <p:cNvPr id="282" name="Google Shape;282;p35"/>
          <p:cNvPicPr preferRelativeResize="0"/>
          <p:nvPr/>
        </p:nvPicPr>
        <p:blipFill rotWithShape="1">
          <a:blip r:embed="rId4">
            <a:alphaModFix/>
          </a:blip>
          <a:srcRect b="8741" l="0" r="0" t="0"/>
          <a:stretch/>
        </p:blipFill>
        <p:spPr>
          <a:xfrm>
            <a:off x="152400" y="629370"/>
            <a:ext cx="4431424" cy="1217525"/>
          </a:xfrm>
          <a:prstGeom prst="rect">
            <a:avLst/>
          </a:prstGeom>
          <a:noFill/>
          <a:ln>
            <a:noFill/>
          </a:ln>
        </p:spPr>
      </p:pic>
      <p:pic>
        <p:nvPicPr>
          <p:cNvPr id="283" name="Google Shape;283;p35"/>
          <p:cNvPicPr preferRelativeResize="0"/>
          <p:nvPr/>
        </p:nvPicPr>
        <p:blipFill rotWithShape="1">
          <a:blip r:embed="rId5">
            <a:alphaModFix/>
          </a:blip>
          <a:srcRect b="0" l="0" r="0" t="5258"/>
          <a:stretch/>
        </p:blipFill>
        <p:spPr>
          <a:xfrm>
            <a:off x="152400" y="1933854"/>
            <a:ext cx="4431425" cy="1414475"/>
          </a:xfrm>
          <a:prstGeom prst="rect">
            <a:avLst/>
          </a:prstGeom>
          <a:noFill/>
          <a:ln>
            <a:noFill/>
          </a:ln>
        </p:spPr>
      </p:pic>
      <p:pic>
        <p:nvPicPr>
          <p:cNvPr id="284" name="Google Shape;284;p35"/>
          <p:cNvPicPr preferRelativeResize="0"/>
          <p:nvPr/>
        </p:nvPicPr>
        <p:blipFill rotWithShape="1">
          <a:blip r:embed="rId6">
            <a:alphaModFix/>
          </a:blip>
          <a:srcRect b="0" l="0" r="0" t="0"/>
          <a:stretch/>
        </p:blipFill>
        <p:spPr>
          <a:xfrm>
            <a:off x="4635587" y="646749"/>
            <a:ext cx="4431426" cy="1217527"/>
          </a:xfrm>
          <a:prstGeom prst="rect">
            <a:avLst/>
          </a:prstGeom>
          <a:noFill/>
          <a:ln>
            <a:noFill/>
          </a:ln>
        </p:spPr>
      </p:pic>
      <p:pic>
        <p:nvPicPr>
          <p:cNvPr id="285" name="Google Shape;285;p35"/>
          <p:cNvPicPr preferRelativeResize="0"/>
          <p:nvPr/>
        </p:nvPicPr>
        <p:blipFill rotWithShape="1">
          <a:blip r:embed="rId7">
            <a:alphaModFix/>
          </a:blip>
          <a:srcRect b="0" l="0" r="0" t="0"/>
          <a:stretch/>
        </p:blipFill>
        <p:spPr>
          <a:xfrm>
            <a:off x="4644275" y="1938024"/>
            <a:ext cx="4431426" cy="1414479"/>
          </a:xfrm>
          <a:prstGeom prst="rect">
            <a:avLst/>
          </a:prstGeom>
          <a:noFill/>
          <a:ln>
            <a:noFill/>
          </a:ln>
        </p:spPr>
      </p:pic>
      <p:pic>
        <p:nvPicPr>
          <p:cNvPr id="286" name="Google Shape;286;p35"/>
          <p:cNvPicPr preferRelativeResize="0"/>
          <p:nvPr/>
        </p:nvPicPr>
        <p:blipFill rotWithShape="1">
          <a:blip r:embed="rId8">
            <a:alphaModFix/>
          </a:blip>
          <a:srcRect b="10298" l="0" r="0" t="6381"/>
          <a:stretch/>
        </p:blipFill>
        <p:spPr>
          <a:xfrm>
            <a:off x="1555150" y="3388463"/>
            <a:ext cx="6033699" cy="1094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36"/>
          <p:cNvSpPr txBox="1"/>
          <p:nvPr>
            <p:ph type="title"/>
          </p:nvPr>
        </p:nvSpPr>
        <p:spPr>
          <a:xfrm>
            <a:off x="301907" y="68306"/>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Our Emerging Strategy</a:t>
            </a:r>
            <a:endParaRPr b="1">
              <a:latin typeface="Raleway"/>
              <a:ea typeface="Raleway"/>
              <a:cs typeface="Raleway"/>
              <a:sym typeface="Raleway"/>
            </a:endParaRPr>
          </a:p>
        </p:txBody>
      </p:sp>
      <p:sp>
        <p:nvSpPr>
          <p:cNvPr id="292" name="Google Shape;292;p36"/>
          <p:cNvSpPr txBox="1"/>
          <p:nvPr/>
        </p:nvSpPr>
        <p:spPr>
          <a:xfrm>
            <a:off x="273825" y="730925"/>
            <a:ext cx="7211400" cy="7551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2"/>
              </a:buClr>
              <a:buSzPts val="2400"/>
              <a:buFont typeface="Arial"/>
              <a:buNone/>
            </a:pPr>
            <a:r>
              <a:rPr b="1" lang="en" sz="1800">
                <a:solidFill>
                  <a:srgbClr val="A50A51"/>
                </a:solidFill>
                <a:latin typeface="Asap Condensed"/>
                <a:ea typeface="Asap Condensed"/>
                <a:cs typeface="Asap Condensed"/>
                <a:sym typeface="Asap Condensed"/>
              </a:rPr>
              <a:t>👥  Engage Strategic Partners - </a:t>
            </a:r>
            <a:r>
              <a:rPr lang="en" sz="1600">
                <a:solidFill>
                  <a:schemeClr val="dk2"/>
                </a:solidFill>
                <a:latin typeface="Asap Condensed"/>
                <a:ea typeface="Asap Condensed"/>
                <a:cs typeface="Asap Condensed"/>
                <a:sym typeface="Asap Condensed"/>
              </a:rPr>
              <a:t>Convene funders, policymakers, and those experiencing homelessness to shape the field’s direction</a:t>
            </a:r>
            <a:endParaRPr b="1" sz="1800">
              <a:solidFill>
                <a:srgbClr val="A50A51"/>
              </a:solidFill>
              <a:latin typeface="Asap Condensed"/>
              <a:ea typeface="Asap Condensed"/>
              <a:cs typeface="Asap Condensed"/>
              <a:sym typeface="Asap Condensed"/>
            </a:endParaRPr>
          </a:p>
        </p:txBody>
      </p:sp>
      <p:sp>
        <p:nvSpPr>
          <p:cNvPr id="293" name="Google Shape;293;p36"/>
          <p:cNvSpPr txBox="1"/>
          <p:nvPr/>
        </p:nvSpPr>
        <p:spPr>
          <a:xfrm>
            <a:off x="273825" y="1500756"/>
            <a:ext cx="7211400" cy="7551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2"/>
              </a:buClr>
              <a:buSzPts val="2400"/>
              <a:buFont typeface="Arial"/>
              <a:buNone/>
            </a:pPr>
            <a:r>
              <a:rPr b="1" lang="en" sz="1800">
                <a:solidFill>
                  <a:srgbClr val="A50A51"/>
                </a:solidFill>
                <a:latin typeface="Asap Condensed"/>
                <a:ea typeface="Asap Condensed"/>
                <a:cs typeface="Asap Condensed"/>
                <a:sym typeface="Asap Condensed"/>
              </a:rPr>
              <a:t>📢 Convene &amp; Facilitate</a:t>
            </a:r>
            <a:endParaRPr b="1" sz="1800">
              <a:solidFill>
                <a:srgbClr val="A50A51"/>
              </a:solidFill>
              <a:latin typeface="Asap Condensed"/>
              <a:ea typeface="Asap Condensed"/>
              <a:cs typeface="Asap Condensed"/>
              <a:sym typeface="Asap Condensed"/>
            </a:endParaRPr>
          </a:p>
          <a:p>
            <a:pPr indent="0" lvl="0" marL="0" rtl="0" algn="l">
              <a:lnSpc>
                <a:spcPct val="107916"/>
              </a:lnSpc>
              <a:spcBef>
                <a:spcPts val="0"/>
              </a:spcBef>
              <a:spcAft>
                <a:spcPts val="0"/>
              </a:spcAft>
              <a:buClr>
                <a:schemeClr val="dk2"/>
              </a:buClr>
              <a:buSzPts val="2400"/>
              <a:buFont typeface="Arial"/>
              <a:buNone/>
            </a:pPr>
            <a:r>
              <a:rPr lang="en" sz="1600">
                <a:solidFill>
                  <a:schemeClr val="dk2"/>
                </a:solidFill>
                <a:latin typeface="Asap Condensed"/>
                <a:ea typeface="Asap Condensed"/>
                <a:cs typeface="Asap Condensed"/>
                <a:sym typeface="Asap Condensed"/>
              </a:rPr>
              <a:t>Create cross-sector spaces for dialogue, knowledge, exchange, and co-design of solutions</a:t>
            </a:r>
            <a:endParaRPr sz="1600">
              <a:solidFill>
                <a:schemeClr val="dk2"/>
              </a:solidFill>
              <a:latin typeface="Asap Condensed"/>
              <a:ea typeface="Asap Condensed"/>
              <a:cs typeface="Asap Condensed"/>
              <a:sym typeface="Asap Condensed"/>
            </a:endParaRPr>
          </a:p>
        </p:txBody>
      </p:sp>
      <p:sp>
        <p:nvSpPr>
          <p:cNvPr id="294" name="Google Shape;294;p36"/>
          <p:cNvSpPr txBox="1"/>
          <p:nvPr/>
        </p:nvSpPr>
        <p:spPr>
          <a:xfrm>
            <a:off x="273825" y="2270588"/>
            <a:ext cx="7472400" cy="7551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2"/>
              </a:buClr>
              <a:buSzPts val="2400"/>
              <a:buFont typeface="Arial"/>
              <a:buNone/>
            </a:pPr>
            <a:r>
              <a:rPr b="1" lang="en" sz="1800">
                <a:solidFill>
                  <a:srgbClr val="A50A51"/>
                </a:solidFill>
                <a:latin typeface="Asap Condensed"/>
                <a:ea typeface="Asap Condensed"/>
                <a:cs typeface="Asap Condensed"/>
                <a:sym typeface="Asap Condensed"/>
              </a:rPr>
              <a:t>📚  Scale &amp; Endorse Learning</a:t>
            </a:r>
            <a:endParaRPr b="1" sz="1800">
              <a:solidFill>
                <a:srgbClr val="A50A51"/>
              </a:solidFill>
              <a:latin typeface="Asap Condensed"/>
              <a:ea typeface="Asap Condensed"/>
              <a:cs typeface="Asap Condensed"/>
              <a:sym typeface="Asap Condensed"/>
            </a:endParaRPr>
          </a:p>
          <a:p>
            <a:pPr indent="0" lvl="0" marL="0" rtl="0" algn="l">
              <a:lnSpc>
                <a:spcPct val="107916"/>
              </a:lnSpc>
              <a:spcBef>
                <a:spcPts val="0"/>
              </a:spcBef>
              <a:spcAft>
                <a:spcPts val="0"/>
              </a:spcAft>
              <a:buClr>
                <a:schemeClr val="dk2"/>
              </a:buClr>
              <a:buSzPts val="2400"/>
              <a:buFont typeface="Arial"/>
              <a:buNone/>
            </a:pPr>
            <a:r>
              <a:rPr lang="en" sz="1600">
                <a:solidFill>
                  <a:schemeClr val="dk2"/>
                </a:solidFill>
                <a:latin typeface="Asap Condensed"/>
                <a:ea typeface="Asap Condensed"/>
                <a:cs typeface="Asap Condensed"/>
                <a:sym typeface="Asap Condensed"/>
              </a:rPr>
              <a:t>Disseminate frameworks, toolkits, etc  that educate, and establish norms for AI in housing systems</a:t>
            </a:r>
            <a:endParaRPr sz="1600">
              <a:solidFill>
                <a:schemeClr val="dk2"/>
              </a:solidFill>
              <a:latin typeface="Asap Condensed"/>
              <a:ea typeface="Asap Condensed"/>
              <a:cs typeface="Asap Condensed"/>
              <a:sym typeface="Asap Condensed"/>
            </a:endParaRPr>
          </a:p>
          <a:p>
            <a:pPr indent="0" lvl="0" marL="0" rtl="0" algn="l">
              <a:lnSpc>
                <a:spcPct val="107916"/>
              </a:lnSpc>
              <a:spcBef>
                <a:spcPts val="0"/>
              </a:spcBef>
              <a:spcAft>
                <a:spcPts val="0"/>
              </a:spcAft>
              <a:buClr>
                <a:schemeClr val="dk2"/>
              </a:buClr>
              <a:buSzPts val="2400"/>
              <a:buFont typeface="Arial"/>
              <a:buNone/>
            </a:pPr>
            <a:r>
              <a:t/>
            </a:r>
            <a:endParaRPr sz="1600">
              <a:solidFill>
                <a:schemeClr val="dk2"/>
              </a:solidFill>
              <a:latin typeface="Asap Condensed"/>
              <a:ea typeface="Asap Condensed"/>
              <a:cs typeface="Asap Condensed"/>
              <a:sym typeface="Asap Condensed"/>
            </a:endParaRPr>
          </a:p>
        </p:txBody>
      </p:sp>
      <p:sp>
        <p:nvSpPr>
          <p:cNvPr id="295" name="Google Shape;295;p36"/>
          <p:cNvSpPr txBox="1"/>
          <p:nvPr/>
        </p:nvSpPr>
        <p:spPr>
          <a:xfrm>
            <a:off x="273825" y="3040419"/>
            <a:ext cx="7211400" cy="7551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2"/>
              </a:buClr>
              <a:buSzPts val="2400"/>
              <a:buFont typeface="Arial"/>
              <a:buNone/>
            </a:pPr>
            <a:r>
              <a:rPr b="1" lang="en" sz="1800">
                <a:solidFill>
                  <a:srgbClr val="A50A51"/>
                </a:solidFill>
                <a:latin typeface="Asap Condensed"/>
                <a:ea typeface="Asap Condensed"/>
                <a:cs typeface="Asap Condensed"/>
                <a:sym typeface="Asap Condensed"/>
              </a:rPr>
              <a:t>🤝 Engage &amp; Support Communities</a:t>
            </a:r>
            <a:endParaRPr b="1" sz="1800">
              <a:solidFill>
                <a:srgbClr val="A50A51"/>
              </a:solidFill>
              <a:latin typeface="Asap Condensed"/>
              <a:ea typeface="Asap Condensed"/>
              <a:cs typeface="Asap Condensed"/>
              <a:sym typeface="Asap Condensed"/>
            </a:endParaRPr>
          </a:p>
          <a:p>
            <a:pPr indent="0" lvl="0" marL="0" rtl="0" algn="l">
              <a:lnSpc>
                <a:spcPct val="107916"/>
              </a:lnSpc>
              <a:spcBef>
                <a:spcPts val="0"/>
              </a:spcBef>
              <a:spcAft>
                <a:spcPts val="0"/>
              </a:spcAft>
              <a:buClr>
                <a:schemeClr val="dk2"/>
              </a:buClr>
              <a:buSzPts val="2400"/>
              <a:buFont typeface="Arial"/>
              <a:buNone/>
            </a:pPr>
            <a:r>
              <a:rPr lang="en" sz="1600">
                <a:solidFill>
                  <a:schemeClr val="dk2"/>
                </a:solidFill>
                <a:latin typeface="Asap Condensed"/>
                <a:ea typeface="Asap Condensed"/>
                <a:cs typeface="Asap Condensed"/>
                <a:sym typeface="Asap Condensed"/>
              </a:rPr>
              <a:t>Broker resources and funding to help communities test AI in practice</a:t>
            </a:r>
            <a:endParaRPr sz="1600">
              <a:solidFill>
                <a:schemeClr val="dk2"/>
              </a:solidFill>
              <a:latin typeface="Asap Condensed"/>
              <a:ea typeface="Asap Condensed"/>
              <a:cs typeface="Asap Condensed"/>
              <a:sym typeface="Asap Condensed"/>
            </a:endParaRPr>
          </a:p>
        </p:txBody>
      </p:sp>
      <p:sp>
        <p:nvSpPr>
          <p:cNvPr id="296" name="Google Shape;296;p36"/>
          <p:cNvSpPr txBox="1"/>
          <p:nvPr/>
        </p:nvSpPr>
        <p:spPr>
          <a:xfrm>
            <a:off x="273825" y="3810250"/>
            <a:ext cx="7211400" cy="7551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2"/>
              </a:buClr>
              <a:buSzPts val="2400"/>
              <a:buFont typeface="Arial"/>
              <a:buNone/>
            </a:pPr>
            <a:r>
              <a:rPr b="1" lang="en" sz="1800">
                <a:solidFill>
                  <a:srgbClr val="A50A51"/>
                </a:solidFill>
                <a:latin typeface="Asap Condensed"/>
                <a:ea typeface="Asap Condensed"/>
                <a:cs typeface="Asap Condensed"/>
                <a:sym typeface="Asap Condensed"/>
              </a:rPr>
              <a:t>🕵️‍♀️ Identify &amp; Scale Emerging Tools</a:t>
            </a:r>
            <a:endParaRPr b="1" sz="1800">
              <a:solidFill>
                <a:srgbClr val="A50A51"/>
              </a:solidFill>
              <a:latin typeface="Asap Condensed"/>
              <a:ea typeface="Asap Condensed"/>
              <a:cs typeface="Asap Condensed"/>
              <a:sym typeface="Asap Condensed"/>
            </a:endParaRPr>
          </a:p>
          <a:p>
            <a:pPr indent="0" lvl="0" marL="0" rtl="0" algn="l">
              <a:lnSpc>
                <a:spcPct val="107916"/>
              </a:lnSpc>
              <a:spcBef>
                <a:spcPts val="0"/>
              </a:spcBef>
              <a:spcAft>
                <a:spcPts val="0"/>
              </a:spcAft>
              <a:buClr>
                <a:schemeClr val="dk2"/>
              </a:buClr>
              <a:buSzPts val="2400"/>
              <a:buFont typeface="Arial"/>
              <a:buNone/>
            </a:pPr>
            <a:r>
              <a:rPr lang="en" sz="1600">
                <a:solidFill>
                  <a:schemeClr val="dk2"/>
                </a:solidFill>
                <a:latin typeface="Asap Condensed"/>
                <a:ea typeface="Asap Condensed"/>
                <a:cs typeface="Asap Condensed"/>
                <a:sym typeface="Asap Condensed"/>
              </a:rPr>
              <a:t>Surface powerful new practices and technologies, and mobilize resources to expand their use</a:t>
            </a:r>
            <a:endParaRPr sz="1600">
              <a:solidFill>
                <a:schemeClr val="dk2"/>
              </a:solidFill>
              <a:latin typeface="Asap Condensed"/>
              <a:ea typeface="Asap Condensed"/>
              <a:cs typeface="Asap Condensed"/>
              <a:sym typeface="Asap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0" name="Shape 300"/>
        <p:cNvGrpSpPr/>
        <p:nvPr/>
      </p:nvGrpSpPr>
      <p:grpSpPr>
        <a:xfrm>
          <a:off x="0" y="0"/>
          <a:ext cx="0" cy="0"/>
          <a:chOff x="0" y="0"/>
          <a:chExt cx="0" cy="0"/>
        </a:xfrm>
      </p:grpSpPr>
      <p:sp>
        <p:nvSpPr>
          <p:cNvPr id="301" name="Google Shape;301;p37"/>
          <p:cNvSpPr txBox="1"/>
          <p:nvPr>
            <p:ph type="title"/>
          </p:nvPr>
        </p:nvSpPr>
        <p:spPr>
          <a:xfrm>
            <a:off x="222950" y="68300"/>
            <a:ext cx="46257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Interactive Mini-Cases    </a:t>
            </a:r>
            <a:endParaRPr b="1" sz="4500">
              <a:latin typeface="Raleway"/>
              <a:ea typeface="Raleway"/>
              <a:cs typeface="Raleway"/>
              <a:sym typeface="Raleway"/>
            </a:endParaRPr>
          </a:p>
        </p:txBody>
      </p:sp>
      <p:sp>
        <p:nvSpPr>
          <p:cNvPr id="302" name="Google Shape;302;p37"/>
          <p:cNvSpPr txBox="1"/>
          <p:nvPr/>
        </p:nvSpPr>
        <p:spPr>
          <a:xfrm>
            <a:off x="243065" y="853400"/>
            <a:ext cx="6879600" cy="218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100"/>
              <a:buFont typeface="Arial"/>
              <a:buNone/>
            </a:pPr>
            <a:r>
              <a:rPr b="1" i="0" lang="en" sz="2700" u="none" cap="none" strike="noStrike">
                <a:solidFill>
                  <a:schemeClr val="dk1"/>
                </a:solidFill>
                <a:latin typeface="Raleway"/>
                <a:ea typeface="Raleway"/>
                <a:cs typeface="Raleway"/>
                <a:sym typeface="Raleway"/>
              </a:rPr>
              <a:t>Scenario 1</a:t>
            </a:r>
            <a:endParaRPr sz="2700">
              <a:solidFill>
                <a:schemeClr val="dk2"/>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chemeClr val="dk2"/>
              </a:buClr>
              <a:buSzPts val="1100"/>
              <a:buFont typeface="Arial"/>
              <a:buNone/>
            </a:pPr>
            <a:r>
              <a:rPr lang="en" sz="2700">
                <a:solidFill>
                  <a:schemeClr val="dk2"/>
                </a:solidFill>
                <a:latin typeface="Raleway Medium"/>
                <a:ea typeface="Raleway Medium"/>
                <a:cs typeface="Raleway Medium"/>
                <a:sym typeface="Raleway Medium"/>
              </a:rPr>
              <a:t>A case manager exports client notes from their local record-keeping system, then asks ChatGPT to reformat them into a more professional summary for a grant report.</a:t>
            </a:r>
            <a:r>
              <a:rPr i="0" lang="en" sz="2700" u="none" cap="none" strike="noStrike">
                <a:solidFill>
                  <a:schemeClr val="dk2"/>
                </a:solidFill>
                <a:latin typeface="Raleway Medium"/>
                <a:ea typeface="Raleway Medium"/>
                <a:cs typeface="Raleway Medium"/>
                <a:sym typeface="Raleway Medium"/>
              </a:rPr>
              <a:t> </a:t>
            </a:r>
            <a:endParaRPr i="0" sz="2700" u="none" cap="none" strike="noStrike">
              <a:solidFill>
                <a:schemeClr val="dk2"/>
              </a:solidFill>
              <a:latin typeface="Raleway Medium"/>
              <a:ea typeface="Raleway Medium"/>
              <a:cs typeface="Raleway Medium"/>
              <a:sym typeface="Raleway Medium"/>
            </a:endParaRPr>
          </a:p>
          <a:p>
            <a:pPr indent="0" lvl="0" marL="0" marR="0" rtl="0" algn="l">
              <a:lnSpc>
                <a:spcPct val="100000"/>
              </a:lnSpc>
              <a:spcBef>
                <a:spcPts val="1000"/>
              </a:spcBef>
              <a:spcAft>
                <a:spcPts val="0"/>
              </a:spcAft>
              <a:buClr>
                <a:schemeClr val="dk2"/>
              </a:buClr>
              <a:buSzPts val="1100"/>
              <a:buFont typeface="Arial"/>
              <a:buNone/>
            </a:pPr>
            <a:r>
              <a:t/>
            </a:r>
            <a:endParaRPr b="0" i="0" sz="2500" u="none" cap="none" strike="noStrike">
              <a:solidFill>
                <a:srgbClr val="434343"/>
              </a:solidFill>
              <a:latin typeface="Asap Condensed Medium"/>
              <a:ea typeface="Asap Condensed Medium"/>
              <a:cs typeface="Asap Condensed Medium"/>
              <a:sym typeface="Asap Condensed Medium"/>
            </a:endParaRPr>
          </a:p>
          <a:p>
            <a:pPr indent="0" lvl="0" marL="0" marR="0" rtl="0" algn="l">
              <a:lnSpc>
                <a:spcPct val="100000"/>
              </a:lnSpc>
              <a:spcBef>
                <a:spcPts val="1000"/>
              </a:spcBef>
              <a:spcAft>
                <a:spcPts val="0"/>
              </a:spcAft>
              <a:buClr>
                <a:schemeClr val="dk2"/>
              </a:buClr>
              <a:buSzPts val="1100"/>
              <a:buFont typeface="Arial"/>
              <a:buNone/>
            </a:pPr>
            <a:r>
              <a:t/>
            </a:r>
            <a:endParaRPr b="0" i="0" sz="2500" u="none" cap="none" strike="noStrike">
              <a:solidFill>
                <a:srgbClr val="434343"/>
              </a:solidFill>
              <a:latin typeface="Asap Condensed Medium"/>
              <a:ea typeface="Asap Condensed Medium"/>
              <a:cs typeface="Asap Condensed Medium"/>
              <a:sym typeface="Asap Condensed Medium"/>
            </a:endParaRPr>
          </a:p>
          <a:p>
            <a:pPr indent="0" lvl="0" marL="0" marR="0" rtl="0" algn="l">
              <a:lnSpc>
                <a:spcPct val="95000"/>
              </a:lnSpc>
              <a:spcBef>
                <a:spcPts val="1200"/>
              </a:spcBef>
              <a:spcAft>
                <a:spcPts val="1200"/>
              </a:spcAft>
              <a:buClr>
                <a:srgbClr val="000000"/>
              </a:buClr>
              <a:buSzPts val="2500"/>
              <a:buFont typeface="Arial"/>
              <a:buNone/>
            </a:pPr>
            <a:r>
              <a:t/>
            </a:r>
            <a:endParaRPr b="0" i="0" sz="2800" u="none" cap="none" strike="noStrike">
              <a:solidFill>
                <a:srgbClr val="434343"/>
              </a:solidFill>
              <a:latin typeface="Asap Condensed Medium"/>
              <a:ea typeface="Asap Condensed Medium"/>
              <a:cs typeface="Asap Condensed Medium"/>
              <a:sym typeface="Asap Condensed Medium"/>
            </a:endParaRPr>
          </a:p>
        </p:txBody>
      </p:sp>
      <p:sp>
        <p:nvSpPr>
          <p:cNvPr id="303" name="Google Shape;303;p37"/>
          <p:cNvSpPr txBox="1"/>
          <p:nvPr>
            <p:ph type="title"/>
          </p:nvPr>
        </p:nvSpPr>
        <p:spPr>
          <a:xfrm>
            <a:off x="5433300" y="68300"/>
            <a:ext cx="2345700" cy="9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3200"/>
              <a:buNone/>
            </a:pPr>
            <a:r>
              <a:rPr b="1" lang="en" sz="4500">
                <a:latin typeface="Raleway"/>
                <a:ea typeface="Raleway"/>
                <a:cs typeface="Raleway"/>
                <a:sym typeface="Raleway"/>
              </a:rPr>
              <a:t>🟢 🟡 🔴</a:t>
            </a:r>
            <a:endParaRPr b="1">
              <a:latin typeface="Raleway"/>
              <a:ea typeface="Raleway"/>
              <a:cs typeface="Raleway"/>
              <a:sym typeface="Raleway"/>
            </a:endParaRPr>
          </a:p>
          <a:p>
            <a:pPr indent="0" lvl="0" marL="0" rtl="0" algn="l">
              <a:lnSpc>
                <a:spcPct val="100000"/>
              </a:lnSpc>
              <a:spcBef>
                <a:spcPts val="0"/>
              </a:spcBef>
              <a:spcAft>
                <a:spcPts val="0"/>
              </a:spcAft>
              <a:buSzPts val="3200"/>
              <a:buNone/>
            </a:pPr>
            <a:r>
              <a:t/>
            </a:r>
            <a:endParaRPr b="1">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7" name="Shape 307"/>
        <p:cNvGrpSpPr/>
        <p:nvPr/>
      </p:nvGrpSpPr>
      <p:grpSpPr>
        <a:xfrm>
          <a:off x="0" y="0"/>
          <a:ext cx="0" cy="0"/>
          <a:chOff x="0" y="0"/>
          <a:chExt cx="0" cy="0"/>
        </a:xfrm>
      </p:grpSpPr>
      <p:sp>
        <p:nvSpPr>
          <p:cNvPr id="308" name="Google Shape;308;p38"/>
          <p:cNvSpPr txBox="1"/>
          <p:nvPr>
            <p:ph type="title"/>
          </p:nvPr>
        </p:nvSpPr>
        <p:spPr>
          <a:xfrm>
            <a:off x="222950" y="68300"/>
            <a:ext cx="46257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Interactive Mini-Cases    </a:t>
            </a:r>
            <a:endParaRPr b="1" sz="4500">
              <a:latin typeface="Raleway"/>
              <a:ea typeface="Raleway"/>
              <a:cs typeface="Raleway"/>
              <a:sym typeface="Raleway"/>
            </a:endParaRPr>
          </a:p>
        </p:txBody>
      </p:sp>
      <p:sp>
        <p:nvSpPr>
          <p:cNvPr id="309" name="Google Shape;309;p38"/>
          <p:cNvSpPr txBox="1"/>
          <p:nvPr/>
        </p:nvSpPr>
        <p:spPr>
          <a:xfrm>
            <a:off x="227870" y="853400"/>
            <a:ext cx="7620300" cy="3537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100"/>
              <a:buFont typeface="Arial"/>
              <a:buNone/>
            </a:pPr>
            <a:r>
              <a:rPr b="1" i="0" lang="en" sz="2700" u="none" cap="none" strike="noStrike">
                <a:solidFill>
                  <a:schemeClr val="dk1"/>
                </a:solidFill>
                <a:latin typeface="Raleway"/>
                <a:ea typeface="Raleway"/>
                <a:cs typeface="Raleway"/>
                <a:sym typeface="Raleway"/>
              </a:rPr>
              <a:t>Scenario </a:t>
            </a:r>
            <a:r>
              <a:rPr b="1" lang="en" sz="2700">
                <a:solidFill>
                  <a:schemeClr val="dk1"/>
                </a:solidFill>
                <a:latin typeface="Raleway"/>
                <a:ea typeface="Raleway"/>
                <a:cs typeface="Raleway"/>
                <a:sym typeface="Raleway"/>
              </a:rPr>
              <a:t>2</a:t>
            </a:r>
            <a:endParaRPr sz="2700">
              <a:solidFill>
                <a:schemeClr val="dk2"/>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chemeClr val="dk2"/>
              </a:buClr>
              <a:buSzPts val="1100"/>
              <a:buFont typeface="Arial"/>
              <a:buNone/>
            </a:pPr>
            <a:r>
              <a:rPr lang="en" sz="2700">
                <a:solidFill>
                  <a:schemeClr val="dk2"/>
                </a:solidFill>
                <a:latin typeface="Raleway Medium"/>
                <a:ea typeface="Raleway Medium"/>
                <a:cs typeface="Raleway Medium"/>
                <a:sym typeface="Raleway Medium"/>
              </a:rPr>
              <a:t>An organization unveils Paul, an AI-powered chatbot avatar created to handle intake calls at a homeless shelter. By analyzing tone and conversation patterns, Paul can understand each client’s situation and recommend the best next course of action.</a:t>
            </a:r>
            <a:endParaRPr i="0" sz="2700" u="none" cap="none" strike="noStrike">
              <a:solidFill>
                <a:schemeClr val="dk2"/>
              </a:solidFill>
              <a:latin typeface="Raleway Medium"/>
              <a:ea typeface="Raleway Medium"/>
              <a:cs typeface="Raleway Medium"/>
              <a:sym typeface="Raleway Medium"/>
            </a:endParaRPr>
          </a:p>
          <a:p>
            <a:pPr indent="0" lvl="0" marL="0" marR="0" rtl="0" algn="l">
              <a:lnSpc>
                <a:spcPct val="100000"/>
              </a:lnSpc>
              <a:spcBef>
                <a:spcPts val="1000"/>
              </a:spcBef>
              <a:spcAft>
                <a:spcPts val="0"/>
              </a:spcAft>
              <a:buClr>
                <a:schemeClr val="dk2"/>
              </a:buClr>
              <a:buSzPts val="1100"/>
              <a:buFont typeface="Arial"/>
              <a:buNone/>
            </a:pPr>
            <a:r>
              <a:t/>
            </a:r>
            <a:endParaRPr b="0" i="0" sz="2500" u="none" cap="none" strike="noStrike">
              <a:solidFill>
                <a:srgbClr val="434343"/>
              </a:solidFill>
              <a:latin typeface="Asap Condensed Medium"/>
              <a:ea typeface="Asap Condensed Medium"/>
              <a:cs typeface="Asap Condensed Medium"/>
              <a:sym typeface="Asap Condensed Medium"/>
            </a:endParaRPr>
          </a:p>
          <a:p>
            <a:pPr indent="0" lvl="0" marL="0" marR="0" rtl="0" algn="l">
              <a:lnSpc>
                <a:spcPct val="100000"/>
              </a:lnSpc>
              <a:spcBef>
                <a:spcPts val="1000"/>
              </a:spcBef>
              <a:spcAft>
                <a:spcPts val="0"/>
              </a:spcAft>
              <a:buClr>
                <a:schemeClr val="dk2"/>
              </a:buClr>
              <a:buSzPts val="1100"/>
              <a:buFont typeface="Arial"/>
              <a:buNone/>
            </a:pPr>
            <a:r>
              <a:t/>
            </a:r>
            <a:endParaRPr b="0" i="0" sz="2500" u="none" cap="none" strike="noStrike">
              <a:solidFill>
                <a:srgbClr val="434343"/>
              </a:solidFill>
              <a:latin typeface="Asap Condensed Medium"/>
              <a:ea typeface="Asap Condensed Medium"/>
              <a:cs typeface="Asap Condensed Medium"/>
              <a:sym typeface="Asap Condensed Medium"/>
            </a:endParaRPr>
          </a:p>
          <a:p>
            <a:pPr indent="0" lvl="0" marL="0" marR="0" rtl="0" algn="l">
              <a:lnSpc>
                <a:spcPct val="95000"/>
              </a:lnSpc>
              <a:spcBef>
                <a:spcPts val="1200"/>
              </a:spcBef>
              <a:spcAft>
                <a:spcPts val="1200"/>
              </a:spcAft>
              <a:buClr>
                <a:srgbClr val="000000"/>
              </a:buClr>
              <a:buSzPts val="2500"/>
              <a:buFont typeface="Arial"/>
              <a:buNone/>
            </a:pPr>
            <a:r>
              <a:t/>
            </a:r>
            <a:endParaRPr b="0" i="0" sz="2800" u="none" cap="none" strike="noStrike">
              <a:solidFill>
                <a:srgbClr val="434343"/>
              </a:solidFill>
              <a:latin typeface="Asap Condensed Medium"/>
              <a:ea typeface="Asap Condensed Medium"/>
              <a:cs typeface="Asap Condensed Medium"/>
              <a:sym typeface="Asap Condensed Medium"/>
            </a:endParaRPr>
          </a:p>
        </p:txBody>
      </p:sp>
      <p:sp>
        <p:nvSpPr>
          <p:cNvPr id="310" name="Google Shape;310;p38"/>
          <p:cNvSpPr txBox="1"/>
          <p:nvPr>
            <p:ph type="title"/>
          </p:nvPr>
        </p:nvSpPr>
        <p:spPr>
          <a:xfrm>
            <a:off x="5433300" y="68300"/>
            <a:ext cx="2345700" cy="9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3200"/>
              <a:buNone/>
            </a:pPr>
            <a:r>
              <a:rPr b="1" lang="en" sz="4500">
                <a:latin typeface="Raleway"/>
                <a:ea typeface="Raleway"/>
                <a:cs typeface="Raleway"/>
                <a:sym typeface="Raleway"/>
              </a:rPr>
              <a:t>🟢 🟡 🔴</a:t>
            </a:r>
            <a:endParaRPr b="1">
              <a:latin typeface="Raleway"/>
              <a:ea typeface="Raleway"/>
              <a:cs typeface="Raleway"/>
              <a:sym typeface="Raleway"/>
            </a:endParaRPr>
          </a:p>
          <a:p>
            <a:pPr indent="0" lvl="0" marL="0" rtl="0" algn="l">
              <a:lnSpc>
                <a:spcPct val="100000"/>
              </a:lnSpc>
              <a:spcBef>
                <a:spcPts val="0"/>
              </a:spcBef>
              <a:spcAft>
                <a:spcPts val="0"/>
              </a:spcAft>
              <a:buSzPts val="3200"/>
              <a:buNone/>
            </a:pPr>
            <a:r>
              <a:t/>
            </a:r>
            <a:endParaRPr b="1">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4" name="Shape 314"/>
        <p:cNvGrpSpPr/>
        <p:nvPr/>
      </p:nvGrpSpPr>
      <p:grpSpPr>
        <a:xfrm>
          <a:off x="0" y="0"/>
          <a:ext cx="0" cy="0"/>
          <a:chOff x="0" y="0"/>
          <a:chExt cx="0" cy="0"/>
        </a:xfrm>
      </p:grpSpPr>
      <p:sp>
        <p:nvSpPr>
          <p:cNvPr id="315" name="Google Shape;315;p39"/>
          <p:cNvSpPr txBox="1"/>
          <p:nvPr>
            <p:ph type="title"/>
          </p:nvPr>
        </p:nvSpPr>
        <p:spPr>
          <a:xfrm>
            <a:off x="222950" y="68300"/>
            <a:ext cx="46257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Interactive Mini-Cases    </a:t>
            </a:r>
            <a:endParaRPr b="1" sz="4500">
              <a:latin typeface="Raleway"/>
              <a:ea typeface="Raleway"/>
              <a:cs typeface="Raleway"/>
              <a:sym typeface="Raleway"/>
            </a:endParaRPr>
          </a:p>
        </p:txBody>
      </p:sp>
      <p:sp>
        <p:nvSpPr>
          <p:cNvPr id="316" name="Google Shape;316;p39"/>
          <p:cNvSpPr txBox="1"/>
          <p:nvPr/>
        </p:nvSpPr>
        <p:spPr>
          <a:xfrm>
            <a:off x="250663" y="853400"/>
            <a:ext cx="6879600" cy="218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100"/>
              <a:buFont typeface="Arial"/>
              <a:buNone/>
            </a:pPr>
            <a:r>
              <a:rPr b="1" i="0" lang="en" sz="2700" u="none" cap="none" strike="noStrike">
                <a:solidFill>
                  <a:schemeClr val="dk1"/>
                </a:solidFill>
                <a:latin typeface="Raleway"/>
                <a:ea typeface="Raleway"/>
                <a:cs typeface="Raleway"/>
                <a:sym typeface="Raleway"/>
              </a:rPr>
              <a:t>Scenario </a:t>
            </a:r>
            <a:r>
              <a:rPr b="1" lang="en" sz="2700">
                <a:solidFill>
                  <a:schemeClr val="dk1"/>
                </a:solidFill>
                <a:latin typeface="Raleway"/>
                <a:ea typeface="Raleway"/>
                <a:cs typeface="Raleway"/>
                <a:sym typeface="Raleway"/>
              </a:rPr>
              <a:t>3</a:t>
            </a:r>
            <a:endParaRPr sz="2700">
              <a:solidFill>
                <a:schemeClr val="dk2"/>
              </a:solidFill>
              <a:latin typeface="Raleway Medium"/>
              <a:ea typeface="Raleway Medium"/>
              <a:cs typeface="Raleway Medium"/>
              <a:sym typeface="Raleway Medium"/>
            </a:endParaRPr>
          </a:p>
          <a:p>
            <a:pPr indent="0" lvl="0" marL="0" marR="0" rtl="0" algn="l">
              <a:lnSpc>
                <a:spcPct val="115000"/>
              </a:lnSpc>
              <a:spcBef>
                <a:spcPts val="0"/>
              </a:spcBef>
              <a:spcAft>
                <a:spcPts val="0"/>
              </a:spcAft>
              <a:buClr>
                <a:schemeClr val="dk2"/>
              </a:buClr>
              <a:buSzPts val="1100"/>
              <a:buFont typeface="Arial"/>
              <a:buNone/>
            </a:pPr>
            <a:r>
              <a:rPr i="0" lang="en" sz="2700" u="none" cap="none" strike="noStrike">
                <a:solidFill>
                  <a:schemeClr val="dk2"/>
                </a:solidFill>
                <a:latin typeface="Raleway Medium"/>
                <a:ea typeface="Raleway Medium"/>
                <a:cs typeface="Raleway Medium"/>
                <a:sym typeface="Raleway Medium"/>
              </a:rPr>
              <a:t>A community team downloads a </a:t>
            </a:r>
            <a:r>
              <a:rPr lang="en" sz="2700">
                <a:solidFill>
                  <a:schemeClr val="dk2"/>
                </a:solidFill>
                <a:latin typeface="Raleway Medium"/>
                <a:ea typeface="Raleway Medium"/>
                <a:cs typeface="Raleway Medium"/>
                <a:sym typeface="Raleway Medium"/>
              </a:rPr>
              <a:t>large </a:t>
            </a:r>
            <a:r>
              <a:rPr i="0" lang="en" sz="2700" u="none" cap="none" strike="noStrike">
                <a:solidFill>
                  <a:schemeClr val="dk2"/>
                </a:solidFill>
                <a:latin typeface="Raleway Medium"/>
                <a:ea typeface="Raleway Medium"/>
                <a:cs typeface="Raleway Medium"/>
                <a:sym typeface="Raleway Medium"/>
              </a:rPr>
              <a:t>HUD </a:t>
            </a:r>
            <a:r>
              <a:rPr lang="en" sz="2700">
                <a:solidFill>
                  <a:schemeClr val="dk2"/>
                </a:solidFill>
                <a:latin typeface="Raleway Medium"/>
                <a:ea typeface="Raleway Medium"/>
                <a:cs typeface="Raleway Medium"/>
                <a:sym typeface="Raleway Medium"/>
              </a:rPr>
              <a:t>notice</a:t>
            </a:r>
            <a:r>
              <a:rPr i="0" lang="en" sz="2700" u="none" cap="none" strike="noStrike">
                <a:solidFill>
                  <a:schemeClr val="dk2"/>
                </a:solidFill>
                <a:latin typeface="Raleway Medium"/>
                <a:ea typeface="Raleway Medium"/>
                <a:cs typeface="Raleway Medium"/>
                <a:sym typeface="Raleway Medium"/>
              </a:rPr>
              <a:t>. They paste sections into ChatGPT to summarize the key deadlines and action items. They plan to double-check all details before sharing. </a:t>
            </a:r>
            <a:endParaRPr i="0" sz="2700" u="none" cap="none" strike="noStrike">
              <a:solidFill>
                <a:schemeClr val="dk2"/>
              </a:solidFill>
              <a:latin typeface="Raleway Medium"/>
              <a:ea typeface="Raleway Medium"/>
              <a:cs typeface="Raleway Medium"/>
              <a:sym typeface="Raleway Medium"/>
            </a:endParaRPr>
          </a:p>
          <a:p>
            <a:pPr indent="0" lvl="0" marL="0" marR="0" rtl="0" algn="l">
              <a:lnSpc>
                <a:spcPct val="100000"/>
              </a:lnSpc>
              <a:spcBef>
                <a:spcPts val="1000"/>
              </a:spcBef>
              <a:spcAft>
                <a:spcPts val="0"/>
              </a:spcAft>
              <a:buClr>
                <a:schemeClr val="dk2"/>
              </a:buClr>
              <a:buSzPts val="1100"/>
              <a:buFont typeface="Arial"/>
              <a:buNone/>
            </a:pPr>
            <a:r>
              <a:t/>
            </a:r>
            <a:endParaRPr b="0" i="0" sz="2500" u="none" cap="none" strike="noStrike">
              <a:solidFill>
                <a:srgbClr val="434343"/>
              </a:solidFill>
              <a:latin typeface="Asap Condensed Medium"/>
              <a:ea typeface="Asap Condensed Medium"/>
              <a:cs typeface="Asap Condensed Medium"/>
              <a:sym typeface="Asap Condensed Medium"/>
            </a:endParaRPr>
          </a:p>
          <a:p>
            <a:pPr indent="0" lvl="0" marL="0" marR="0" rtl="0" algn="l">
              <a:lnSpc>
                <a:spcPct val="100000"/>
              </a:lnSpc>
              <a:spcBef>
                <a:spcPts val="1000"/>
              </a:spcBef>
              <a:spcAft>
                <a:spcPts val="0"/>
              </a:spcAft>
              <a:buClr>
                <a:schemeClr val="dk2"/>
              </a:buClr>
              <a:buSzPts val="1100"/>
              <a:buFont typeface="Arial"/>
              <a:buNone/>
            </a:pPr>
            <a:r>
              <a:t/>
            </a:r>
            <a:endParaRPr b="0" i="0" sz="2500" u="none" cap="none" strike="noStrike">
              <a:solidFill>
                <a:srgbClr val="434343"/>
              </a:solidFill>
              <a:latin typeface="Asap Condensed Medium"/>
              <a:ea typeface="Asap Condensed Medium"/>
              <a:cs typeface="Asap Condensed Medium"/>
              <a:sym typeface="Asap Condensed Medium"/>
            </a:endParaRPr>
          </a:p>
          <a:p>
            <a:pPr indent="0" lvl="0" marL="0" marR="0" rtl="0" algn="l">
              <a:lnSpc>
                <a:spcPct val="95000"/>
              </a:lnSpc>
              <a:spcBef>
                <a:spcPts val="1200"/>
              </a:spcBef>
              <a:spcAft>
                <a:spcPts val="1200"/>
              </a:spcAft>
              <a:buClr>
                <a:srgbClr val="000000"/>
              </a:buClr>
              <a:buSzPts val="2500"/>
              <a:buFont typeface="Arial"/>
              <a:buNone/>
            </a:pPr>
            <a:r>
              <a:t/>
            </a:r>
            <a:endParaRPr b="0" i="0" sz="2800" u="none" cap="none" strike="noStrike">
              <a:solidFill>
                <a:srgbClr val="434343"/>
              </a:solidFill>
              <a:latin typeface="Asap Condensed Medium"/>
              <a:ea typeface="Asap Condensed Medium"/>
              <a:cs typeface="Asap Condensed Medium"/>
              <a:sym typeface="Asap Condensed Medium"/>
            </a:endParaRPr>
          </a:p>
        </p:txBody>
      </p:sp>
      <p:sp>
        <p:nvSpPr>
          <p:cNvPr id="317" name="Google Shape;317;p39"/>
          <p:cNvSpPr txBox="1"/>
          <p:nvPr>
            <p:ph type="title"/>
          </p:nvPr>
        </p:nvSpPr>
        <p:spPr>
          <a:xfrm>
            <a:off x="5433300" y="68300"/>
            <a:ext cx="2345700" cy="9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3200"/>
              <a:buFont typeface="Arial"/>
              <a:buNone/>
            </a:pPr>
            <a:r>
              <a:rPr b="1" lang="en" sz="4500">
                <a:latin typeface="Raleway"/>
                <a:ea typeface="Raleway"/>
                <a:cs typeface="Raleway"/>
                <a:sym typeface="Raleway"/>
              </a:rPr>
              <a:t>🟢 🟡 🔴</a:t>
            </a:r>
            <a:endParaRPr b="1">
              <a:latin typeface="Raleway"/>
              <a:ea typeface="Raleway"/>
              <a:cs typeface="Raleway"/>
              <a:sym typeface="Raleway"/>
            </a:endParaRPr>
          </a:p>
          <a:p>
            <a:pPr indent="0" lvl="0" marL="0" rtl="0" algn="l">
              <a:lnSpc>
                <a:spcPct val="100000"/>
              </a:lnSpc>
              <a:spcBef>
                <a:spcPts val="0"/>
              </a:spcBef>
              <a:spcAft>
                <a:spcPts val="0"/>
              </a:spcAft>
              <a:buSzPts val="3200"/>
              <a:buNone/>
            </a:pPr>
            <a:r>
              <a:t/>
            </a:r>
            <a:endParaRPr b="1">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40"/>
          <p:cNvSpPr txBox="1"/>
          <p:nvPr>
            <p:ph type="title"/>
          </p:nvPr>
        </p:nvSpPr>
        <p:spPr>
          <a:xfrm>
            <a:off x="222950" y="68306"/>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The AI-Adoption Compass</a:t>
            </a:r>
            <a:endParaRPr b="1">
              <a:latin typeface="Raleway"/>
              <a:ea typeface="Raleway"/>
              <a:cs typeface="Raleway"/>
              <a:sym typeface="Raleway"/>
            </a:endParaRPr>
          </a:p>
        </p:txBody>
      </p:sp>
      <p:sp>
        <p:nvSpPr>
          <p:cNvPr id="323" name="Google Shape;323;p40"/>
          <p:cNvSpPr txBox="1"/>
          <p:nvPr/>
        </p:nvSpPr>
        <p:spPr>
          <a:xfrm>
            <a:off x="263675" y="980900"/>
            <a:ext cx="7947900" cy="111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1100"/>
              <a:buFont typeface="Arial"/>
              <a:buNone/>
            </a:pPr>
            <a:r>
              <a:rPr b="1" i="0" lang="en" sz="3100" u="none" cap="none" strike="noStrike">
                <a:solidFill>
                  <a:schemeClr val="dk1"/>
                </a:solidFill>
                <a:latin typeface="Raleway"/>
                <a:ea typeface="Raleway"/>
                <a:cs typeface="Raleway"/>
                <a:sym typeface="Raleway"/>
              </a:rPr>
              <a:t>Be Curious </a:t>
            </a:r>
            <a:r>
              <a:rPr i="0" lang="en" sz="2200" u="none" cap="none" strike="noStrike">
                <a:solidFill>
                  <a:schemeClr val="dk2"/>
                </a:solidFill>
                <a:latin typeface="Raleway Medium"/>
                <a:ea typeface="Raleway Medium"/>
                <a:cs typeface="Raleway Medium"/>
                <a:sym typeface="Raleway Medium"/>
              </a:rPr>
              <a:t>– </a:t>
            </a:r>
            <a:r>
              <a:rPr i="0" lang="en" sz="2500" u="none" cap="none" strike="noStrike">
                <a:solidFill>
                  <a:schemeClr val="dk2"/>
                </a:solidFill>
                <a:latin typeface="Raleway Medium"/>
                <a:ea typeface="Raleway Medium"/>
                <a:cs typeface="Raleway Medium"/>
                <a:sym typeface="Raleway Medium"/>
              </a:rPr>
              <a:t>Explore low-risk uses and learn through practice. Ask the necessary questions</a:t>
            </a:r>
            <a:endParaRPr i="0" sz="2500" u="none" cap="none" strike="noStrike">
              <a:solidFill>
                <a:schemeClr val="dk2"/>
              </a:solidFill>
              <a:latin typeface="Raleway Medium"/>
              <a:ea typeface="Raleway Medium"/>
              <a:cs typeface="Raleway Medium"/>
              <a:sym typeface="Raleway Medium"/>
            </a:endParaRPr>
          </a:p>
          <a:p>
            <a:pPr indent="0" lvl="0" marL="0" marR="0" rtl="0" algn="l">
              <a:lnSpc>
                <a:spcPct val="100000"/>
              </a:lnSpc>
              <a:spcBef>
                <a:spcPts val="1000"/>
              </a:spcBef>
              <a:spcAft>
                <a:spcPts val="1000"/>
              </a:spcAft>
              <a:buClr>
                <a:schemeClr val="dk2"/>
              </a:buClr>
              <a:buSzPts val="1100"/>
              <a:buFont typeface="Arial"/>
              <a:buNone/>
            </a:pPr>
            <a:r>
              <a:t/>
            </a:r>
            <a:endParaRPr i="0" sz="2500" u="none" cap="none" strike="noStrike">
              <a:solidFill>
                <a:srgbClr val="434343"/>
              </a:solidFill>
              <a:latin typeface="Raleway Medium"/>
              <a:ea typeface="Raleway Medium"/>
              <a:cs typeface="Raleway Medium"/>
              <a:sym typeface="Raleway Medium"/>
            </a:endParaRPr>
          </a:p>
        </p:txBody>
      </p:sp>
      <p:sp>
        <p:nvSpPr>
          <p:cNvPr id="324" name="Google Shape;324;p40"/>
          <p:cNvSpPr txBox="1"/>
          <p:nvPr/>
        </p:nvSpPr>
        <p:spPr>
          <a:xfrm>
            <a:off x="263675" y="2281075"/>
            <a:ext cx="6864900" cy="111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1100"/>
              <a:buFont typeface="Arial"/>
              <a:buNone/>
            </a:pPr>
            <a:r>
              <a:rPr b="1" i="0" lang="en" sz="3100" u="none" cap="none" strike="noStrike">
                <a:solidFill>
                  <a:schemeClr val="dk1"/>
                </a:solidFill>
                <a:latin typeface="Raleway"/>
                <a:ea typeface="Raleway"/>
                <a:cs typeface="Raleway"/>
                <a:sym typeface="Raleway"/>
              </a:rPr>
              <a:t>Stay Grounded</a:t>
            </a:r>
            <a:r>
              <a:rPr i="0" lang="en" sz="2200" u="none" cap="none" strike="noStrike">
                <a:solidFill>
                  <a:schemeClr val="dk1"/>
                </a:solidFill>
                <a:latin typeface="Raleway Medium"/>
                <a:ea typeface="Raleway Medium"/>
                <a:cs typeface="Raleway Medium"/>
                <a:sym typeface="Raleway Medium"/>
              </a:rPr>
              <a:t> </a:t>
            </a:r>
            <a:r>
              <a:rPr i="0" lang="en" sz="2200" u="none" cap="none" strike="noStrike">
                <a:solidFill>
                  <a:schemeClr val="dk2"/>
                </a:solidFill>
                <a:latin typeface="Raleway Medium"/>
                <a:ea typeface="Raleway Medium"/>
                <a:cs typeface="Raleway Medium"/>
                <a:sym typeface="Raleway Medium"/>
              </a:rPr>
              <a:t>– </a:t>
            </a:r>
            <a:r>
              <a:rPr i="0" lang="en" sz="2500" u="none" cap="none" strike="noStrike">
                <a:solidFill>
                  <a:schemeClr val="dk2"/>
                </a:solidFill>
                <a:latin typeface="Raleway Medium"/>
                <a:ea typeface="Raleway Medium"/>
                <a:cs typeface="Raleway Medium"/>
                <a:sym typeface="Raleway Medium"/>
              </a:rPr>
              <a:t>Verify everything  </a:t>
            </a:r>
            <a:endParaRPr i="0" sz="2500" u="none" cap="none" strike="noStrike">
              <a:solidFill>
                <a:schemeClr val="dk2"/>
              </a:solidFill>
              <a:latin typeface="Raleway Medium"/>
              <a:ea typeface="Raleway Medium"/>
              <a:cs typeface="Raleway Medium"/>
              <a:sym typeface="Raleway Medium"/>
            </a:endParaRPr>
          </a:p>
          <a:p>
            <a:pPr indent="0" lvl="0" marL="0" marR="0" rtl="0" algn="l">
              <a:lnSpc>
                <a:spcPct val="100000"/>
              </a:lnSpc>
              <a:spcBef>
                <a:spcPts val="0"/>
              </a:spcBef>
              <a:spcAft>
                <a:spcPts val="0"/>
              </a:spcAft>
              <a:buClr>
                <a:schemeClr val="dk2"/>
              </a:buClr>
              <a:buSzPts val="1100"/>
              <a:buFont typeface="Arial"/>
              <a:buNone/>
            </a:pPr>
            <a:r>
              <a:rPr i="0" lang="en" sz="2500" u="none" cap="none" strike="noStrike">
                <a:solidFill>
                  <a:schemeClr val="dk2"/>
                </a:solidFill>
                <a:latin typeface="Raleway Medium"/>
                <a:ea typeface="Raleway Medium"/>
                <a:cs typeface="Raleway Medium"/>
                <a:sym typeface="Raleway Medium"/>
              </a:rPr>
              <a:t>( C–C–P: Cite, Check, Polish)</a:t>
            </a:r>
            <a:endParaRPr i="0" sz="2500" u="none" cap="none" strike="noStrike">
              <a:solidFill>
                <a:schemeClr val="dk2"/>
              </a:solidFill>
              <a:latin typeface="Raleway Medium"/>
              <a:ea typeface="Raleway Medium"/>
              <a:cs typeface="Raleway Medium"/>
              <a:sym typeface="Raleway Medium"/>
            </a:endParaRPr>
          </a:p>
          <a:p>
            <a:pPr indent="0" lvl="0" marL="0" marR="0" rtl="0" algn="l">
              <a:lnSpc>
                <a:spcPct val="100000"/>
              </a:lnSpc>
              <a:spcBef>
                <a:spcPts val="1000"/>
              </a:spcBef>
              <a:spcAft>
                <a:spcPts val="0"/>
              </a:spcAft>
              <a:buClr>
                <a:schemeClr val="dk2"/>
              </a:buClr>
              <a:buSzPts val="1100"/>
              <a:buFont typeface="Arial"/>
              <a:buNone/>
            </a:pPr>
            <a:r>
              <a:t/>
            </a:r>
            <a:endParaRPr i="0" sz="2200" u="none" cap="none" strike="noStrike">
              <a:solidFill>
                <a:srgbClr val="434343"/>
              </a:solidFill>
              <a:latin typeface="Raleway Medium"/>
              <a:ea typeface="Raleway Medium"/>
              <a:cs typeface="Raleway Medium"/>
              <a:sym typeface="Raleway Medium"/>
            </a:endParaRPr>
          </a:p>
          <a:p>
            <a:pPr indent="0" lvl="0" marL="0" marR="0" rtl="0" algn="l">
              <a:lnSpc>
                <a:spcPct val="100000"/>
              </a:lnSpc>
              <a:spcBef>
                <a:spcPts val="1000"/>
              </a:spcBef>
              <a:spcAft>
                <a:spcPts val="1000"/>
              </a:spcAft>
              <a:buClr>
                <a:schemeClr val="dk2"/>
              </a:buClr>
              <a:buSzPts val="1100"/>
              <a:buFont typeface="Arial"/>
              <a:buNone/>
            </a:pPr>
            <a:r>
              <a:t/>
            </a:r>
            <a:endParaRPr b="1" i="0" sz="3100" u="none" cap="none" strike="noStrike">
              <a:solidFill>
                <a:schemeClr val="dk1"/>
              </a:solidFill>
              <a:latin typeface="Raleway"/>
              <a:ea typeface="Raleway"/>
              <a:cs typeface="Raleway"/>
              <a:sym typeface="Raleway"/>
            </a:endParaRPr>
          </a:p>
        </p:txBody>
      </p:sp>
      <p:sp>
        <p:nvSpPr>
          <p:cNvPr id="325" name="Google Shape;325;p40"/>
          <p:cNvSpPr txBox="1"/>
          <p:nvPr/>
        </p:nvSpPr>
        <p:spPr>
          <a:xfrm>
            <a:off x="263675" y="3447625"/>
            <a:ext cx="7632000" cy="111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chemeClr val="dk2"/>
              </a:buClr>
              <a:buSzPts val="1100"/>
              <a:buFont typeface="Arial"/>
              <a:buNone/>
            </a:pPr>
            <a:r>
              <a:rPr b="1" i="0" lang="en" sz="3100" u="none" cap="none" strike="noStrike">
                <a:solidFill>
                  <a:schemeClr val="dk1"/>
                </a:solidFill>
                <a:latin typeface="Raleway"/>
                <a:ea typeface="Raleway"/>
                <a:cs typeface="Raleway"/>
                <a:sym typeface="Raleway"/>
              </a:rPr>
              <a:t>Collaborate</a:t>
            </a:r>
            <a:r>
              <a:rPr i="0" lang="en" sz="2200" u="none" cap="none" strike="noStrike">
                <a:solidFill>
                  <a:srgbClr val="434343"/>
                </a:solidFill>
                <a:latin typeface="Raleway Medium"/>
                <a:ea typeface="Raleway Medium"/>
                <a:cs typeface="Raleway Medium"/>
                <a:sym typeface="Raleway Medium"/>
              </a:rPr>
              <a:t> </a:t>
            </a:r>
            <a:r>
              <a:rPr i="0" lang="en" sz="2200" u="none" cap="none" strike="noStrike">
                <a:solidFill>
                  <a:schemeClr val="dk2"/>
                </a:solidFill>
                <a:latin typeface="Raleway Medium"/>
                <a:ea typeface="Raleway Medium"/>
                <a:cs typeface="Raleway Medium"/>
                <a:sym typeface="Raleway Medium"/>
              </a:rPr>
              <a:t>– </a:t>
            </a:r>
            <a:r>
              <a:rPr lang="en" sz="2500">
                <a:solidFill>
                  <a:schemeClr val="dk2"/>
                </a:solidFill>
                <a:latin typeface="Raleway Medium"/>
                <a:ea typeface="Raleway Medium"/>
                <a:cs typeface="Raleway Medium"/>
                <a:sym typeface="Raleway Medium"/>
              </a:rPr>
              <a:t>S</a:t>
            </a:r>
            <a:r>
              <a:rPr i="0" lang="en" sz="2500" u="none" cap="none" strike="noStrike">
                <a:solidFill>
                  <a:schemeClr val="dk2"/>
                </a:solidFill>
                <a:latin typeface="Raleway Medium"/>
                <a:ea typeface="Raleway Medium"/>
                <a:cs typeface="Raleway Medium"/>
                <a:sym typeface="Raleway Medium"/>
              </a:rPr>
              <a:t>hare what works and what doesn’t across communities</a:t>
            </a:r>
            <a:endParaRPr b="1" i="0" sz="3100" u="none" cap="none" strike="noStrike">
              <a:solidFill>
                <a:schemeClr val="dk2"/>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23"/>
          <p:cNvSpPr txBox="1"/>
          <p:nvPr>
            <p:ph type="title"/>
          </p:nvPr>
        </p:nvSpPr>
        <p:spPr>
          <a:xfrm>
            <a:off x="222950" y="214941"/>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How We’ll Use Our Time Today</a:t>
            </a:r>
            <a:endParaRPr b="1">
              <a:latin typeface="Raleway"/>
              <a:ea typeface="Raleway"/>
              <a:cs typeface="Raleway"/>
              <a:sym typeface="Raleway"/>
            </a:endParaRPr>
          </a:p>
        </p:txBody>
      </p:sp>
      <p:sp>
        <p:nvSpPr>
          <p:cNvPr id="147" name="Google Shape;147;p23"/>
          <p:cNvSpPr txBox="1"/>
          <p:nvPr/>
        </p:nvSpPr>
        <p:spPr>
          <a:xfrm>
            <a:off x="668313" y="1865307"/>
            <a:ext cx="3365700" cy="103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chemeClr val="dk2"/>
                </a:solidFill>
                <a:latin typeface="Raleway"/>
                <a:ea typeface="Raleway"/>
                <a:cs typeface="Raleway"/>
                <a:sym typeface="Raleway"/>
              </a:rPr>
              <a:t>Explore what AI is and how it works in simple, practical terms.</a:t>
            </a:r>
            <a:endParaRPr b="0" i="1" sz="10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2"/>
              </a:solidFill>
              <a:latin typeface="Raleway"/>
              <a:ea typeface="Raleway"/>
              <a:cs typeface="Raleway"/>
              <a:sym typeface="Raleway"/>
            </a:endParaRPr>
          </a:p>
        </p:txBody>
      </p:sp>
      <p:sp>
        <p:nvSpPr>
          <p:cNvPr id="148" name="Google Shape;148;p23"/>
          <p:cNvSpPr txBox="1"/>
          <p:nvPr>
            <p:ph type="title"/>
          </p:nvPr>
        </p:nvSpPr>
        <p:spPr>
          <a:xfrm>
            <a:off x="371838" y="1662095"/>
            <a:ext cx="346800" cy="560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b="1" lang="en" sz="2400">
                <a:solidFill>
                  <a:srgbClr val="A50A51"/>
                </a:solidFill>
                <a:latin typeface="Roboto Condensed"/>
                <a:ea typeface="Roboto Condensed"/>
                <a:cs typeface="Roboto Condensed"/>
                <a:sym typeface="Roboto Condensed"/>
              </a:rPr>
              <a:t>1</a:t>
            </a:r>
            <a:endParaRPr b="1" sz="2400">
              <a:solidFill>
                <a:srgbClr val="A50A51"/>
              </a:solidFill>
              <a:latin typeface="Roboto Condensed"/>
              <a:ea typeface="Roboto Condensed"/>
              <a:cs typeface="Roboto Condensed"/>
              <a:sym typeface="Roboto Condensed"/>
            </a:endParaRPr>
          </a:p>
        </p:txBody>
      </p:sp>
      <p:sp>
        <p:nvSpPr>
          <p:cNvPr id="149" name="Google Shape;149;p23"/>
          <p:cNvSpPr txBox="1"/>
          <p:nvPr>
            <p:ph type="title"/>
          </p:nvPr>
        </p:nvSpPr>
        <p:spPr>
          <a:xfrm>
            <a:off x="379875" y="2772638"/>
            <a:ext cx="346800" cy="560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b="1" lang="en" sz="2400">
                <a:solidFill>
                  <a:srgbClr val="A50A51"/>
                </a:solidFill>
                <a:latin typeface="Roboto Condensed"/>
                <a:ea typeface="Roboto Condensed"/>
                <a:cs typeface="Roboto Condensed"/>
                <a:sym typeface="Roboto Condensed"/>
              </a:rPr>
              <a:t>2</a:t>
            </a:r>
            <a:endParaRPr b="1" sz="2400">
              <a:solidFill>
                <a:srgbClr val="A50A51"/>
              </a:solidFill>
              <a:latin typeface="Roboto Condensed"/>
              <a:ea typeface="Roboto Condensed"/>
              <a:cs typeface="Roboto Condensed"/>
              <a:sym typeface="Roboto Condensed"/>
            </a:endParaRPr>
          </a:p>
        </p:txBody>
      </p:sp>
      <p:cxnSp>
        <p:nvCxnSpPr>
          <p:cNvPr id="150" name="Google Shape;150;p23"/>
          <p:cNvCxnSpPr/>
          <p:nvPr/>
        </p:nvCxnSpPr>
        <p:spPr>
          <a:xfrm>
            <a:off x="668313" y="1832670"/>
            <a:ext cx="0" cy="587100"/>
          </a:xfrm>
          <a:prstGeom prst="straightConnector1">
            <a:avLst/>
          </a:prstGeom>
          <a:noFill/>
          <a:ln cap="flat" cmpd="sng" w="19050">
            <a:solidFill>
              <a:srgbClr val="A50A51"/>
            </a:solidFill>
            <a:prstDash val="solid"/>
            <a:round/>
            <a:headEnd len="sm" w="sm" type="none"/>
            <a:tailEnd len="sm" w="sm" type="none"/>
          </a:ln>
        </p:spPr>
      </p:cxnSp>
      <p:cxnSp>
        <p:nvCxnSpPr>
          <p:cNvPr id="151" name="Google Shape;151;p23"/>
          <p:cNvCxnSpPr/>
          <p:nvPr/>
        </p:nvCxnSpPr>
        <p:spPr>
          <a:xfrm>
            <a:off x="676350" y="2889688"/>
            <a:ext cx="0" cy="740100"/>
          </a:xfrm>
          <a:prstGeom prst="straightConnector1">
            <a:avLst/>
          </a:prstGeom>
          <a:noFill/>
          <a:ln cap="flat" cmpd="sng" w="19050">
            <a:solidFill>
              <a:srgbClr val="A50A51"/>
            </a:solidFill>
            <a:prstDash val="solid"/>
            <a:round/>
            <a:headEnd len="sm" w="sm" type="none"/>
            <a:tailEnd len="sm" w="sm" type="none"/>
          </a:ln>
        </p:spPr>
      </p:cxnSp>
      <p:sp>
        <p:nvSpPr>
          <p:cNvPr id="152" name="Google Shape;152;p23"/>
          <p:cNvSpPr txBox="1"/>
          <p:nvPr>
            <p:ph type="title"/>
          </p:nvPr>
        </p:nvSpPr>
        <p:spPr>
          <a:xfrm>
            <a:off x="3921363" y="1698157"/>
            <a:ext cx="346800" cy="560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b="1" lang="en" sz="2400">
                <a:solidFill>
                  <a:srgbClr val="A50A51"/>
                </a:solidFill>
                <a:latin typeface="Roboto Condensed"/>
                <a:ea typeface="Roboto Condensed"/>
                <a:cs typeface="Roboto Condensed"/>
                <a:sym typeface="Roboto Condensed"/>
              </a:rPr>
              <a:t>3</a:t>
            </a:r>
            <a:endParaRPr b="1" sz="2400">
              <a:solidFill>
                <a:srgbClr val="A50A51"/>
              </a:solidFill>
              <a:latin typeface="Roboto Condensed"/>
              <a:ea typeface="Roboto Condensed"/>
              <a:cs typeface="Roboto Condensed"/>
              <a:sym typeface="Roboto Condensed"/>
            </a:endParaRPr>
          </a:p>
        </p:txBody>
      </p:sp>
      <p:cxnSp>
        <p:nvCxnSpPr>
          <p:cNvPr id="153" name="Google Shape;153;p23"/>
          <p:cNvCxnSpPr/>
          <p:nvPr/>
        </p:nvCxnSpPr>
        <p:spPr>
          <a:xfrm>
            <a:off x="4217838" y="1793632"/>
            <a:ext cx="0" cy="783600"/>
          </a:xfrm>
          <a:prstGeom prst="straightConnector1">
            <a:avLst/>
          </a:prstGeom>
          <a:noFill/>
          <a:ln cap="flat" cmpd="sng" w="19050">
            <a:solidFill>
              <a:srgbClr val="A50A51"/>
            </a:solidFill>
            <a:prstDash val="solid"/>
            <a:round/>
            <a:headEnd len="sm" w="sm" type="none"/>
            <a:tailEnd len="sm" w="sm" type="none"/>
          </a:ln>
        </p:spPr>
      </p:cxnSp>
      <p:sp>
        <p:nvSpPr>
          <p:cNvPr id="154" name="Google Shape;154;p23"/>
          <p:cNvSpPr txBox="1"/>
          <p:nvPr/>
        </p:nvSpPr>
        <p:spPr>
          <a:xfrm>
            <a:off x="726675" y="2841350"/>
            <a:ext cx="3365700" cy="103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chemeClr val="dk2"/>
                </a:solidFill>
                <a:latin typeface="Raleway"/>
                <a:ea typeface="Raleway"/>
                <a:cs typeface="Raleway"/>
                <a:sym typeface="Raleway"/>
              </a:rPr>
              <a:t>Look at real-world examples of how AI is being used in and beyond homelessness response.</a:t>
            </a:r>
            <a:br>
              <a:rPr b="1" i="0" lang="en" sz="1400" u="none" cap="none" strike="noStrike">
                <a:solidFill>
                  <a:schemeClr val="dk2"/>
                </a:solidFill>
                <a:latin typeface="Raleway"/>
                <a:ea typeface="Raleway"/>
                <a:cs typeface="Raleway"/>
                <a:sym typeface="Raleway"/>
              </a:rPr>
            </a:br>
            <a:endParaRPr b="0" i="1" sz="10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2"/>
              </a:solidFill>
              <a:latin typeface="Raleway"/>
              <a:ea typeface="Raleway"/>
              <a:cs typeface="Raleway"/>
              <a:sym typeface="Raleway"/>
            </a:endParaRPr>
          </a:p>
        </p:txBody>
      </p:sp>
      <p:sp>
        <p:nvSpPr>
          <p:cNvPr id="155" name="Google Shape;155;p23"/>
          <p:cNvSpPr txBox="1"/>
          <p:nvPr/>
        </p:nvSpPr>
        <p:spPr>
          <a:xfrm>
            <a:off x="4268163" y="1793620"/>
            <a:ext cx="3365700" cy="103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chemeClr val="dk2"/>
                </a:solidFill>
                <a:latin typeface="Raleway"/>
                <a:ea typeface="Raleway"/>
                <a:cs typeface="Raleway"/>
                <a:sym typeface="Raleway"/>
              </a:rPr>
              <a:t>Share what we’ve learned so far in our work.</a:t>
            </a:r>
            <a:endParaRPr b="0" i="1" sz="10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2"/>
              </a:solidFill>
              <a:latin typeface="Raleway"/>
              <a:ea typeface="Raleway"/>
              <a:cs typeface="Raleway"/>
              <a:sym typeface="Raleway"/>
            </a:endParaRPr>
          </a:p>
        </p:txBody>
      </p:sp>
      <p:sp>
        <p:nvSpPr>
          <p:cNvPr id="156" name="Google Shape;156;p23"/>
          <p:cNvSpPr txBox="1"/>
          <p:nvPr>
            <p:ph type="title"/>
          </p:nvPr>
        </p:nvSpPr>
        <p:spPr>
          <a:xfrm>
            <a:off x="3929400" y="2772638"/>
            <a:ext cx="346800" cy="560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b="1" lang="en" sz="2400">
                <a:latin typeface="Roboto Condensed"/>
                <a:ea typeface="Roboto Condensed"/>
                <a:cs typeface="Roboto Condensed"/>
                <a:sym typeface="Roboto Condensed"/>
              </a:rPr>
              <a:t>4</a:t>
            </a:r>
            <a:endParaRPr b="1" sz="2400">
              <a:solidFill>
                <a:srgbClr val="A50A51"/>
              </a:solidFill>
              <a:latin typeface="Roboto Condensed"/>
              <a:ea typeface="Roboto Condensed"/>
              <a:cs typeface="Roboto Condensed"/>
              <a:sym typeface="Roboto Condensed"/>
            </a:endParaRPr>
          </a:p>
        </p:txBody>
      </p:sp>
      <p:cxnSp>
        <p:nvCxnSpPr>
          <p:cNvPr id="157" name="Google Shape;157;p23"/>
          <p:cNvCxnSpPr/>
          <p:nvPr/>
        </p:nvCxnSpPr>
        <p:spPr>
          <a:xfrm>
            <a:off x="4225875" y="2889688"/>
            <a:ext cx="0" cy="740100"/>
          </a:xfrm>
          <a:prstGeom prst="straightConnector1">
            <a:avLst/>
          </a:prstGeom>
          <a:noFill/>
          <a:ln cap="flat" cmpd="sng" w="19050">
            <a:solidFill>
              <a:srgbClr val="A50A51"/>
            </a:solidFill>
            <a:prstDash val="solid"/>
            <a:round/>
            <a:headEnd len="sm" w="sm" type="none"/>
            <a:tailEnd len="sm" w="sm" type="none"/>
          </a:ln>
        </p:spPr>
      </p:cxnSp>
      <p:sp>
        <p:nvSpPr>
          <p:cNvPr id="158" name="Google Shape;158;p23"/>
          <p:cNvSpPr txBox="1"/>
          <p:nvPr/>
        </p:nvSpPr>
        <p:spPr>
          <a:xfrm>
            <a:off x="4276200" y="2848500"/>
            <a:ext cx="3365700" cy="103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chemeClr val="dk2"/>
                </a:solidFill>
                <a:latin typeface="Raleway"/>
                <a:ea typeface="Raleway"/>
                <a:cs typeface="Raleway"/>
                <a:sym typeface="Raleway"/>
              </a:rPr>
              <a:t>Think through how AI might support or challenge the work we do every day.</a:t>
            </a:r>
            <a:endParaRPr b="1" i="0" sz="16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dk2"/>
              </a:solidFill>
              <a:latin typeface="Raleway"/>
              <a:ea typeface="Raleway"/>
              <a:cs typeface="Raleway"/>
              <a:sym typeface="Raleway"/>
            </a:endParaRPr>
          </a:p>
        </p:txBody>
      </p:sp>
      <p:sp>
        <p:nvSpPr>
          <p:cNvPr id="159" name="Google Shape;159;p23"/>
          <p:cNvSpPr txBox="1"/>
          <p:nvPr/>
        </p:nvSpPr>
        <p:spPr>
          <a:xfrm>
            <a:off x="304225" y="898975"/>
            <a:ext cx="69660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chemeClr val="dk2"/>
                </a:solidFill>
                <a:latin typeface="Raleway"/>
                <a:ea typeface="Raleway"/>
                <a:cs typeface="Raleway"/>
                <a:sym typeface="Raleway"/>
              </a:rPr>
              <a:t>This session is designed to help us learn, question, and imagine how AI might shape our work.</a:t>
            </a:r>
            <a:endParaRPr b="0" i="1" sz="1400" u="none" cap="none" strike="noStrike">
              <a:solidFill>
                <a:schemeClr val="dk2"/>
              </a:solidFill>
              <a:latin typeface="Raleway"/>
              <a:ea typeface="Raleway"/>
              <a:cs typeface="Raleway"/>
              <a:sym typeface="Raleway"/>
            </a:endParaRPr>
          </a:p>
          <a:p>
            <a:pPr indent="0" lvl="0" marL="0" marR="0" rtl="0" algn="l">
              <a:lnSpc>
                <a:spcPct val="115000"/>
              </a:lnSpc>
              <a:spcBef>
                <a:spcPts val="1200"/>
              </a:spcBef>
              <a:spcAft>
                <a:spcPts val="0"/>
              </a:spcAft>
              <a:buClr>
                <a:srgbClr val="000000"/>
              </a:buClr>
              <a:buSzPts val="1400"/>
              <a:buFont typeface="Arial"/>
              <a:buNone/>
            </a:pPr>
            <a:br>
              <a:rPr b="0" i="0" lang="en" sz="1400" u="none" cap="none" strike="noStrike">
                <a:solidFill>
                  <a:schemeClr val="dk2"/>
                </a:solidFill>
                <a:latin typeface="Raleway"/>
                <a:ea typeface="Raleway"/>
                <a:cs typeface="Raleway"/>
                <a:sym typeface="Raleway"/>
              </a:rPr>
            </a:br>
            <a:endParaRPr sz="1800">
              <a:solidFill>
                <a:schemeClr val="dk2"/>
              </a:solidFill>
              <a:latin typeface="Raleway"/>
              <a:ea typeface="Raleway"/>
              <a:cs typeface="Raleway"/>
              <a:sym typeface="Raleway"/>
            </a:endParaRPr>
          </a:p>
          <a:p>
            <a:pPr indent="0" lvl="0" marL="0" marR="0" rtl="0" algn="l">
              <a:lnSpc>
                <a:spcPct val="100000"/>
              </a:lnSpc>
              <a:spcBef>
                <a:spcPts val="1200"/>
              </a:spcBef>
              <a:spcAft>
                <a:spcPts val="0"/>
              </a:spcAft>
              <a:buClr>
                <a:srgbClr val="000000"/>
              </a:buClr>
              <a:buSzPts val="1400"/>
              <a:buFont typeface="Arial"/>
              <a:buNone/>
            </a:pPr>
            <a:r>
              <a:t/>
            </a:r>
            <a:endParaRPr sz="1800">
              <a:solidFill>
                <a:schemeClr val="dk2"/>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329" name="Shape 329"/>
        <p:cNvGrpSpPr/>
        <p:nvPr/>
      </p:nvGrpSpPr>
      <p:grpSpPr>
        <a:xfrm>
          <a:off x="0" y="0"/>
          <a:ext cx="0" cy="0"/>
          <a:chOff x="0" y="0"/>
          <a:chExt cx="0" cy="0"/>
        </a:xfrm>
      </p:grpSpPr>
      <p:sp>
        <p:nvSpPr>
          <p:cNvPr id="330" name="Google Shape;330;p41"/>
          <p:cNvSpPr/>
          <p:nvPr/>
        </p:nvSpPr>
        <p:spPr>
          <a:xfrm>
            <a:off x="0" y="0"/>
            <a:ext cx="9144000" cy="4494600"/>
          </a:xfrm>
          <a:prstGeom prst="rect">
            <a:avLst/>
          </a:prstGeom>
          <a:solidFill>
            <a:srgbClr val="C27B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27BA0"/>
              </a:solidFill>
              <a:latin typeface="Arial"/>
              <a:ea typeface="Arial"/>
              <a:cs typeface="Arial"/>
              <a:sym typeface="Arial"/>
            </a:endParaRPr>
          </a:p>
        </p:txBody>
      </p:sp>
      <p:sp>
        <p:nvSpPr>
          <p:cNvPr id="331" name="Google Shape;331;p41"/>
          <p:cNvSpPr txBox="1"/>
          <p:nvPr/>
        </p:nvSpPr>
        <p:spPr>
          <a:xfrm>
            <a:off x="1678875" y="1170350"/>
            <a:ext cx="5937300" cy="304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Asap Condensed"/>
              <a:ea typeface="Asap Condensed"/>
              <a:cs typeface="Asap Condensed"/>
              <a:sym typeface="Asap Condensed"/>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Asap Condensed"/>
              <a:ea typeface="Asap Condensed"/>
              <a:cs typeface="Asap Condensed"/>
              <a:sym typeface="Asap Condensed"/>
            </a:endParaRPr>
          </a:p>
          <a:p>
            <a:pPr indent="0" lvl="0" marL="0" marR="0" rtl="0" algn="ctr">
              <a:lnSpc>
                <a:spcPct val="100000"/>
              </a:lnSpc>
              <a:spcBef>
                <a:spcPts val="0"/>
              </a:spcBef>
              <a:spcAft>
                <a:spcPts val="0"/>
              </a:spcAft>
              <a:buClr>
                <a:srgbClr val="000000"/>
              </a:buClr>
              <a:buSzPts val="1100"/>
              <a:buFont typeface="Arial"/>
              <a:buNone/>
            </a:pPr>
            <a:r>
              <a:rPr b="0" i="0" lang="en" sz="3200" u="none" cap="none" strike="noStrike">
                <a:solidFill>
                  <a:srgbClr val="FFFFFF"/>
                </a:solidFill>
                <a:latin typeface="Asap Condensed"/>
                <a:ea typeface="Asap Condensed"/>
                <a:cs typeface="Asap Condensed"/>
                <a:sym typeface="Asap Condensed"/>
              </a:rPr>
              <a:t>AI will undoubtedly shape our field and the future of homelessness response - but it’s up to us to make sure</a:t>
            </a:r>
            <a:r>
              <a:rPr b="1" i="0" lang="en" sz="3200" u="none" cap="none" strike="noStrike">
                <a:solidFill>
                  <a:srgbClr val="A50A51"/>
                </a:solidFill>
                <a:latin typeface="Asap Condensed"/>
                <a:ea typeface="Asap Condensed"/>
                <a:cs typeface="Asap Condensed"/>
                <a:sym typeface="Asap Condensed"/>
              </a:rPr>
              <a:t> it does so</a:t>
            </a:r>
            <a:r>
              <a:rPr b="0" i="0" lang="en" sz="3200" u="none" cap="none" strike="noStrike">
                <a:solidFill>
                  <a:srgbClr val="FFFFFF"/>
                </a:solidFill>
                <a:latin typeface="Asap Condensed"/>
                <a:ea typeface="Asap Condensed"/>
                <a:cs typeface="Asap Condensed"/>
                <a:sym typeface="Asap Condensed"/>
              </a:rPr>
              <a:t> </a:t>
            </a:r>
            <a:r>
              <a:rPr b="1" i="0" lang="en" sz="3200" u="none" cap="none" strike="noStrike">
                <a:solidFill>
                  <a:srgbClr val="A50A51"/>
                </a:solidFill>
                <a:latin typeface="Asap Condensed"/>
                <a:ea typeface="Asap Condensed"/>
                <a:cs typeface="Asap Condensed"/>
                <a:sym typeface="Asap Condensed"/>
              </a:rPr>
              <a:t>with empathy, equity, and purpose.</a:t>
            </a:r>
            <a:endParaRPr b="0" i="0" sz="3200" u="none" cap="none" strike="noStrike">
              <a:solidFill>
                <a:srgbClr val="FFFFFF"/>
              </a:solidFill>
              <a:latin typeface="Asap Condensed"/>
              <a:ea typeface="Asap Condensed"/>
              <a:cs typeface="Asap Condensed"/>
              <a:sym typeface="Asap Condensed"/>
            </a:endParaRPr>
          </a:p>
          <a:p>
            <a:pPr indent="0" lvl="0" marL="0" marR="0" rtl="0" algn="ctr">
              <a:lnSpc>
                <a:spcPct val="100000"/>
              </a:lnSpc>
              <a:spcBef>
                <a:spcPts val="0"/>
              </a:spcBef>
              <a:spcAft>
                <a:spcPts val="0"/>
              </a:spcAft>
              <a:buClr>
                <a:srgbClr val="000000"/>
              </a:buClr>
              <a:buSzPts val="1100"/>
              <a:buFont typeface="Arial"/>
              <a:buNone/>
            </a:pPr>
            <a:r>
              <a:t/>
            </a:r>
            <a:endParaRPr b="0" i="0" sz="3200" u="none" cap="none" strike="noStrike">
              <a:solidFill>
                <a:srgbClr val="666666"/>
              </a:solidFill>
              <a:highlight>
                <a:srgbClr val="FFFFFF"/>
              </a:highlight>
              <a:latin typeface="Asap Condensed"/>
              <a:ea typeface="Asap Condensed"/>
              <a:cs typeface="Asap Condensed"/>
              <a:sym typeface="Asap Condensed"/>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Asap Condensed"/>
              <a:ea typeface="Asap Condensed"/>
              <a:cs typeface="Asap Condensed"/>
              <a:sym typeface="Asap Condensed"/>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666666"/>
              </a:solidFill>
              <a:highlight>
                <a:srgbClr val="FFFFFF"/>
              </a:highlight>
              <a:latin typeface="Asap Condensed"/>
              <a:ea typeface="Asap Condensed"/>
              <a:cs typeface="Asap Condensed"/>
              <a:sym typeface="Asap Condensed"/>
            </a:endParaRPr>
          </a:p>
        </p:txBody>
      </p:sp>
      <p:sp>
        <p:nvSpPr>
          <p:cNvPr id="332" name="Google Shape;332;p41"/>
          <p:cNvSpPr txBox="1"/>
          <p:nvPr/>
        </p:nvSpPr>
        <p:spPr>
          <a:xfrm>
            <a:off x="6642623" y="2677898"/>
            <a:ext cx="2386500" cy="226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0"/>
              <a:buFont typeface="Arial"/>
              <a:buNone/>
            </a:pPr>
            <a:r>
              <a:rPr b="0" i="0" lang="en" sz="20000" u="none" cap="none" strike="noStrike">
                <a:solidFill>
                  <a:srgbClr val="FFFFFF"/>
                </a:solidFill>
                <a:latin typeface="Georgia"/>
                <a:ea typeface="Georgia"/>
                <a:cs typeface="Georgia"/>
                <a:sym typeface="Georgia"/>
              </a:rPr>
              <a:t>”</a:t>
            </a:r>
            <a:endParaRPr b="0" i="0" sz="20000" u="none" cap="none" strike="noStrike">
              <a:solidFill>
                <a:srgbClr val="FFFFFF"/>
              </a:solidFill>
              <a:latin typeface="Georgia"/>
              <a:ea typeface="Georgia"/>
              <a:cs typeface="Georgia"/>
              <a:sym typeface="Georgia"/>
            </a:endParaRPr>
          </a:p>
        </p:txBody>
      </p:sp>
      <p:sp>
        <p:nvSpPr>
          <p:cNvPr id="333" name="Google Shape;333;p41"/>
          <p:cNvSpPr txBox="1"/>
          <p:nvPr/>
        </p:nvSpPr>
        <p:spPr>
          <a:xfrm>
            <a:off x="274727" y="213677"/>
            <a:ext cx="1935900" cy="127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0"/>
              <a:buFont typeface="Arial"/>
              <a:buNone/>
            </a:pPr>
            <a:r>
              <a:rPr b="0" i="0" lang="en" sz="20000" u="none" cap="none" strike="noStrike">
                <a:solidFill>
                  <a:srgbClr val="FFFFFF"/>
                </a:solidFill>
                <a:latin typeface="Georgia"/>
                <a:ea typeface="Georgia"/>
                <a:cs typeface="Georgia"/>
                <a:sym typeface="Georgia"/>
              </a:rPr>
              <a:t>“</a:t>
            </a:r>
            <a:endParaRPr b="0" i="0" sz="20000" u="none" cap="none" strike="noStrike">
              <a:solidFill>
                <a:srgbClr val="FFFFFF"/>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337" name="Shape 337"/>
        <p:cNvGrpSpPr/>
        <p:nvPr/>
      </p:nvGrpSpPr>
      <p:grpSpPr>
        <a:xfrm>
          <a:off x="0" y="0"/>
          <a:ext cx="0" cy="0"/>
          <a:chOff x="0" y="0"/>
          <a:chExt cx="0" cy="0"/>
        </a:xfrm>
      </p:grpSpPr>
      <p:sp>
        <p:nvSpPr>
          <p:cNvPr id="338" name="Google Shape;338;p42"/>
          <p:cNvSpPr txBox="1"/>
          <p:nvPr>
            <p:ph type="title"/>
          </p:nvPr>
        </p:nvSpPr>
        <p:spPr>
          <a:xfrm>
            <a:off x="306750" y="2117650"/>
            <a:ext cx="8296800" cy="676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b="1" lang="en" sz="5000">
                <a:latin typeface="Raleway"/>
                <a:ea typeface="Raleway"/>
                <a:cs typeface="Raleway"/>
                <a:sym typeface="Raleway"/>
              </a:rPr>
              <a:t>Questions?</a:t>
            </a:r>
            <a:endParaRPr b="1" sz="5000">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342" name="Shape 342"/>
        <p:cNvGrpSpPr/>
        <p:nvPr/>
      </p:nvGrpSpPr>
      <p:grpSpPr>
        <a:xfrm>
          <a:off x="0" y="0"/>
          <a:ext cx="0" cy="0"/>
          <a:chOff x="0" y="0"/>
          <a:chExt cx="0" cy="0"/>
        </a:xfrm>
      </p:grpSpPr>
      <p:sp>
        <p:nvSpPr>
          <p:cNvPr id="343" name="Google Shape;343;p43"/>
          <p:cNvSpPr txBox="1"/>
          <p:nvPr>
            <p:ph type="title"/>
          </p:nvPr>
        </p:nvSpPr>
        <p:spPr>
          <a:xfrm>
            <a:off x="284200" y="1531125"/>
            <a:ext cx="8296800" cy="676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b="1" lang="en" sz="5000">
                <a:latin typeface="Raleway"/>
                <a:ea typeface="Raleway"/>
                <a:cs typeface="Raleway"/>
                <a:sym typeface="Raleway"/>
              </a:rPr>
              <a:t>Thank You!</a:t>
            </a:r>
            <a:endParaRPr b="1" sz="5000">
              <a:latin typeface="Raleway"/>
              <a:ea typeface="Raleway"/>
              <a:cs typeface="Raleway"/>
              <a:sym typeface="Raleway"/>
            </a:endParaRPr>
          </a:p>
        </p:txBody>
      </p:sp>
      <p:pic>
        <p:nvPicPr>
          <p:cNvPr id="344" name="Google Shape;344;p43"/>
          <p:cNvPicPr preferRelativeResize="0"/>
          <p:nvPr/>
        </p:nvPicPr>
        <p:blipFill>
          <a:blip r:embed="rId3">
            <a:alphaModFix/>
          </a:blip>
          <a:stretch>
            <a:fillRect/>
          </a:stretch>
        </p:blipFill>
        <p:spPr>
          <a:xfrm>
            <a:off x="3686188" y="2856488"/>
            <a:ext cx="1492823" cy="1492823"/>
          </a:xfrm>
          <a:prstGeom prst="rect">
            <a:avLst/>
          </a:prstGeom>
          <a:noFill/>
          <a:ln>
            <a:noFill/>
          </a:ln>
        </p:spPr>
      </p:pic>
      <p:sp>
        <p:nvSpPr>
          <p:cNvPr id="345" name="Google Shape;345;p43"/>
          <p:cNvSpPr txBox="1"/>
          <p:nvPr/>
        </p:nvSpPr>
        <p:spPr>
          <a:xfrm>
            <a:off x="411350" y="2956400"/>
            <a:ext cx="3135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A50A51"/>
                </a:solidFill>
                <a:latin typeface="Raleway"/>
                <a:ea typeface="Raleway"/>
                <a:cs typeface="Raleway"/>
                <a:sym typeface="Raleway"/>
              </a:rPr>
              <a:t>Read Our Report! </a:t>
            </a:r>
            <a:br>
              <a:rPr b="1" lang="en" sz="2300">
                <a:solidFill>
                  <a:srgbClr val="A50A51"/>
                </a:solidFill>
                <a:latin typeface="Raleway"/>
                <a:ea typeface="Raleway"/>
                <a:cs typeface="Raleway"/>
                <a:sym typeface="Raleway"/>
              </a:rPr>
            </a:br>
            <a:r>
              <a:rPr b="1" lang="en" sz="2300">
                <a:solidFill>
                  <a:srgbClr val="A50A51"/>
                </a:solidFill>
                <a:latin typeface="Raleway"/>
                <a:ea typeface="Raleway"/>
                <a:cs typeface="Raleway"/>
                <a:sym typeface="Raleway"/>
              </a:rPr>
              <a:t>“Can AI Help Solve the </a:t>
            </a:r>
            <a:r>
              <a:rPr b="1" lang="en" sz="2300">
                <a:solidFill>
                  <a:srgbClr val="A50A51"/>
                </a:solidFill>
                <a:latin typeface="Raleway"/>
                <a:ea typeface="Raleway"/>
                <a:cs typeface="Raleway"/>
                <a:sym typeface="Raleway"/>
              </a:rPr>
              <a:t>Housing</a:t>
            </a:r>
            <a:r>
              <a:rPr b="1" lang="en" sz="2300">
                <a:solidFill>
                  <a:srgbClr val="A50A51"/>
                </a:solidFill>
                <a:latin typeface="Raleway"/>
                <a:ea typeface="Raleway"/>
                <a:cs typeface="Raleway"/>
                <a:sym typeface="Raleway"/>
              </a:rPr>
              <a:t> Crisis?”</a:t>
            </a:r>
            <a:endParaRPr b="1" sz="2300">
              <a:solidFill>
                <a:srgbClr val="A50A51"/>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sp>
        <p:nvSpPr>
          <p:cNvPr id="164" name="Google Shape;164;p24"/>
          <p:cNvSpPr/>
          <p:nvPr/>
        </p:nvSpPr>
        <p:spPr>
          <a:xfrm>
            <a:off x="0" y="552125"/>
            <a:ext cx="9144000" cy="3942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4"/>
          <p:cNvSpPr txBox="1"/>
          <p:nvPr>
            <p:ph type="title"/>
          </p:nvPr>
        </p:nvSpPr>
        <p:spPr>
          <a:xfrm>
            <a:off x="222950" y="214941"/>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
                <a:latin typeface="Raleway"/>
                <a:ea typeface="Raleway"/>
                <a:cs typeface="Raleway"/>
                <a:sym typeface="Raleway"/>
              </a:rPr>
              <a:t>Where Do You Fall?</a:t>
            </a:r>
            <a:endParaRPr b="1">
              <a:latin typeface="Raleway"/>
              <a:ea typeface="Raleway"/>
              <a:cs typeface="Raleway"/>
              <a:sym typeface="Raleway"/>
            </a:endParaRPr>
          </a:p>
        </p:txBody>
      </p:sp>
      <p:pic>
        <p:nvPicPr>
          <p:cNvPr id="166" name="Google Shape;166;p24"/>
          <p:cNvPicPr preferRelativeResize="0"/>
          <p:nvPr/>
        </p:nvPicPr>
        <p:blipFill rotWithShape="1">
          <a:blip r:embed="rId4">
            <a:alphaModFix/>
          </a:blip>
          <a:srcRect b="0" l="0" r="0" t="0"/>
          <a:stretch/>
        </p:blipFill>
        <p:spPr>
          <a:xfrm>
            <a:off x="222945" y="1044450"/>
            <a:ext cx="2687775" cy="1843375"/>
          </a:xfrm>
          <a:prstGeom prst="rect">
            <a:avLst/>
          </a:prstGeom>
          <a:noFill/>
          <a:ln>
            <a:noFill/>
          </a:ln>
        </p:spPr>
      </p:pic>
      <p:sp>
        <p:nvSpPr>
          <p:cNvPr id="167" name="Google Shape;167;p24"/>
          <p:cNvSpPr txBox="1"/>
          <p:nvPr/>
        </p:nvSpPr>
        <p:spPr>
          <a:xfrm>
            <a:off x="232617" y="2937750"/>
            <a:ext cx="2820000" cy="153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1" lang="en" sz="1300" u="none" cap="none" strike="noStrike">
                <a:solidFill>
                  <a:srgbClr val="000000"/>
                </a:solidFill>
                <a:latin typeface="Raleway"/>
                <a:ea typeface="Raleway"/>
                <a:cs typeface="Raleway"/>
                <a:sym typeface="Raleway"/>
              </a:rPr>
              <a:t>AI will destroy jobs, amplify harm, and break everything we care about.</a:t>
            </a:r>
            <a:endParaRPr b="0" i="1" sz="13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300"/>
              <a:buFont typeface="Arial"/>
              <a:buNone/>
            </a:pPr>
            <a:r>
              <a:t/>
            </a:r>
            <a:endParaRPr b="1" i="1" sz="13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300"/>
              <a:buFont typeface="Arial"/>
              <a:buNone/>
            </a:pPr>
            <a:r>
              <a:t/>
            </a:r>
            <a:endParaRPr b="1" i="1" sz="13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Raleway"/>
                <a:ea typeface="Raleway"/>
                <a:cs typeface="Raleway"/>
                <a:sym typeface="Raleway"/>
              </a:rPr>
              <a:t>(Dystopian Future / Deep Skeptic)</a:t>
            </a:r>
            <a:endParaRPr b="1" i="0" sz="2000" u="none" cap="none" strike="noStrike">
              <a:solidFill>
                <a:srgbClr val="595959"/>
              </a:solidFill>
              <a:latin typeface="Raleway"/>
              <a:ea typeface="Raleway"/>
              <a:cs typeface="Raleway"/>
              <a:sym typeface="Raleway"/>
            </a:endParaRPr>
          </a:p>
        </p:txBody>
      </p:sp>
      <p:pic>
        <p:nvPicPr>
          <p:cNvPr id="168" name="Google Shape;168;p24"/>
          <p:cNvPicPr preferRelativeResize="0"/>
          <p:nvPr/>
        </p:nvPicPr>
        <p:blipFill rotWithShape="1">
          <a:blip r:embed="rId5">
            <a:alphaModFix/>
          </a:blip>
          <a:srcRect b="0" l="0" r="0" t="0"/>
          <a:stretch/>
        </p:blipFill>
        <p:spPr>
          <a:xfrm>
            <a:off x="3052020" y="1044450"/>
            <a:ext cx="3048801" cy="1843375"/>
          </a:xfrm>
          <a:prstGeom prst="rect">
            <a:avLst/>
          </a:prstGeom>
          <a:noFill/>
          <a:ln>
            <a:noFill/>
          </a:ln>
        </p:spPr>
      </p:pic>
      <p:sp>
        <p:nvSpPr>
          <p:cNvPr id="169" name="Google Shape;169;p24"/>
          <p:cNvSpPr txBox="1"/>
          <p:nvPr/>
        </p:nvSpPr>
        <p:spPr>
          <a:xfrm>
            <a:off x="3147570" y="2937750"/>
            <a:ext cx="3113100" cy="153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 sz="1300" u="none" cap="none" strike="noStrike">
                <a:solidFill>
                  <a:srgbClr val="000000"/>
                </a:solidFill>
                <a:latin typeface="Arial"/>
                <a:ea typeface="Arial"/>
                <a:cs typeface="Arial"/>
                <a:sym typeface="Arial"/>
              </a:rPr>
              <a:t>AI could solve big problems and free us to focus on what matters.</a:t>
            </a:r>
            <a:endParaRPr b="0" i="1"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1"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1"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1"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(Post-Scarcity Future / Cautious Optimist)</a:t>
            </a:r>
            <a:endParaRPr b="0" i="0" sz="1300" u="none" cap="none" strike="noStrike">
              <a:solidFill>
                <a:srgbClr val="595959"/>
              </a:solidFill>
              <a:latin typeface="Arial"/>
              <a:ea typeface="Arial"/>
              <a:cs typeface="Arial"/>
              <a:sym typeface="Arial"/>
            </a:endParaRPr>
          </a:p>
        </p:txBody>
      </p:sp>
      <p:sp>
        <p:nvSpPr>
          <p:cNvPr id="170" name="Google Shape;170;p24"/>
          <p:cNvSpPr txBox="1"/>
          <p:nvPr/>
        </p:nvSpPr>
        <p:spPr>
          <a:xfrm>
            <a:off x="6287945" y="2968350"/>
            <a:ext cx="3000000" cy="158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1" lang="en" sz="1300" u="none" cap="none" strike="noStrike">
                <a:solidFill>
                  <a:srgbClr val="000000"/>
                </a:solidFill>
                <a:latin typeface="Arial"/>
                <a:ea typeface="Arial"/>
                <a:cs typeface="Arial"/>
                <a:sym typeface="Arial"/>
              </a:rPr>
              <a:t>AI is helpful for silly tasks and small boosts, but it’s not magic.</a:t>
            </a:r>
            <a:endParaRPr b="0" i="1"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1"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1"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1"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(Pragmatic Realist / Lighthearted Skeptic)</a:t>
            </a:r>
            <a:endParaRPr b="0" i="0" sz="1300" u="none" cap="none" strike="noStrike">
              <a:solidFill>
                <a:srgbClr val="000000"/>
              </a:solidFill>
              <a:latin typeface="Arial"/>
              <a:ea typeface="Arial"/>
              <a:cs typeface="Arial"/>
              <a:sym typeface="Arial"/>
            </a:endParaRPr>
          </a:p>
        </p:txBody>
      </p:sp>
      <p:pic>
        <p:nvPicPr>
          <p:cNvPr id="171" name="Google Shape;171;p24"/>
          <p:cNvPicPr preferRelativeResize="0"/>
          <p:nvPr/>
        </p:nvPicPr>
        <p:blipFill rotWithShape="1">
          <a:blip r:embed="rId6">
            <a:alphaModFix/>
          </a:blip>
          <a:srcRect b="0" l="0" r="0" t="0"/>
          <a:stretch/>
        </p:blipFill>
        <p:spPr>
          <a:xfrm>
            <a:off x="6468969" y="873875"/>
            <a:ext cx="2094475" cy="2094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sp>
        <p:nvSpPr>
          <p:cNvPr id="176" name="Google Shape;176;p25"/>
          <p:cNvSpPr txBox="1"/>
          <p:nvPr>
            <p:ph type="title"/>
          </p:nvPr>
        </p:nvSpPr>
        <p:spPr>
          <a:xfrm>
            <a:off x="222950" y="214941"/>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2"/>
              </a:buClr>
              <a:buSzPts val="935"/>
              <a:buFont typeface="Arial"/>
              <a:buNone/>
            </a:pPr>
            <a:r>
              <a:rPr b="1" lang="en">
                <a:latin typeface="Raleway"/>
                <a:ea typeface="Raleway"/>
                <a:cs typeface="Raleway"/>
                <a:sym typeface="Raleway"/>
              </a:rPr>
              <a:t>Why This Work Matters Now</a:t>
            </a:r>
            <a:endParaRPr sz="2900">
              <a:solidFill>
                <a:schemeClr val="dk2"/>
              </a:solidFill>
              <a:latin typeface="Arial"/>
              <a:ea typeface="Arial"/>
              <a:cs typeface="Arial"/>
              <a:sym typeface="Arial"/>
            </a:endParaRPr>
          </a:p>
          <a:p>
            <a:pPr indent="0" lvl="0" marL="0" rtl="0" algn="l">
              <a:lnSpc>
                <a:spcPct val="100000"/>
              </a:lnSpc>
              <a:spcBef>
                <a:spcPts val="1200"/>
              </a:spcBef>
              <a:spcAft>
                <a:spcPts val="0"/>
              </a:spcAft>
              <a:buSzPts val="3200"/>
              <a:buNone/>
            </a:pPr>
            <a:r>
              <a:t/>
            </a:r>
            <a:endParaRPr b="1">
              <a:latin typeface="Raleway"/>
              <a:ea typeface="Raleway"/>
              <a:cs typeface="Raleway"/>
              <a:sym typeface="Raleway"/>
            </a:endParaRPr>
          </a:p>
        </p:txBody>
      </p:sp>
      <p:sp>
        <p:nvSpPr>
          <p:cNvPr id="177" name="Google Shape;177;p25"/>
          <p:cNvSpPr txBox="1"/>
          <p:nvPr/>
        </p:nvSpPr>
        <p:spPr>
          <a:xfrm>
            <a:off x="331581" y="999725"/>
            <a:ext cx="7964700" cy="912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1200"/>
              </a:spcBef>
              <a:spcAft>
                <a:spcPts val="0"/>
              </a:spcAft>
              <a:buClr>
                <a:schemeClr val="dk2"/>
              </a:buClr>
              <a:buSzPts val="1400"/>
              <a:buChar char="●"/>
            </a:pPr>
            <a:r>
              <a:rPr lang="en">
                <a:solidFill>
                  <a:schemeClr val="dk2"/>
                </a:solidFill>
                <a:latin typeface="Raleway"/>
                <a:ea typeface="Raleway"/>
                <a:cs typeface="Raleway"/>
                <a:sym typeface="Raleway"/>
              </a:rPr>
              <a:t>AI is no longer emerging - it is already embedded in everyday tools, decisions, and systems whether users of the technology are aware or not.  That's why we should be informed and set up guardrails/governance structures, etc.</a:t>
            </a:r>
            <a:endParaRPr>
              <a:solidFill>
                <a:schemeClr val="dk2"/>
              </a:solidFill>
              <a:latin typeface="Raleway"/>
              <a:ea typeface="Raleway"/>
              <a:cs typeface="Raleway"/>
              <a:sym typeface="Raleway"/>
            </a:endParaRPr>
          </a:p>
          <a:p>
            <a:pPr indent="0" lvl="0" marL="0" marR="0" rtl="0" algn="l">
              <a:lnSpc>
                <a:spcPct val="115000"/>
              </a:lnSpc>
              <a:spcBef>
                <a:spcPts val="1200"/>
              </a:spcBef>
              <a:spcAft>
                <a:spcPts val="0"/>
              </a:spcAft>
              <a:buClr>
                <a:schemeClr val="dk2"/>
              </a:buClr>
              <a:buSzPts val="1100"/>
              <a:buFont typeface="Arial"/>
              <a:buNone/>
            </a:pPr>
            <a:r>
              <a:t/>
            </a:r>
            <a:endParaRPr b="0" i="0" u="none" cap="none" strike="noStrike">
              <a:solidFill>
                <a:schemeClr val="dk2"/>
              </a:solidFill>
              <a:latin typeface="Raleway"/>
              <a:ea typeface="Raleway"/>
              <a:cs typeface="Raleway"/>
              <a:sym typeface="Raleway"/>
            </a:endParaRPr>
          </a:p>
          <a:p>
            <a:pPr indent="0" lvl="0" marL="0" marR="0" rtl="0" algn="l">
              <a:lnSpc>
                <a:spcPct val="100000"/>
              </a:lnSpc>
              <a:spcBef>
                <a:spcPts val="1200"/>
              </a:spcBef>
              <a:spcAft>
                <a:spcPts val="0"/>
              </a:spcAft>
              <a:buClr>
                <a:srgbClr val="000000"/>
              </a:buClr>
              <a:buSzPts val="1400"/>
              <a:buFont typeface="Arial"/>
              <a:buNone/>
            </a:pPr>
            <a:r>
              <a:t/>
            </a:r>
            <a:endParaRPr b="0" i="1" u="none" cap="none" strike="noStrike">
              <a:solidFill>
                <a:schemeClr val="dk2"/>
              </a:solidFill>
              <a:latin typeface="Raleway"/>
              <a:ea typeface="Raleway"/>
              <a:cs typeface="Raleway"/>
              <a:sym typeface="Raleway"/>
            </a:endParaRPr>
          </a:p>
        </p:txBody>
      </p:sp>
      <p:sp>
        <p:nvSpPr>
          <p:cNvPr id="178" name="Google Shape;178;p25"/>
          <p:cNvSpPr txBox="1"/>
          <p:nvPr/>
        </p:nvSpPr>
        <p:spPr>
          <a:xfrm>
            <a:off x="331581" y="3568421"/>
            <a:ext cx="7964700" cy="912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1200"/>
              </a:spcAft>
              <a:buClr>
                <a:schemeClr val="dk2"/>
              </a:buClr>
              <a:buSzPts val="1100"/>
              <a:buFont typeface="Arial"/>
              <a:buNone/>
            </a:pPr>
            <a:r>
              <a:rPr b="1" i="0" lang="en" sz="2300" u="none" cap="none" strike="noStrike">
                <a:solidFill>
                  <a:schemeClr val="dk1"/>
                </a:solidFill>
                <a:latin typeface="Raleway"/>
                <a:ea typeface="Raleway"/>
                <a:cs typeface="Raleway"/>
                <a:sym typeface="Raleway"/>
              </a:rPr>
              <a:t>New technologies should complement, not replace, human judgment.</a:t>
            </a:r>
            <a:endParaRPr b="1" i="0" sz="2300" u="none" cap="none" strike="noStrike">
              <a:solidFill>
                <a:schemeClr val="dk1"/>
              </a:solidFill>
              <a:latin typeface="Raleway"/>
              <a:ea typeface="Raleway"/>
              <a:cs typeface="Raleway"/>
              <a:sym typeface="Raleway"/>
            </a:endParaRPr>
          </a:p>
        </p:txBody>
      </p:sp>
      <p:sp>
        <p:nvSpPr>
          <p:cNvPr id="179" name="Google Shape;179;p25"/>
          <p:cNvSpPr txBox="1"/>
          <p:nvPr/>
        </p:nvSpPr>
        <p:spPr>
          <a:xfrm>
            <a:off x="331581" y="1815496"/>
            <a:ext cx="7964700" cy="607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2"/>
              </a:buClr>
              <a:buSzPts val="1400"/>
              <a:buChar char="●"/>
            </a:pPr>
            <a:r>
              <a:rPr lang="en">
                <a:solidFill>
                  <a:schemeClr val="dk2"/>
                </a:solidFill>
                <a:latin typeface="Raleway"/>
                <a:ea typeface="Raleway"/>
                <a:cs typeface="Raleway"/>
                <a:sym typeface="Raleway"/>
              </a:rPr>
              <a:t>AI is advancing faster than policies can keep up, creating urgency for clear boundaries and responsible experimentation.</a:t>
            </a:r>
            <a:endParaRPr>
              <a:solidFill>
                <a:schemeClr val="dk2"/>
              </a:solidFill>
              <a:latin typeface="Raleway"/>
              <a:ea typeface="Raleway"/>
              <a:cs typeface="Raleway"/>
              <a:sym typeface="Raleway"/>
            </a:endParaRPr>
          </a:p>
          <a:p>
            <a:pPr indent="0" lvl="0" marL="0" marR="0" rtl="0" algn="l">
              <a:lnSpc>
                <a:spcPct val="115000"/>
              </a:lnSpc>
              <a:spcBef>
                <a:spcPts val="1200"/>
              </a:spcBef>
              <a:spcAft>
                <a:spcPts val="0"/>
              </a:spcAft>
              <a:buClr>
                <a:schemeClr val="dk2"/>
              </a:buClr>
              <a:buSzPts val="1100"/>
              <a:buFont typeface="Arial"/>
              <a:buNone/>
            </a:pPr>
            <a:r>
              <a:t/>
            </a:r>
            <a:endParaRPr b="0" i="0" u="none" cap="none" strike="noStrike">
              <a:solidFill>
                <a:schemeClr val="dk2"/>
              </a:solidFill>
              <a:latin typeface="Raleway"/>
              <a:ea typeface="Raleway"/>
              <a:cs typeface="Raleway"/>
              <a:sym typeface="Raleway"/>
            </a:endParaRPr>
          </a:p>
          <a:p>
            <a:pPr indent="0" lvl="0" marL="0" marR="0" rtl="0" algn="l">
              <a:lnSpc>
                <a:spcPct val="100000"/>
              </a:lnSpc>
              <a:spcBef>
                <a:spcPts val="1200"/>
              </a:spcBef>
              <a:spcAft>
                <a:spcPts val="0"/>
              </a:spcAft>
              <a:buClr>
                <a:srgbClr val="000000"/>
              </a:buClr>
              <a:buSzPts val="1400"/>
              <a:buFont typeface="Arial"/>
              <a:buNone/>
            </a:pPr>
            <a:r>
              <a:t/>
            </a:r>
            <a:endParaRPr b="0" i="1" u="none" cap="none" strike="noStrike">
              <a:solidFill>
                <a:schemeClr val="dk2"/>
              </a:solidFill>
              <a:latin typeface="Raleway"/>
              <a:ea typeface="Raleway"/>
              <a:cs typeface="Raleway"/>
              <a:sym typeface="Raleway"/>
            </a:endParaRPr>
          </a:p>
        </p:txBody>
      </p:sp>
      <p:sp>
        <p:nvSpPr>
          <p:cNvPr id="180" name="Google Shape;180;p25"/>
          <p:cNvSpPr txBox="1"/>
          <p:nvPr/>
        </p:nvSpPr>
        <p:spPr>
          <a:xfrm>
            <a:off x="331575" y="2321450"/>
            <a:ext cx="7964700" cy="607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chemeClr val="dk2"/>
              </a:buClr>
              <a:buSzPts val="1400"/>
              <a:buChar char="●"/>
            </a:pPr>
            <a:r>
              <a:rPr lang="en">
                <a:solidFill>
                  <a:schemeClr val="dk2"/>
                </a:solidFill>
                <a:latin typeface="Raleway"/>
                <a:ea typeface="Raleway"/>
                <a:cs typeface="Raleway"/>
                <a:sym typeface="Raleway"/>
              </a:rPr>
              <a:t>In our sector, AI holds the power to both transform and harm. We must engage critically and carefully.</a:t>
            </a:r>
            <a:endParaRPr b="0" i="1" u="none" cap="none" strike="noStrike">
              <a:solidFill>
                <a:schemeClr val="dk2"/>
              </a:solidFill>
              <a:latin typeface="Raleway"/>
              <a:ea typeface="Raleway"/>
              <a:cs typeface="Raleway"/>
              <a:sym typeface="Raleway"/>
            </a:endParaRPr>
          </a:p>
        </p:txBody>
      </p:sp>
      <p:sp>
        <p:nvSpPr>
          <p:cNvPr id="181" name="Google Shape;181;p25"/>
          <p:cNvSpPr txBox="1"/>
          <p:nvPr/>
        </p:nvSpPr>
        <p:spPr>
          <a:xfrm>
            <a:off x="331575" y="2906900"/>
            <a:ext cx="7964700" cy="428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chemeClr val="dk2"/>
              </a:buClr>
              <a:buSzPts val="1400"/>
              <a:buChar char="●"/>
            </a:pPr>
            <a:r>
              <a:rPr lang="en">
                <a:solidFill>
                  <a:schemeClr val="dk2"/>
                </a:solidFill>
                <a:latin typeface="Raleway"/>
                <a:ea typeface="Raleway"/>
                <a:cs typeface="Raleway"/>
                <a:sym typeface="Raleway"/>
              </a:rPr>
              <a:t>There is currently no clear, trusted guidance for AI in homelessness and housing systems.</a:t>
            </a:r>
            <a:endParaRPr>
              <a:solidFill>
                <a:schemeClr val="dk2"/>
              </a:solidFill>
              <a:latin typeface="Raleway"/>
              <a:ea typeface="Raleway"/>
              <a:cs typeface="Raleway"/>
              <a:sym typeface="Raleway"/>
            </a:endParaRPr>
          </a:p>
          <a:p>
            <a:pPr indent="0" lvl="0" marL="0" marR="0" rtl="0" algn="l">
              <a:lnSpc>
                <a:spcPct val="115000"/>
              </a:lnSpc>
              <a:spcBef>
                <a:spcPts val="1200"/>
              </a:spcBef>
              <a:spcAft>
                <a:spcPts val="0"/>
              </a:spcAft>
              <a:buClr>
                <a:schemeClr val="dk2"/>
              </a:buClr>
              <a:buSzPts val="1100"/>
              <a:buFont typeface="Arial"/>
              <a:buNone/>
            </a:pPr>
            <a:r>
              <a:t/>
            </a:r>
            <a:endParaRPr b="0" i="0" u="none" cap="none" strike="noStrike">
              <a:solidFill>
                <a:schemeClr val="dk2"/>
              </a:solidFill>
              <a:latin typeface="Raleway"/>
              <a:ea typeface="Raleway"/>
              <a:cs typeface="Raleway"/>
              <a:sym typeface="Raleway"/>
            </a:endParaRPr>
          </a:p>
          <a:p>
            <a:pPr indent="0" lvl="0" marL="0" marR="0" rtl="0" algn="l">
              <a:lnSpc>
                <a:spcPct val="100000"/>
              </a:lnSpc>
              <a:spcBef>
                <a:spcPts val="1200"/>
              </a:spcBef>
              <a:spcAft>
                <a:spcPts val="0"/>
              </a:spcAft>
              <a:buClr>
                <a:srgbClr val="000000"/>
              </a:buClr>
              <a:buSzPts val="1400"/>
              <a:buFont typeface="Arial"/>
              <a:buNone/>
            </a:pPr>
            <a:r>
              <a:t/>
            </a:r>
            <a:endParaRPr b="0" i="1" u="none" cap="none" strike="noStrike">
              <a:solidFill>
                <a:schemeClr val="dk2"/>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p26"/>
          <p:cNvSpPr/>
          <p:nvPr/>
        </p:nvSpPr>
        <p:spPr>
          <a:xfrm>
            <a:off x="0" y="541006"/>
            <a:ext cx="9144000" cy="3942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6"/>
          <p:cNvSpPr txBox="1"/>
          <p:nvPr>
            <p:ph type="title"/>
          </p:nvPr>
        </p:nvSpPr>
        <p:spPr>
          <a:xfrm>
            <a:off x="222950" y="-95175"/>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2"/>
              </a:buClr>
              <a:buSzPts val="935"/>
              <a:buFont typeface="Arial"/>
              <a:buNone/>
            </a:pPr>
            <a:r>
              <a:rPr b="1" lang="en">
                <a:latin typeface="Raleway"/>
                <a:ea typeface="Raleway"/>
                <a:cs typeface="Raleway"/>
                <a:sym typeface="Raleway"/>
              </a:rPr>
              <a:t>AI 101: Core Concepts</a:t>
            </a:r>
            <a:endParaRPr sz="3250">
              <a:solidFill>
                <a:schemeClr val="dk2"/>
              </a:solidFill>
              <a:latin typeface="Arial"/>
              <a:ea typeface="Arial"/>
              <a:cs typeface="Arial"/>
              <a:sym typeface="Arial"/>
            </a:endParaRPr>
          </a:p>
          <a:p>
            <a:pPr indent="0" lvl="0" marL="0" rtl="0" algn="l">
              <a:lnSpc>
                <a:spcPct val="100000"/>
              </a:lnSpc>
              <a:spcBef>
                <a:spcPts val="1200"/>
              </a:spcBef>
              <a:spcAft>
                <a:spcPts val="0"/>
              </a:spcAft>
              <a:buSzPts val="3200"/>
              <a:buNone/>
            </a:pPr>
            <a:r>
              <a:t/>
            </a:r>
            <a:endParaRPr b="1">
              <a:latin typeface="Raleway"/>
              <a:ea typeface="Raleway"/>
              <a:cs typeface="Raleway"/>
              <a:sym typeface="Raleway"/>
            </a:endParaRPr>
          </a:p>
        </p:txBody>
      </p:sp>
      <p:pic>
        <p:nvPicPr>
          <p:cNvPr id="188" name="Google Shape;188;p26"/>
          <p:cNvPicPr preferRelativeResize="0"/>
          <p:nvPr/>
        </p:nvPicPr>
        <p:blipFill rotWithShape="1">
          <a:blip r:embed="rId4">
            <a:alphaModFix/>
          </a:blip>
          <a:srcRect b="0" l="0" r="0" t="0"/>
          <a:stretch/>
        </p:blipFill>
        <p:spPr>
          <a:xfrm>
            <a:off x="260815" y="676319"/>
            <a:ext cx="7331552" cy="3817651"/>
          </a:xfrm>
          <a:prstGeom prst="rect">
            <a:avLst/>
          </a:prstGeom>
          <a:noFill/>
          <a:ln>
            <a:noFill/>
          </a:ln>
        </p:spPr>
      </p:pic>
      <p:sp>
        <p:nvSpPr>
          <p:cNvPr id="189" name="Google Shape;189;p26"/>
          <p:cNvSpPr txBox="1"/>
          <p:nvPr/>
        </p:nvSpPr>
        <p:spPr>
          <a:xfrm>
            <a:off x="7482175" y="1429150"/>
            <a:ext cx="1639800" cy="212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1" i="0" lang="en" sz="1800" u="none" cap="none" strike="noStrike">
                <a:solidFill>
                  <a:schemeClr val="dk2"/>
                </a:solidFill>
                <a:highlight>
                  <a:srgbClr val="FFFFFF"/>
                </a:highlight>
                <a:latin typeface="Raleway"/>
                <a:ea typeface="Raleway"/>
                <a:cs typeface="Raleway"/>
                <a:sym typeface="Raleway"/>
              </a:rPr>
              <a:t>The term “Artificial Intelligence</a:t>
            </a:r>
            <a:r>
              <a:rPr b="0" i="0" lang="en" sz="1800" u="none" cap="none" strike="noStrike">
                <a:solidFill>
                  <a:schemeClr val="dk2"/>
                </a:solidFill>
                <a:highlight>
                  <a:srgbClr val="FFFFFF"/>
                </a:highlight>
                <a:latin typeface="Raleway"/>
                <a:ea typeface="Raleway"/>
                <a:cs typeface="Raleway"/>
                <a:sym typeface="Raleway"/>
              </a:rPr>
              <a:t>” was first coined in 1956 by John McCarthy</a:t>
            </a:r>
            <a:endParaRPr b="0" i="0" sz="1700" u="none" cap="none" strike="noStrike">
              <a:solidFill>
                <a:schemeClr val="dk2"/>
              </a:solidFill>
              <a:latin typeface="Raleway"/>
              <a:ea typeface="Raleway"/>
              <a:cs typeface="Raleway"/>
              <a:sym typeface="Raleway"/>
            </a:endParaRPr>
          </a:p>
        </p:txBody>
      </p:sp>
      <p:sp>
        <p:nvSpPr>
          <p:cNvPr id="190" name="Google Shape;190;p26"/>
          <p:cNvSpPr/>
          <p:nvPr/>
        </p:nvSpPr>
        <p:spPr>
          <a:xfrm>
            <a:off x="229175" y="698975"/>
            <a:ext cx="5820900" cy="378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191" name="Google Shape;191;p26"/>
          <p:cNvSpPr txBox="1"/>
          <p:nvPr/>
        </p:nvSpPr>
        <p:spPr>
          <a:xfrm>
            <a:off x="229175" y="658925"/>
            <a:ext cx="5248200" cy="45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chemeClr val="accent1"/>
                </a:solidFill>
                <a:latin typeface="Raleway"/>
                <a:ea typeface="Raleway"/>
                <a:cs typeface="Raleway"/>
                <a:sym typeface="Raleway"/>
              </a:rPr>
              <a:t>A Brief History of Artificial Neural Network</a:t>
            </a:r>
            <a:endParaRPr b="1" i="0" sz="1900" u="none" cap="none" strike="noStrike">
              <a:solidFill>
                <a:schemeClr val="accent1"/>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p27"/>
          <p:cNvSpPr/>
          <p:nvPr/>
        </p:nvSpPr>
        <p:spPr>
          <a:xfrm>
            <a:off x="0" y="552125"/>
            <a:ext cx="9144000" cy="3942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7"/>
          <p:cNvSpPr txBox="1"/>
          <p:nvPr>
            <p:ph type="title"/>
          </p:nvPr>
        </p:nvSpPr>
        <p:spPr>
          <a:xfrm>
            <a:off x="222950" y="-7249"/>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2"/>
              </a:buClr>
              <a:buSzPts val="935"/>
              <a:buFont typeface="Arial"/>
              <a:buNone/>
            </a:pPr>
            <a:r>
              <a:rPr b="1" lang="en">
                <a:latin typeface="Raleway"/>
                <a:ea typeface="Raleway"/>
                <a:cs typeface="Raleway"/>
                <a:sym typeface="Raleway"/>
              </a:rPr>
              <a:t>What Is AI?</a:t>
            </a:r>
            <a:endParaRPr sz="3250">
              <a:solidFill>
                <a:schemeClr val="dk2"/>
              </a:solidFill>
              <a:latin typeface="Arial"/>
              <a:ea typeface="Arial"/>
              <a:cs typeface="Arial"/>
              <a:sym typeface="Arial"/>
            </a:endParaRPr>
          </a:p>
          <a:p>
            <a:pPr indent="0" lvl="0" marL="0" rtl="0" algn="l">
              <a:lnSpc>
                <a:spcPct val="100000"/>
              </a:lnSpc>
              <a:spcBef>
                <a:spcPts val="1200"/>
              </a:spcBef>
              <a:spcAft>
                <a:spcPts val="0"/>
              </a:spcAft>
              <a:buSzPts val="3200"/>
              <a:buNone/>
            </a:pPr>
            <a:r>
              <a:t/>
            </a:r>
            <a:endParaRPr b="1">
              <a:latin typeface="Raleway"/>
              <a:ea typeface="Raleway"/>
              <a:cs typeface="Raleway"/>
              <a:sym typeface="Raleway"/>
            </a:endParaRPr>
          </a:p>
        </p:txBody>
      </p:sp>
      <p:sp>
        <p:nvSpPr>
          <p:cNvPr id="198" name="Google Shape;198;p27"/>
          <p:cNvSpPr txBox="1"/>
          <p:nvPr>
            <p:ph idx="2" type="body"/>
          </p:nvPr>
        </p:nvSpPr>
        <p:spPr>
          <a:xfrm>
            <a:off x="60400" y="643400"/>
            <a:ext cx="5453100" cy="990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2800">
                <a:solidFill>
                  <a:schemeClr val="dk2"/>
                </a:solidFill>
              </a:rPr>
              <a:t>AI is a computer program that contains a mathematical model.</a:t>
            </a:r>
            <a:endParaRPr sz="2800">
              <a:solidFill>
                <a:schemeClr val="dk2"/>
              </a:solidFill>
              <a:highlight>
                <a:srgbClr val="FFFFFF"/>
              </a:highlight>
            </a:endParaRPr>
          </a:p>
        </p:txBody>
      </p:sp>
      <p:sp>
        <p:nvSpPr>
          <p:cNvPr id="199" name="Google Shape;199;p27"/>
          <p:cNvSpPr/>
          <p:nvPr/>
        </p:nvSpPr>
        <p:spPr>
          <a:xfrm>
            <a:off x="5684425" y="743675"/>
            <a:ext cx="3255600" cy="3559200"/>
          </a:xfrm>
          <a:prstGeom prst="roundRect">
            <a:avLst>
              <a:gd fmla="val 16667" name="adj"/>
            </a:avLst>
          </a:prstGeom>
          <a:noFill/>
          <a:ln cap="flat" cmpd="sng" w="53975">
            <a:solidFill>
              <a:srgbClr val="5A000B"/>
            </a:solidFill>
            <a:prstDash val="dash"/>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2800" u="none" cap="none" strike="noStrike">
                <a:solidFill>
                  <a:srgbClr val="000000"/>
                </a:solidFill>
                <a:latin typeface="Calibri"/>
                <a:ea typeface="Calibri"/>
                <a:cs typeface="Calibri"/>
                <a:sym typeface="Calibri"/>
              </a:rPr>
              <a:t>AI/Machine Learning</a:t>
            </a:r>
            <a:endParaRPr/>
          </a:p>
        </p:txBody>
      </p:sp>
      <p:sp>
        <p:nvSpPr>
          <p:cNvPr id="200" name="Google Shape;200;p27"/>
          <p:cNvSpPr txBox="1"/>
          <p:nvPr>
            <p:ph idx="2" type="body"/>
          </p:nvPr>
        </p:nvSpPr>
        <p:spPr>
          <a:xfrm>
            <a:off x="60400" y="1770400"/>
            <a:ext cx="5548800" cy="1397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800">
                <a:solidFill>
                  <a:schemeClr val="dk2"/>
                </a:solidFill>
              </a:rPr>
              <a:t>The model is good at recognizing and generating data patterns.</a:t>
            </a:r>
            <a:endParaRPr sz="2800">
              <a:solidFill>
                <a:schemeClr val="dk2"/>
              </a:solidFill>
            </a:endParaRPr>
          </a:p>
          <a:p>
            <a:pPr indent="0" lvl="0" marL="0" rtl="0" algn="l">
              <a:lnSpc>
                <a:spcPct val="90000"/>
              </a:lnSpc>
              <a:spcBef>
                <a:spcPts val="1000"/>
              </a:spcBef>
              <a:spcAft>
                <a:spcPts val="0"/>
              </a:spcAft>
              <a:buNone/>
            </a:pPr>
            <a:r>
              <a:t/>
            </a:r>
            <a:endParaRPr>
              <a:solidFill>
                <a:schemeClr val="dk2"/>
              </a:solidFill>
            </a:endParaRPr>
          </a:p>
          <a:p>
            <a:pPr indent="0" lvl="0" marL="0" rtl="0" algn="l">
              <a:lnSpc>
                <a:spcPct val="90000"/>
              </a:lnSpc>
              <a:spcBef>
                <a:spcPts val="1000"/>
              </a:spcBef>
              <a:spcAft>
                <a:spcPts val="0"/>
              </a:spcAft>
              <a:buSzPts val="2800"/>
              <a:buNone/>
            </a:pPr>
            <a:r>
              <a:t/>
            </a:r>
            <a:endParaRPr sz="2800">
              <a:solidFill>
                <a:schemeClr val="dk2"/>
              </a:solidFill>
            </a:endParaRPr>
          </a:p>
          <a:p>
            <a:pPr indent="-50800" lvl="0" marL="228600" rtl="0" algn="l">
              <a:lnSpc>
                <a:spcPct val="90000"/>
              </a:lnSpc>
              <a:spcBef>
                <a:spcPts val="1000"/>
              </a:spcBef>
              <a:spcAft>
                <a:spcPts val="0"/>
              </a:spcAft>
              <a:buSzPts val="2800"/>
              <a:buNone/>
            </a:pPr>
            <a:r>
              <a:t/>
            </a:r>
            <a:endParaRPr sz="2800">
              <a:solidFill>
                <a:schemeClr val="dk2"/>
              </a:solidFill>
            </a:endParaRPr>
          </a:p>
          <a:p>
            <a:pPr indent="0" lvl="0" marL="0" rtl="0" algn="l">
              <a:lnSpc>
                <a:spcPct val="115000"/>
              </a:lnSpc>
              <a:spcBef>
                <a:spcPts val="0"/>
              </a:spcBef>
              <a:spcAft>
                <a:spcPts val="1600"/>
              </a:spcAft>
              <a:buSzPts val="1400"/>
              <a:buNone/>
            </a:pPr>
            <a:r>
              <a:t/>
            </a:r>
            <a:endParaRPr>
              <a:solidFill>
                <a:schemeClr val="dk2"/>
              </a:solidFill>
              <a:highlight>
                <a:srgbClr val="FFFFFF"/>
              </a:highlight>
            </a:endParaRPr>
          </a:p>
        </p:txBody>
      </p:sp>
      <p:sp>
        <p:nvSpPr>
          <p:cNvPr id="201" name="Google Shape;201;p27"/>
          <p:cNvSpPr txBox="1"/>
          <p:nvPr>
            <p:ph idx="2" type="body"/>
          </p:nvPr>
        </p:nvSpPr>
        <p:spPr>
          <a:xfrm>
            <a:off x="60392" y="3162750"/>
            <a:ext cx="5453100" cy="1397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800">
                <a:solidFill>
                  <a:schemeClr val="dk2"/>
                </a:solidFill>
              </a:rPr>
              <a:t>The model’s boundaries are determined (trained) using data.</a:t>
            </a:r>
            <a:endParaRPr sz="2800">
              <a:solidFill>
                <a:schemeClr val="dk2"/>
              </a:solidFill>
            </a:endParaRPr>
          </a:p>
          <a:p>
            <a:pPr indent="0" lvl="0" marL="0" marR="0" rtl="0" algn="l">
              <a:lnSpc>
                <a:spcPct val="90000"/>
              </a:lnSpc>
              <a:spcBef>
                <a:spcPts val="0"/>
              </a:spcBef>
              <a:spcAft>
                <a:spcPts val="0"/>
              </a:spcAft>
              <a:buNone/>
            </a:pPr>
            <a:r>
              <a:t/>
            </a:r>
            <a:endParaRPr sz="2800">
              <a:solidFill>
                <a:schemeClr val="dk2"/>
              </a:solidFill>
            </a:endParaRPr>
          </a:p>
          <a:p>
            <a:pPr indent="0" lvl="0" marL="0" rtl="0" algn="l">
              <a:lnSpc>
                <a:spcPct val="90000"/>
              </a:lnSpc>
              <a:spcBef>
                <a:spcPts val="1000"/>
              </a:spcBef>
              <a:spcAft>
                <a:spcPts val="0"/>
              </a:spcAft>
              <a:buSzPts val="2800"/>
              <a:buNone/>
            </a:pPr>
            <a:r>
              <a:t/>
            </a:r>
            <a:endParaRPr sz="2800">
              <a:solidFill>
                <a:schemeClr val="dk2"/>
              </a:solidFill>
            </a:endParaRPr>
          </a:p>
          <a:p>
            <a:pPr indent="-50800" lvl="0" marL="228600" rtl="0" algn="l">
              <a:lnSpc>
                <a:spcPct val="90000"/>
              </a:lnSpc>
              <a:spcBef>
                <a:spcPts val="1000"/>
              </a:spcBef>
              <a:spcAft>
                <a:spcPts val="0"/>
              </a:spcAft>
              <a:buSzPts val="2800"/>
              <a:buNone/>
            </a:pPr>
            <a:r>
              <a:t/>
            </a:r>
            <a:endParaRPr sz="2800">
              <a:solidFill>
                <a:schemeClr val="dk2"/>
              </a:solidFill>
            </a:endParaRPr>
          </a:p>
          <a:p>
            <a:pPr indent="0" lvl="0" marL="0" rtl="0" algn="l">
              <a:lnSpc>
                <a:spcPct val="115000"/>
              </a:lnSpc>
              <a:spcBef>
                <a:spcPts val="0"/>
              </a:spcBef>
              <a:spcAft>
                <a:spcPts val="1600"/>
              </a:spcAft>
              <a:buSzPts val="1400"/>
              <a:buNone/>
            </a:pPr>
            <a:r>
              <a:t/>
            </a:r>
            <a:endParaRPr>
              <a:solidFill>
                <a:schemeClr val="dk2"/>
              </a:solidFill>
              <a:highlight>
                <a:srgbClr val="FFFFFF"/>
              </a:highlight>
            </a:endParaRPr>
          </a:p>
        </p:txBody>
      </p:sp>
      <p:sp>
        <p:nvSpPr>
          <p:cNvPr id="202" name="Google Shape;202;p27"/>
          <p:cNvSpPr txBox="1"/>
          <p:nvPr>
            <p:ph idx="2" type="body"/>
          </p:nvPr>
        </p:nvSpPr>
        <p:spPr>
          <a:xfrm>
            <a:off x="0" y="4241550"/>
            <a:ext cx="4169700" cy="43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900">
                <a:solidFill>
                  <a:schemeClr val="dk2"/>
                </a:solidFill>
                <a:highlight>
                  <a:srgbClr val="FFFFFF"/>
                </a:highlight>
              </a:rPr>
              <a:t>Thank you to Geoffrey Messier, University of Calgary, for use of these slides.</a:t>
            </a:r>
            <a:endParaRPr sz="900">
              <a:solidFill>
                <a:schemeClr val="dk2"/>
              </a:solidFill>
              <a:highlight>
                <a:srgbClr val="FFFFFF"/>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 name="Shape 206"/>
        <p:cNvGrpSpPr/>
        <p:nvPr/>
      </p:nvGrpSpPr>
      <p:grpSpPr>
        <a:xfrm>
          <a:off x="0" y="0"/>
          <a:ext cx="0" cy="0"/>
          <a:chOff x="0" y="0"/>
          <a:chExt cx="0" cy="0"/>
        </a:xfrm>
      </p:grpSpPr>
      <p:sp>
        <p:nvSpPr>
          <p:cNvPr id="207" name="Google Shape;207;p28"/>
          <p:cNvSpPr/>
          <p:nvPr/>
        </p:nvSpPr>
        <p:spPr>
          <a:xfrm>
            <a:off x="0" y="552125"/>
            <a:ext cx="9144000" cy="3942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8"/>
          <p:cNvSpPr txBox="1"/>
          <p:nvPr>
            <p:ph type="title"/>
          </p:nvPr>
        </p:nvSpPr>
        <p:spPr>
          <a:xfrm>
            <a:off x="222950" y="-7249"/>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2"/>
              </a:buClr>
              <a:buSzPts val="935"/>
              <a:buFont typeface="Arial"/>
              <a:buNone/>
            </a:pPr>
            <a:r>
              <a:rPr b="1" lang="en">
                <a:latin typeface="Raleway"/>
                <a:ea typeface="Raleway"/>
                <a:cs typeface="Raleway"/>
                <a:sym typeface="Raleway"/>
              </a:rPr>
              <a:t>What Is ChatGPT?</a:t>
            </a:r>
            <a:endParaRPr sz="3250">
              <a:solidFill>
                <a:schemeClr val="dk2"/>
              </a:solidFill>
              <a:latin typeface="Arial"/>
              <a:ea typeface="Arial"/>
              <a:cs typeface="Arial"/>
              <a:sym typeface="Arial"/>
            </a:endParaRPr>
          </a:p>
          <a:p>
            <a:pPr indent="0" lvl="0" marL="0" rtl="0" algn="l">
              <a:lnSpc>
                <a:spcPct val="100000"/>
              </a:lnSpc>
              <a:spcBef>
                <a:spcPts val="1200"/>
              </a:spcBef>
              <a:spcAft>
                <a:spcPts val="0"/>
              </a:spcAft>
              <a:buSzPts val="3200"/>
              <a:buNone/>
            </a:pPr>
            <a:r>
              <a:t/>
            </a:r>
            <a:endParaRPr b="1">
              <a:latin typeface="Raleway"/>
              <a:ea typeface="Raleway"/>
              <a:cs typeface="Raleway"/>
              <a:sym typeface="Raleway"/>
            </a:endParaRPr>
          </a:p>
        </p:txBody>
      </p:sp>
      <p:sp>
        <p:nvSpPr>
          <p:cNvPr id="209" name="Google Shape;209;p28"/>
          <p:cNvSpPr txBox="1"/>
          <p:nvPr>
            <p:ph idx="2" type="body"/>
          </p:nvPr>
        </p:nvSpPr>
        <p:spPr>
          <a:xfrm>
            <a:off x="255488" y="643400"/>
            <a:ext cx="5238900" cy="912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2500">
                <a:solidFill>
                  <a:schemeClr val="dk2"/>
                </a:solidFill>
              </a:rPr>
              <a:t>Chat GPT fits in the large language model (LLM) AI family.</a:t>
            </a:r>
            <a:endParaRPr sz="1100">
              <a:solidFill>
                <a:schemeClr val="dk2"/>
              </a:solidFill>
            </a:endParaRPr>
          </a:p>
          <a:p>
            <a:pPr indent="-76200" lvl="1" marL="685800" rtl="0" algn="l">
              <a:lnSpc>
                <a:spcPct val="90000"/>
              </a:lnSpc>
              <a:spcBef>
                <a:spcPts val="500"/>
              </a:spcBef>
              <a:spcAft>
                <a:spcPts val="0"/>
              </a:spcAft>
              <a:buClr>
                <a:srgbClr val="FBB031"/>
              </a:buClr>
              <a:buSzPts val="2400"/>
              <a:buFont typeface="Arial"/>
              <a:buNone/>
            </a:pPr>
            <a:r>
              <a:t/>
            </a:r>
            <a:endParaRPr sz="2100">
              <a:solidFill>
                <a:schemeClr val="dk2"/>
              </a:solidFill>
            </a:endParaRPr>
          </a:p>
          <a:p>
            <a:pPr indent="-50800" lvl="0" marL="228600" rtl="0" algn="l">
              <a:lnSpc>
                <a:spcPct val="90000"/>
              </a:lnSpc>
              <a:spcBef>
                <a:spcPts val="1000"/>
              </a:spcBef>
              <a:spcAft>
                <a:spcPts val="0"/>
              </a:spcAft>
              <a:buClr>
                <a:srgbClr val="E32726"/>
              </a:buClr>
              <a:buSzPts val="2800"/>
              <a:buFont typeface="Arial"/>
              <a:buNone/>
            </a:pPr>
            <a:r>
              <a:t/>
            </a:r>
            <a:endParaRPr sz="2500">
              <a:solidFill>
                <a:schemeClr val="dk2"/>
              </a:solidFill>
            </a:endParaRPr>
          </a:p>
          <a:p>
            <a:pPr indent="0" lvl="0" marL="0" rtl="0" algn="l">
              <a:lnSpc>
                <a:spcPct val="115000"/>
              </a:lnSpc>
              <a:spcBef>
                <a:spcPts val="0"/>
              </a:spcBef>
              <a:spcAft>
                <a:spcPts val="1600"/>
              </a:spcAft>
              <a:buSzPts val="1400"/>
              <a:buNone/>
            </a:pPr>
            <a:r>
              <a:t/>
            </a:r>
            <a:endParaRPr sz="2500">
              <a:solidFill>
                <a:schemeClr val="dk2"/>
              </a:solidFill>
            </a:endParaRPr>
          </a:p>
        </p:txBody>
      </p:sp>
      <p:sp>
        <p:nvSpPr>
          <p:cNvPr id="210" name="Google Shape;210;p28"/>
          <p:cNvSpPr/>
          <p:nvPr/>
        </p:nvSpPr>
        <p:spPr>
          <a:xfrm>
            <a:off x="5684425" y="743675"/>
            <a:ext cx="3255600" cy="3559200"/>
          </a:xfrm>
          <a:prstGeom prst="roundRect">
            <a:avLst>
              <a:gd fmla="val 16667" name="adj"/>
            </a:avLst>
          </a:prstGeom>
          <a:noFill/>
          <a:ln cap="flat" cmpd="sng" w="53975">
            <a:solidFill>
              <a:srgbClr val="5A000B"/>
            </a:solidFill>
            <a:prstDash val="dash"/>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2800" u="none" cap="none" strike="noStrike">
                <a:solidFill>
                  <a:srgbClr val="000000"/>
                </a:solidFill>
                <a:latin typeface="Calibri"/>
                <a:ea typeface="Calibri"/>
                <a:cs typeface="Calibri"/>
                <a:sym typeface="Calibri"/>
              </a:rPr>
              <a:t>AI/Machine Learning</a:t>
            </a:r>
            <a:endParaRPr/>
          </a:p>
        </p:txBody>
      </p:sp>
      <p:sp>
        <p:nvSpPr>
          <p:cNvPr id="211" name="Google Shape;211;p28"/>
          <p:cNvSpPr/>
          <p:nvPr/>
        </p:nvSpPr>
        <p:spPr>
          <a:xfrm>
            <a:off x="6021150" y="1801700"/>
            <a:ext cx="2684100" cy="2443800"/>
          </a:xfrm>
          <a:prstGeom prst="roundRect">
            <a:avLst>
              <a:gd fmla="val 16667" name="adj"/>
            </a:avLst>
          </a:prstGeom>
          <a:solidFill>
            <a:srgbClr val="F4CCCC"/>
          </a:solidFill>
          <a:ln cap="flat" cmpd="sng" w="12700">
            <a:solidFill>
              <a:srgbClr val="5A000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3200" u="none" cap="none" strike="noStrike">
                <a:solidFill>
                  <a:srgbClr val="000000"/>
                </a:solidFill>
                <a:latin typeface="Calibri"/>
                <a:ea typeface="Calibri"/>
                <a:cs typeface="Calibri"/>
                <a:sym typeface="Calibri"/>
              </a:rPr>
              <a:t>LLMs</a:t>
            </a:r>
            <a:endParaRPr/>
          </a:p>
        </p:txBody>
      </p:sp>
      <p:sp>
        <p:nvSpPr>
          <p:cNvPr id="212" name="Google Shape;212;p28"/>
          <p:cNvSpPr/>
          <p:nvPr/>
        </p:nvSpPr>
        <p:spPr>
          <a:xfrm>
            <a:off x="6194650" y="2500325"/>
            <a:ext cx="898200" cy="408300"/>
          </a:xfrm>
          <a:prstGeom prst="flowChartAlternateProcess">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aleway"/>
                <a:ea typeface="Raleway"/>
                <a:cs typeface="Raleway"/>
                <a:sym typeface="Raleway"/>
              </a:rPr>
              <a:t>ChatGPT</a:t>
            </a:r>
            <a:endParaRPr b="1" sz="1200">
              <a:solidFill>
                <a:schemeClr val="lt1"/>
              </a:solidFill>
              <a:latin typeface="Raleway"/>
              <a:ea typeface="Raleway"/>
              <a:cs typeface="Raleway"/>
              <a:sym typeface="Raleway"/>
            </a:endParaRPr>
          </a:p>
        </p:txBody>
      </p:sp>
      <p:sp>
        <p:nvSpPr>
          <p:cNvPr id="213" name="Google Shape;213;p28"/>
          <p:cNvSpPr/>
          <p:nvPr/>
        </p:nvSpPr>
        <p:spPr>
          <a:xfrm>
            <a:off x="6194650" y="3265050"/>
            <a:ext cx="898200" cy="408300"/>
          </a:xfrm>
          <a:prstGeom prst="flowChartAlternateProcess">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aleway"/>
                <a:ea typeface="Raleway"/>
                <a:cs typeface="Raleway"/>
                <a:sym typeface="Raleway"/>
              </a:rPr>
              <a:t>Claude</a:t>
            </a:r>
            <a:endParaRPr b="1" sz="1200">
              <a:solidFill>
                <a:schemeClr val="lt1"/>
              </a:solidFill>
              <a:latin typeface="Raleway"/>
              <a:ea typeface="Raleway"/>
              <a:cs typeface="Raleway"/>
              <a:sym typeface="Raleway"/>
            </a:endParaRPr>
          </a:p>
        </p:txBody>
      </p:sp>
      <p:sp>
        <p:nvSpPr>
          <p:cNvPr id="214" name="Google Shape;214;p28"/>
          <p:cNvSpPr/>
          <p:nvPr/>
        </p:nvSpPr>
        <p:spPr>
          <a:xfrm>
            <a:off x="7499575" y="2500325"/>
            <a:ext cx="898200" cy="408300"/>
          </a:xfrm>
          <a:prstGeom prst="flowChartAlternateProcess">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aleway"/>
                <a:ea typeface="Raleway"/>
                <a:cs typeface="Raleway"/>
                <a:sym typeface="Raleway"/>
              </a:rPr>
              <a:t>Gemini</a:t>
            </a:r>
            <a:endParaRPr b="1" sz="1200">
              <a:solidFill>
                <a:schemeClr val="lt1"/>
              </a:solidFill>
              <a:latin typeface="Raleway"/>
              <a:ea typeface="Raleway"/>
              <a:cs typeface="Raleway"/>
              <a:sym typeface="Raleway"/>
            </a:endParaRPr>
          </a:p>
        </p:txBody>
      </p:sp>
      <p:sp>
        <p:nvSpPr>
          <p:cNvPr id="215" name="Google Shape;215;p28"/>
          <p:cNvSpPr/>
          <p:nvPr/>
        </p:nvSpPr>
        <p:spPr>
          <a:xfrm>
            <a:off x="7504100" y="3265050"/>
            <a:ext cx="898200" cy="408300"/>
          </a:xfrm>
          <a:prstGeom prst="flowChartAlternateProcess">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aleway"/>
                <a:ea typeface="Raleway"/>
                <a:cs typeface="Raleway"/>
                <a:sym typeface="Raleway"/>
              </a:rPr>
              <a:t>Grok</a:t>
            </a:r>
            <a:endParaRPr b="1" sz="1200">
              <a:solidFill>
                <a:schemeClr val="lt1"/>
              </a:solidFill>
              <a:latin typeface="Raleway"/>
              <a:ea typeface="Raleway"/>
              <a:cs typeface="Raleway"/>
              <a:sym typeface="Raleway"/>
            </a:endParaRPr>
          </a:p>
        </p:txBody>
      </p:sp>
      <p:sp>
        <p:nvSpPr>
          <p:cNvPr id="216" name="Google Shape;216;p28"/>
          <p:cNvSpPr txBox="1"/>
          <p:nvPr>
            <p:ph idx="2" type="body"/>
          </p:nvPr>
        </p:nvSpPr>
        <p:spPr>
          <a:xfrm>
            <a:off x="255488" y="1654424"/>
            <a:ext cx="5238900" cy="912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500">
                <a:solidFill>
                  <a:schemeClr val="dk2"/>
                </a:solidFill>
              </a:rPr>
              <a:t>“Large” refers to the number of model boundaries/parameters.</a:t>
            </a:r>
            <a:endParaRPr sz="1100">
              <a:solidFill>
                <a:schemeClr val="dk2"/>
              </a:solidFill>
            </a:endParaRPr>
          </a:p>
          <a:p>
            <a:pPr indent="-76200" lvl="1" marL="685800" rtl="0" algn="l">
              <a:lnSpc>
                <a:spcPct val="90000"/>
              </a:lnSpc>
              <a:spcBef>
                <a:spcPts val="500"/>
              </a:spcBef>
              <a:spcAft>
                <a:spcPts val="0"/>
              </a:spcAft>
              <a:buSzPts val="2400"/>
              <a:buNone/>
            </a:pPr>
            <a:r>
              <a:t/>
            </a:r>
            <a:endParaRPr sz="2100">
              <a:solidFill>
                <a:schemeClr val="dk2"/>
              </a:solidFill>
            </a:endParaRPr>
          </a:p>
          <a:p>
            <a:pPr indent="-50800" lvl="0" marL="228600" rtl="0" algn="l">
              <a:lnSpc>
                <a:spcPct val="90000"/>
              </a:lnSpc>
              <a:spcBef>
                <a:spcPts val="1000"/>
              </a:spcBef>
              <a:spcAft>
                <a:spcPts val="0"/>
              </a:spcAft>
              <a:buSzPts val="2800"/>
              <a:buNone/>
            </a:pPr>
            <a:r>
              <a:t/>
            </a:r>
            <a:endParaRPr sz="2500">
              <a:solidFill>
                <a:schemeClr val="dk2"/>
              </a:solidFill>
            </a:endParaRPr>
          </a:p>
          <a:p>
            <a:pPr indent="0" lvl="0" marL="0" rtl="0" algn="l">
              <a:lnSpc>
                <a:spcPct val="115000"/>
              </a:lnSpc>
              <a:spcBef>
                <a:spcPts val="0"/>
              </a:spcBef>
              <a:spcAft>
                <a:spcPts val="1600"/>
              </a:spcAft>
              <a:buSzPts val="1400"/>
              <a:buNone/>
            </a:pPr>
            <a:r>
              <a:t/>
            </a:r>
            <a:endParaRPr sz="2500">
              <a:solidFill>
                <a:schemeClr val="dk2"/>
              </a:solidFill>
            </a:endParaRPr>
          </a:p>
        </p:txBody>
      </p:sp>
      <p:sp>
        <p:nvSpPr>
          <p:cNvPr id="217" name="Google Shape;217;p28"/>
          <p:cNvSpPr txBox="1"/>
          <p:nvPr>
            <p:ph idx="2" type="body"/>
          </p:nvPr>
        </p:nvSpPr>
        <p:spPr>
          <a:xfrm>
            <a:off x="255488" y="2567300"/>
            <a:ext cx="5238900" cy="1803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500">
                <a:solidFill>
                  <a:schemeClr val="dk2"/>
                </a:solidFill>
              </a:rPr>
              <a:t>Language model AI is good at:</a:t>
            </a:r>
            <a:endParaRPr sz="1100">
              <a:solidFill>
                <a:schemeClr val="dk2"/>
              </a:solidFill>
            </a:endParaRPr>
          </a:p>
          <a:p>
            <a:pPr indent="-209550" lvl="1" marL="685800" rtl="0" algn="l">
              <a:lnSpc>
                <a:spcPct val="90000"/>
              </a:lnSpc>
              <a:spcBef>
                <a:spcPts val="500"/>
              </a:spcBef>
              <a:spcAft>
                <a:spcPts val="0"/>
              </a:spcAft>
              <a:buClr>
                <a:schemeClr val="dk2"/>
              </a:buClr>
              <a:buSzPts val="2100"/>
              <a:buFont typeface="Raleway"/>
              <a:buChar char="•"/>
            </a:pPr>
            <a:r>
              <a:rPr lang="en" sz="2100">
                <a:solidFill>
                  <a:schemeClr val="dk2"/>
                </a:solidFill>
              </a:rPr>
              <a:t>Interpreting language in the user’s prompts.</a:t>
            </a:r>
            <a:endParaRPr sz="1100">
              <a:solidFill>
                <a:schemeClr val="dk2"/>
              </a:solidFill>
            </a:endParaRPr>
          </a:p>
          <a:p>
            <a:pPr indent="-209550" lvl="1" marL="685800" rtl="0" algn="l">
              <a:lnSpc>
                <a:spcPct val="90000"/>
              </a:lnSpc>
              <a:spcBef>
                <a:spcPts val="500"/>
              </a:spcBef>
              <a:spcAft>
                <a:spcPts val="0"/>
              </a:spcAft>
              <a:buClr>
                <a:schemeClr val="dk2"/>
              </a:buClr>
              <a:buSzPts val="2100"/>
              <a:buFont typeface="Raleway"/>
              <a:buChar char="•"/>
            </a:pPr>
            <a:r>
              <a:rPr lang="en" sz="2100">
                <a:solidFill>
                  <a:schemeClr val="dk2"/>
                </a:solidFill>
              </a:rPr>
              <a:t>Generating new language based on those prompts.</a:t>
            </a:r>
            <a:endParaRPr sz="2500">
              <a:solidFill>
                <a:schemeClr val="dk2"/>
              </a:solidFill>
            </a:endParaRPr>
          </a:p>
          <a:p>
            <a:pPr indent="-50800" lvl="0" marL="228600" rtl="0" algn="l">
              <a:lnSpc>
                <a:spcPct val="90000"/>
              </a:lnSpc>
              <a:spcBef>
                <a:spcPts val="1000"/>
              </a:spcBef>
              <a:spcAft>
                <a:spcPts val="0"/>
              </a:spcAft>
              <a:buSzPts val="2800"/>
              <a:buNone/>
            </a:pPr>
            <a:r>
              <a:t/>
            </a:r>
            <a:endParaRPr sz="2500">
              <a:solidFill>
                <a:schemeClr val="dk2"/>
              </a:solidFill>
            </a:endParaRPr>
          </a:p>
          <a:p>
            <a:pPr indent="0" lvl="0" marL="0" rtl="0" algn="l">
              <a:lnSpc>
                <a:spcPct val="115000"/>
              </a:lnSpc>
              <a:spcBef>
                <a:spcPts val="0"/>
              </a:spcBef>
              <a:spcAft>
                <a:spcPts val="1600"/>
              </a:spcAft>
              <a:buSzPts val="1400"/>
              <a:buNone/>
            </a:pPr>
            <a:r>
              <a:t/>
            </a:r>
            <a:endParaRPr sz="2500">
              <a:solidFill>
                <a:schemeClr val="dk2"/>
              </a:solidFill>
            </a:endParaRPr>
          </a:p>
        </p:txBody>
      </p:sp>
      <p:sp>
        <p:nvSpPr>
          <p:cNvPr id="218" name="Google Shape;218;p28"/>
          <p:cNvSpPr txBox="1"/>
          <p:nvPr>
            <p:ph idx="2" type="body"/>
          </p:nvPr>
        </p:nvSpPr>
        <p:spPr>
          <a:xfrm>
            <a:off x="0" y="4241550"/>
            <a:ext cx="4169700" cy="43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900">
                <a:solidFill>
                  <a:schemeClr val="dk2"/>
                </a:solidFill>
                <a:highlight>
                  <a:srgbClr val="FFFFFF"/>
                </a:highlight>
              </a:rPr>
              <a:t>Thank you to Geoffrey Messier, University of Calgary, for use of these slides.</a:t>
            </a:r>
            <a:endParaRPr sz="900">
              <a:solidFill>
                <a:schemeClr val="dk2"/>
              </a:solidFill>
              <a:highlight>
                <a:srgbClr val="FFFFFF"/>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p29"/>
          <p:cNvSpPr txBox="1"/>
          <p:nvPr>
            <p:ph type="title"/>
          </p:nvPr>
        </p:nvSpPr>
        <p:spPr>
          <a:xfrm>
            <a:off x="222950" y="-7249"/>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2"/>
              </a:buClr>
              <a:buSzPts val="935"/>
              <a:buFont typeface="Arial"/>
              <a:buNone/>
            </a:pPr>
            <a:r>
              <a:rPr b="1" lang="en">
                <a:latin typeface="Raleway"/>
                <a:ea typeface="Raleway"/>
                <a:cs typeface="Raleway"/>
                <a:sym typeface="Raleway"/>
              </a:rPr>
              <a:t>How Is AI Used?</a:t>
            </a:r>
            <a:endParaRPr sz="3250">
              <a:solidFill>
                <a:schemeClr val="dk2"/>
              </a:solidFill>
              <a:latin typeface="Arial"/>
              <a:ea typeface="Arial"/>
              <a:cs typeface="Arial"/>
              <a:sym typeface="Arial"/>
            </a:endParaRPr>
          </a:p>
          <a:p>
            <a:pPr indent="0" lvl="0" marL="0" rtl="0" algn="l">
              <a:lnSpc>
                <a:spcPct val="100000"/>
              </a:lnSpc>
              <a:spcBef>
                <a:spcPts val="1200"/>
              </a:spcBef>
              <a:spcAft>
                <a:spcPts val="0"/>
              </a:spcAft>
              <a:buSzPts val="3200"/>
              <a:buNone/>
            </a:pPr>
            <a:r>
              <a:t/>
            </a:r>
            <a:endParaRPr b="1">
              <a:latin typeface="Raleway"/>
              <a:ea typeface="Raleway"/>
              <a:cs typeface="Raleway"/>
              <a:sym typeface="Raleway"/>
            </a:endParaRPr>
          </a:p>
        </p:txBody>
      </p:sp>
      <p:sp>
        <p:nvSpPr>
          <p:cNvPr id="224" name="Google Shape;224;p29"/>
          <p:cNvSpPr txBox="1"/>
          <p:nvPr>
            <p:ph idx="2" type="body"/>
          </p:nvPr>
        </p:nvSpPr>
        <p:spPr>
          <a:xfrm>
            <a:off x="231325" y="643400"/>
            <a:ext cx="8912700" cy="1362300"/>
          </a:xfrm>
          <a:prstGeom prst="rect">
            <a:avLst/>
          </a:prstGeom>
          <a:noFill/>
          <a:ln>
            <a:noFill/>
          </a:ln>
        </p:spPr>
        <p:txBody>
          <a:bodyPr anchorCtr="0" anchor="t" bIns="91425" lIns="91425" spcFirstLastPara="1" rIns="91425" wrap="square" tIns="91425">
            <a:noAutofit/>
          </a:bodyPr>
          <a:lstStyle/>
          <a:p>
            <a:pPr indent="-209550" lvl="0" marL="228600" rtl="0" algn="l">
              <a:lnSpc>
                <a:spcPct val="90000"/>
              </a:lnSpc>
              <a:spcBef>
                <a:spcPts val="0"/>
              </a:spcBef>
              <a:spcAft>
                <a:spcPts val="0"/>
              </a:spcAft>
              <a:buClr>
                <a:schemeClr val="dk2"/>
              </a:buClr>
              <a:buSzPts val="2500"/>
              <a:buFont typeface="Raleway"/>
              <a:buChar char="•"/>
            </a:pPr>
            <a:r>
              <a:rPr lang="en" sz="2500">
                <a:solidFill>
                  <a:schemeClr val="dk2"/>
                </a:solidFill>
              </a:rPr>
              <a:t>How do people use AI?</a:t>
            </a:r>
            <a:endParaRPr sz="2500">
              <a:solidFill>
                <a:schemeClr val="dk2"/>
              </a:solidFill>
            </a:endParaRPr>
          </a:p>
          <a:p>
            <a:pPr indent="-209550" lvl="1" marL="685800" rtl="0" algn="l">
              <a:lnSpc>
                <a:spcPct val="90000"/>
              </a:lnSpc>
              <a:spcBef>
                <a:spcPts val="500"/>
              </a:spcBef>
              <a:spcAft>
                <a:spcPts val="0"/>
              </a:spcAft>
              <a:buClr>
                <a:schemeClr val="dk2"/>
              </a:buClr>
              <a:buSzPts val="2100"/>
              <a:buFont typeface="Raleway"/>
              <a:buChar char="•"/>
            </a:pPr>
            <a:r>
              <a:rPr lang="en" sz="2100">
                <a:solidFill>
                  <a:schemeClr val="dk2"/>
                </a:solidFill>
              </a:rPr>
              <a:t>In conversation (ie. ChatGPT style chat bots)</a:t>
            </a:r>
            <a:endParaRPr sz="2100">
              <a:solidFill>
                <a:schemeClr val="dk2"/>
              </a:solidFill>
            </a:endParaRPr>
          </a:p>
          <a:p>
            <a:pPr indent="-209550" lvl="1" marL="685800" rtl="0" algn="l">
              <a:lnSpc>
                <a:spcPct val="90000"/>
              </a:lnSpc>
              <a:spcBef>
                <a:spcPts val="500"/>
              </a:spcBef>
              <a:spcAft>
                <a:spcPts val="0"/>
              </a:spcAft>
              <a:buClr>
                <a:schemeClr val="dk2"/>
              </a:buClr>
              <a:buSzPts val="2100"/>
              <a:buFont typeface="Raleway"/>
              <a:buChar char="•"/>
            </a:pPr>
            <a:r>
              <a:rPr lang="en" sz="2100">
                <a:solidFill>
                  <a:schemeClr val="dk2"/>
                </a:solidFill>
              </a:rPr>
              <a:t>Integrated into another computer system</a:t>
            </a:r>
            <a:endParaRPr sz="2100">
              <a:solidFill>
                <a:schemeClr val="dk2"/>
              </a:solidFill>
            </a:endParaRPr>
          </a:p>
          <a:p>
            <a:pPr indent="-50800" lvl="0" marL="228600" rtl="0" algn="l">
              <a:lnSpc>
                <a:spcPct val="90000"/>
              </a:lnSpc>
              <a:spcBef>
                <a:spcPts val="1000"/>
              </a:spcBef>
              <a:spcAft>
                <a:spcPts val="0"/>
              </a:spcAft>
              <a:buClr>
                <a:srgbClr val="E32726"/>
              </a:buClr>
              <a:buSzPts val="2800"/>
              <a:buFont typeface="Arial"/>
              <a:buNone/>
            </a:pPr>
            <a:r>
              <a:t/>
            </a:r>
            <a:endParaRPr sz="2500">
              <a:solidFill>
                <a:schemeClr val="dk2"/>
              </a:solidFill>
            </a:endParaRPr>
          </a:p>
          <a:p>
            <a:pPr indent="0" lvl="0" marL="0" rtl="0" algn="l">
              <a:lnSpc>
                <a:spcPct val="115000"/>
              </a:lnSpc>
              <a:spcBef>
                <a:spcPts val="0"/>
              </a:spcBef>
              <a:spcAft>
                <a:spcPts val="1600"/>
              </a:spcAft>
              <a:buSzPts val="1400"/>
              <a:buNone/>
            </a:pPr>
            <a:r>
              <a:t/>
            </a:r>
            <a:endParaRPr sz="2500">
              <a:solidFill>
                <a:schemeClr val="dk2"/>
              </a:solidFill>
            </a:endParaRPr>
          </a:p>
        </p:txBody>
      </p:sp>
      <p:sp>
        <p:nvSpPr>
          <p:cNvPr id="225" name="Google Shape;225;p29"/>
          <p:cNvSpPr txBox="1"/>
          <p:nvPr>
            <p:ph idx="2" type="body"/>
          </p:nvPr>
        </p:nvSpPr>
        <p:spPr>
          <a:xfrm>
            <a:off x="0" y="4241550"/>
            <a:ext cx="4169700" cy="43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900">
                <a:solidFill>
                  <a:schemeClr val="dk2"/>
                </a:solidFill>
                <a:highlight>
                  <a:srgbClr val="FFFFFF"/>
                </a:highlight>
              </a:rPr>
              <a:t>Thank you to Geoffrey Messier, University of Calgary, for use of these slides.</a:t>
            </a:r>
            <a:endParaRPr sz="900">
              <a:solidFill>
                <a:schemeClr val="dk2"/>
              </a:solidFill>
              <a:highlight>
                <a:srgbClr val="FFFFFF"/>
              </a:highlight>
            </a:endParaRPr>
          </a:p>
        </p:txBody>
      </p:sp>
      <p:sp>
        <p:nvSpPr>
          <p:cNvPr id="226" name="Google Shape;226;p29"/>
          <p:cNvSpPr txBox="1"/>
          <p:nvPr>
            <p:ph idx="2" type="body"/>
          </p:nvPr>
        </p:nvSpPr>
        <p:spPr>
          <a:xfrm>
            <a:off x="222950" y="2284900"/>
            <a:ext cx="8912700" cy="1362300"/>
          </a:xfrm>
          <a:prstGeom prst="rect">
            <a:avLst/>
          </a:prstGeom>
          <a:noFill/>
          <a:ln>
            <a:noFill/>
          </a:ln>
        </p:spPr>
        <p:txBody>
          <a:bodyPr anchorCtr="0" anchor="t" bIns="91425" lIns="91425" spcFirstLastPara="1" rIns="91425" wrap="square" tIns="91425">
            <a:noAutofit/>
          </a:bodyPr>
          <a:lstStyle/>
          <a:p>
            <a:pPr indent="-209550" lvl="0" marL="228600" rtl="0" algn="l">
              <a:lnSpc>
                <a:spcPct val="90000"/>
              </a:lnSpc>
              <a:spcBef>
                <a:spcPts val="1000"/>
              </a:spcBef>
              <a:spcAft>
                <a:spcPts val="0"/>
              </a:spcAft>
              <a:buClr>
                <a:schemeClr val="dk2"/>
              </a:buClr>
              <a:buSzPts val="2500"/>
              <a:buFont typeface="Raleway"/>
              <a:buChar char="•"/>
            </a:pPr>
            <a:r>
              <a:rPr lang="en" sz="2500">
                <a:solidFill>
                  <a:schemeClr val="dk2"/>
                </a:solidFill>
              </a:rPr>
              <a:t>What do people use AI for?</a:t>
            </a:r>
            <a:endParaRPr sz="2500">
              <a:solidFill>
                <a:schemeClr val="dk2"/>
              </a:solidFill>
            </a:endParaRPr>
          </a:p>
          <a:p>
            <a:pPr indent="-209550" lvl="1" marL="685800" rtl="0" algn="l">
              <a:lnSpc>
                <a:spcPct val="90000"/>
              </a:lnSpc>
              <a:spcBef>
                <a:spcPts val="500"/>
              </a:spcBef>
              <a:spcAft>
                <a:spcPts val="0"/>
              </a:spcAft>
              <a:buClr>
                <a:schemeClr val="dk2"/>
              </a:buClr>
              <a:buSzPts val="2100"/>
              <a:buFont typeface="Raleway"/>
              <a:buChar char="•"/>
            </a:pPr>
            <a:r>
              <a:rPr lang="en" sz="2100">
                <a:solidFill>
                  <a:schemeClr val="dk2"/>
                </a:solidFill>
              </a:rPr>
              <a:t>Getting information/advice</a:t>
            </a:r>
            <a:endParaRPr sz="2100">
              <a:solidFill>
                <a:schemeClr val="dk2"/>
              </a:solidFill>
            </a:endParaRPr>
          </a:p>
          <a:p>
            <a:pPr indent="-209550" lvl="1" marL="685800" rtl="0" algn="l">
              <a:lnSpc>
                <a:spcPct val="90000"/>
              </a:lnSpc>
              <a:spcBef>
                <a:spcPts val="500"/>
              </a:spcBef>
              <a:spcAft>
                <a:spcPts val="0"/>
              </a:spcAft>
              <a:buClr>
                <a:schemeClr val="dk2"/>
              </a:buClr>
              <a:buSzPts val="2100"/>
              <a:buFont typeface="Raleway"/>
              <a:buChar char="•"/>
            </a:pPr>
            <a:r>
              <a:rPr lang="en" sz="2100">
                <a:solidFill>
                  <a:schemeClr val="dk2"/>
                </a:solidFill>
              </a:rPr>
              <a:t>Companionship/entertainment</a:t>
            </a:r>
            <a:endParaRPr sz="2100">
              <a:solidFill>
                <a:schemeClr val="dk2"/>
              </a:solidFill>
            </a:endParaRPr>
          </a:p>
          <a:p>
            <a:pPr indent="-209550" lvl="1" marL="685800" rtl="0" algn="l">
              <a:lnSpc>
                <a:spcPct val="90000"/>
              </a:lnSpc>
              <a:spcBef>
                <a:spcPts val="500"/>
              </a:spcBef>
              <a:spcAft>
                <a:spcPts val="0"/>
              </a:spcAft>
              <a:buClr>
                <a:schemeClr val="dk2"/>
              </a:buClr>
              <a:buSzPts val="2100"/>
              <a:buFont typeface="Raleway"/>
              <a:buChar char="•"/>
            </a:pPr>
            <a:r>
              <a:rPr lang="en" sz="2100">
                <a:solidFill>
                  <a:schemeClr val="dk2"/>
                </a:solidFill>
              </a:rPr>
              <a:t>Help making decisions or understanding data</a:t>
            </a:r>
            <a:endParaRPr sz="2500">
              <a:solidFill>
                <a:schemeClr val="dk2"/>
              </a:solidFill>
            </a:endParaRPr>
          </a:p>
          <a:p>
            <a:pPr indent="-50800" lvl="0" marL="228600" rtl="0" algn="l">
              <a:lnSpc>
                <a:spcPct val="90000"/>
              </a:lnSpc>
              <a:spcBef>
                <a:spcPts val="1000"/>
              </a:spcBef>
              <a:spcAft>
                <a:spcPts val="0"/>
              </a:spcAft>
              <a:buClr>
                <a:srgbClr val="E32726"/>
              </a:buClr>
              <a:buSzPts val="2800"/>
              <a:buFont typeface="Arial"/>
              <a:buNone/>
            </a:pPr>
            <a:r>
              <a:t/>
            </a:r>
            <a:endParaRPr sz="2500">
              <a:solidFill>
                <a:schemeClr val="dk2"/>
              </a:solidFill>
            </a:endParaRPr>
          </a:p>
          <a:p>
            <a:pPr indent="0" lvl="0" marL="0" rtl="0" algn="l">
              <a:lnSpc>
                <a:spcPct val="115000"/>
              </a:lnSpc>
              <a:spcBef>
                <a:spcPts val="0"/>
              </a:spcBef>
              <a:spcAft>
                <a:spcPts val="1600"/>
              </a:spcAft>
              <a:buSzPts val="1400"/>
              <a:buNone/>
            </a:pPr>
            <a:r>
              <a:t/>
            </a:r>
            <a:endParaRPr sz="25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30"/>
          <p:cNvSpPr/>
          <p:nvPr/>
        </p:nvSpPr>
        <p:spPr>
          <a:xfrm>
            <a:off x="0" y="552125"/>
            <a:ext cx="9144000" cy="3942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30"/>
          <p:cNvSpPr txBox="1"/>
          <p:nvPr>
            <p:ph type="title"/>
          </p:nvPr>
        </p:nvSpPr>
        <p:spPr>
          <a:xfrm>
            <a:off x="222950" y="-95175"/>
            <a:ext cx="8342100" cy="9126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SzPts val="3200"/>
              <a:buNone/>
            </a:pPr>
            <a:r>
              <a:rPr b="1" lang="en">
                <a:latin typeface="Raleway"/>
                <a:ea typeface="Raleway"/>
                <a:cs typeface="Raleway"/>
                <a:sym typeface="Raleway"/>
              </a:rPr>
              <a:t>AI 101: Core Concepts</a:t>
            </a:r>
            <a:endParaRPr sz="3250">
              <a:solidFill>
                <a:schemeClr val="dk2"/>
              </a:solidFill>
              <a:latin typeface="Arial"/>
              <a:ea typeface="Arial"/>
              <a:cs typeface="Arial"/>
              <a:sym typeface="Arial"/>
            </a:endParaRPr>
          </a:p>
          <a:p>
            <a:pPr indent="0" lvl="0" marL="0" rtl="0" algn="l">
              <a:lnSpc>
                <a:spcPct val="100000"/>
              </a:lnSpc>
              <a:spcBef>
                <a:spcPts val="1200"/>
              </a:spcBef>
              <a:spcAft>
                <a:spcPts val="0"/>
              </a:spcAft>
              <a:buSzPts val="3200"/>
              <a:buNone/>
            </a:pPr>
            <a:r>
              <a:t/>
            </a:r>
            <a:endParaRPr b="1">
              <a:latin typeface="Raleway"/>
              <a:ea typeface="Raleway"/>
              <a:cs typeface="Raleway"/>
              <a:sym typeface="Raleway"/>
            </a:endParaRPr>
          </a:p>
        </p:txBody>
      </p:sp>
      <p:pic>
        <p:nvPicPr>
          <p:cNvPr id="233" name="Google Shape;233;p30"/>
          <p:cNvPicPr preferRelativeResize="0"/>
          <p:nvPr/>
        </p:nvPicPr>
        <p:blipFill rotWithShape="1">
          <a:blip r:embed="rId4">
            <a:alphaModFix/>
          </a:blip>
          <a:srcRect b="0" l="0" r="0" t="0"/>
          <a:stretch/>
        </p:blipFill>
        <p:spPr>
          <a:xfrm>
            <a:off x="4450100" y="1052150"/>
            <a:ext cx="4693900" cy="2832925"/>
          </a:xfrm>
          <a:prstGeom prst="rect">
            <a:avLst/>
          </a:prstGeom>
          <a:solidFill>
            <a:schemeClr val="lt1"/>
          </a:solidFill>
          <a:ln>
            <a:noFill/>
          </a:ln>
        </p:spPr>
      </p:pic>
      <p:sp>
        <p:nvSpPr>
          <p:cNvPr id="234" name="Google Shape;234;p30"/>
          <p:cNvSpPr txBox="1"/>
          <p:nvPr/>
        </p:nvSpPr>
        <p:spPr>
          <a:xfrm>
            <a:off x="95100" y="868275"/>
            <a:ext cx="45093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dk1"/>
                </a:solidFill>
                <a:latin typeface="Raleway"/>
                <a:ea typeface="Raleway"/>
                <a:cs typeface="Raleway"/>
                <a:sym typeface="Raleway"/>
              </a:rPr>
              <a:t>Not all AI is the same…</a:t>
            </a:r>
            <a:endParaRPr b="1" i="0" sz="28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t/>
            </a:r>
            <a:endParaRPr b="1" i="0" sz="2400" u="none" cap="none" strike="noStrike">
              <a:solidFill>
                <a:schemeClr val="dk2"/>
              </a:solidFill>
              <a:latin typeface="Raleway"/>
              <a:ea typeface="Raleway"/>
              <a:cs typeface="Raleway"/>
              <a:sym typeface="Raleway"/>
            </a:endParaRPr>
          </a:p>
        </p:txBody>
      </p:sp>
      <p:sp>
        <p:nvSpPr>
          <p:cNvPr id="235" name="Google Shape;235;p30"/>
          <p:cNvSpPr txBox="1"/>
          <p:nvPr/>
        </p:nvSpPr>
        <p:spPr>
          <a:xfrm>
            <a:off x="4776750" y="3885075"/>
            <a:ext cx="4419000" cy="27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Raleway"/>
                <a:ea typeface="Raleway"/>
                <a:cs typeface="Raleway"/>
                <a:sym typeface="Raleway"/>
              </a:rPr>
              <a:t>Source: Hanassab, Simon &amp; Abbara, Ali &amp; Yeung, Arthur &amp; Voliotis, Margaritis &amp; Tsaneva-Atanasova, Krasimira &amp; Kelsey, Thomas &amp; Trew, Geoffrey &amp; Nelson, Scott &amp; Heinis, Thomas &amp; Dhillo, Waljit. (2024). The prospect of artificial intelligence to personalize assisted reproductive technology.</a:t>
            </a:r>
            <a:endParaRPr b="0" i="0" sz="800" u="none" cap="none" strike="noStrike">
              <a:solidFill>
                <a:schemeClr val="dk2"/>
              </a:solidFill>
              <a:latin typeface="Raleway"/>
              <a:ea typeface="Raleway"/>
              <a:cs typeface="Raleway"/>
              <a:sym typeface="Raleway"/>
            </a:endParaRPr>
          </a:p>
        </p:txBody>
      </p:sp>
      <p:cxnSp>
        <p:nvCxnSpPr>
          <p:cNvPr id="236" name="Google Shape;236;p30"/>
          <p:cNvCxnSpPr/>
          <p:nvPr/>
        </p:nvCxnSpPr>
        <p:spPr>
          <a:xfrm rot="10800000">
            <a:off x="7827475" y="3081925"/>
            <a:ext cx="489900" cy="408300"/>
          </a:xfrm>
          <a:prstGeom prst="straightConnector1">
            <a:avLst/>
          </a:prstGeom>
          <a:noFill/>
          <a:ln cap="flat" cmpd="sng" w="38100">
            <a:solidFill>
              <a:srgbClr val="E32726"/>
            </a:solidFill>
            <a:prstDash val="solid"/>
            <a:round/>
            <a:headEnd len="med" w="med" type="none"/>
            <a:tailEnd len="med" w="med" type="triangle"/>
          </a:ln>
        </p:spPr>
      </p:cxnSp>
      <p:sp>
        <p:nvSpPr>
          <p:cNvPr id="237" name="Google Shape;237;p30"/>
          <p:cNvSpPr/>
          <p:nvPr/>
        </p:nvSpPr>
        <p:spPr>
          <a:xfrm>
            <a:off x="8258875" y="3571875"/>
            <a:ext cx="836700" cy="377700"/>
          </a:xfrm>
          <a:prstGeom prst="flowChartAlternateProcess">
            <a:avLst/>
          </a:prstGeom>
          <a:solidFill>
            <a:srgbClr val="E32726"/>
          </a:solidFill>
          <a:ln cap="flat" cmpd="sng" w="9525">
            <a:solidFill>
              <a:srgbClr val="E327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Raleway"/>
                <a:ea typeface="Raleway"/>
                <a:cs typeface="Raleway"/>
                <a:sym typeface="Raleway"/>
              </a:rPr>
              <a:t>ChatGPT</a:t>
            </a:r>
            <a:endParaRPr b="1" sz="1100">
              <a:solidFill>
                <a:schemeClr val="lt1"/>
              </a:solidFill>
              <a:latin typeface="Raleway"/>
              <a:ea typeface="Raleway"/>
              <a:cs typeface="Raleway"/>
              <a:sym typeface="Raleway"/>
            </a:endParaRPr>
          </a:p>
        </p:txBody>
      </p:sp>
      <p:sp>
        <p:nvSpPr>
          <p:cNvPr id="238" name="Google Shape;238;p30"/>
          <p:cNvSpPr txBox="1"/>
          <p:nvPr/>
        </p:nvSpPr>
        <p:spPr>
          <a:xfrm>
            <a:off x="95095" y="2011275"/>
            <a:ext cx="45093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Raleway"/>
                <a:ea typeface="Raleway"/>
                <a:cs typeface="Raleway"/>
                <a:sym typeface="Raleway"/>
              </a:rPr>
              <a:t>While it is a significant component of how we talk about </a:t>
            </a:r>
            <a:r>
              <a:rPr b="1" i="0" lang="en" sz="1800" u="none" cap="none" strike="noStrike">
                <a:solidFill>
                  <a:schemeClr val="dk2"/>
                </a:solidFill>
                <a:latin typeface="Raleway"/>
                <a:ea typeface="Raleway"/>
                <a:cs typeface="Raleway"/>
                <a:sym typeface="Raleway"/>
              </a:rPr>
              <a:t>AI, Generative AI (i.e., ChatGPT, Claude, Grok, Gemini models) is just one of many diverse techniques and technologies within the broade</a:t>
            </a:r>
            <a:r>
              <a:rPr b="0" i="0" lang="en" sz="1800" u="none" cap="none" strike="noStrike">
                <a:solidFill>
                  <a:schemeClr val="dk2"/>
                </a:solidFill>
                <a:latin typeface="Raleway"/>
                <a:ea typeface="Raleway"/>
                <a:cs typeface="Raleway"/>
                <a:sym typeface="Raleway"/>
              </a:rPr>
              <a:t>r AI landscape.</a:t>
            </a:r>
            <a:endParaRPr b="1" i="0" sz="2400" u="none" cap="none" strike="noStrike">
              <a:solidFill>
                <a:schemeClr val="dk2"/>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