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5143500" cx="9144000"/>
  <p:notesSz cx="6858000" cy="9144000"/>
  <p:embeddedFontLst>
    <p:embeddedFont>
      <p:font typeface="Asap Condensed"/>
      <p:regular r:id="rId27"/>
      <p:bold r:id="rId28"/>
      <p:italic r:id="rId29"/>
      <p:boldItalic r:id="rId30"/>
    </p:embeddedFont>
    <p:embeddedFont>
      <p:font typeface="Raleway"/>
      <p:regular r:id="rId31"/>
      <p:bold r:id="rId32"/>
      <p:italic r:id="rId33"/>
      <p:boldItalic r:id="rId34"/>
    </p:embeddedFont>
    <p:embeddedFont>
      <p:font typeface="Raleway ExtraBold"/>
      <p:bold r:id="rId35"/>
      <p:boldItalic r:id="rId36"/>
    </p:embeddedFont>
    <p:embeddedFont>
      <p:font typeface="Lato"/>
      <p:regular r:id="rId37"/>
      <p:bold r:id="rId38"/>
      <p:italic r:id="rId39"/>
      <p:boldItalic r:id="rId40"/>
    </p:embeddedFont>
    <p:embeddedFont>
      <p:font typeface="Raleway Light"/>
      <p:regular r:id="rId41"/>
      <p:bold r:id="rId42"/>
      <p:italic r:id="rId43"/>
      <p:boldItalic r:id="rId44"/>
    </p:embeddedFont>
    <p:embeddedFont>
      <p:font typeface="Roboto Condensed"/>
      <p:regular r:id="rId45"/>
      <p:bold r:id="rId46"/>
      <p:italic r:id="rId47"/>
      <p:boldItalic r:id="rId48"/>
    </p:embeddedFont>
    <p:embeddedFont>
      <p:font typeface="Asap Condensed Medium"/>
      <p:regular r:id="rId49"/>
      <p:bold r:id="rId50"/>
      <p:italic r:id="rId51"/>
      <p:boldItalic r:id="rId52"/>
    </p:embeddedFont>
    <p:embeddedFont>
      <p:font typeface="Roboto Condensed Light"/>
      <p:regular r:id="rId53"/>
      <p:bold r:id="rId54"/>
      <p:italic r:id="rId55"/>
      <p:boldItalic r:id="rId56"/>
    </p:embeddedFont>
    <p:embeddedFont>
      <p:font typeface="Raleway Medium"/>
      <p:regular r:id="rId57"/>
      <p:bold r:id="rId58"/>
      <p:italic r:id="rId59"/>
      <p:boldItalic r:id="rId60"/>
    </p:embeddedFont>
    <p:embeddedFont>
      <p:font typeface="Asap Condensed Light"/>
      <p:regular r:id="rId61"/>
      <p:bold r:id="rId62"/>
      <p:italic r:id="rId63"/>
      <p:boldItalic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3C4A9FC-865D-43EE-B560-6746EAB3B740}">
  <a:tblStyle styleId="{53C4A9FC-865D-43EE-B560-6746EAB3B74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Lato-boldItalic.fntdata"/><Relationship Id="rId42" Type="http://schemas.openxmlformats.org/officeDocument/2006/relationships/font" Target="fonts/RalewayLight-bold.fntdata"/><Relationship Id="rId41" Type="http://schemas.openxmlformats.org/officeDocument/2006/relationships/font" Target="fonts/RalewayLight-regular.fntdata"/><Relationship Id="rId44" Type="http://schemas.openxmlformats.org/officeDocument/2006/relationships/font" Target="fonts/RalewayLight-boldItalic.fntdata"/><Relationship Id="rId43" Type="http://schemas.openxmlformats.org/officeDocument/2006/relationships/font" Target="fonts/RalewayLight-italic.fntdata"/><Relationship Id="rId46" Type="http://schemas.openxmlformats.org/officeDocument/2006/relationships/font" Target="fonts/RobotoCondensed-bold.fntdata"/><Relationship Id="rId45" Type="http://schemas.openxmlformats.org/officeDocument/2006/relationships/font" Target="fonts/RobotoCondensed-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obotoCondensed-boldItalic.fntdata"/><Relationship Id="rId47" Type="http://schemas.openxmlformats.org/officeDocument/2006/relationships/font" Target="fonts/RobotoCondensed-italic.fntdata"/><Relationship Id="rId49" Type="http://schemas.openxmlformats.org/officeDocument/2006/relationships/font" Target="fonts/AsapCondensedMedium-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aleway-regular.fntdata"/><Relationship Id="rId30" Type="http://schemas.openxmlformats.org/officeDocument/2006/relationships/font" Target="fonts/AsapCondensed-boldItalic.fntdata"/><Relationship Id="rId33" Type="http://schemas.openxmlformats.org/officeDocument/2006/relationships/font" Target="fonts/Raleway-italic.fntdata"/><Relationship Id="rId32" Type="http://schemas.openxmlformats.org/officeDocument/2006/relationships/font" Target="fonts/Raleway-bold.fntdata"/><Relationship Id="rId35" Type="http://schemas.openxmlformats.org/officeDocument/2006/relationships/font" Target="fonts/RalewayExtraBold-bold.fntdata"/><Relationship Id="rId34" Type="http://schemas.openxmlformats.org/officeDocument/2006/relationships/font" Target="fonts/Raleway-boldItalic.fntdata"/><Relationship Id="rId37" Type="http://schemas.openxmlformats.org/officeDocument/2006/relationships/font" Target="fonts/Lato-regular.fntdata"/><Relationship Id="rId36" Type="http://schemas.openxmlformats.org/officeDocument/2006/relationships/font" Target="fonts/RalewayExtraBold-boldItalic.fntdata"/><Relationship Id="rId39" Type="http://schemas.openxmlformats.org/officeDocument/2006/relationships/font" Target="fonts/Lato-italic.fntdata"/><Relationship Id="rId38" Type="http://schemas.openxmlformats.org/officeDocument/2006/relationships/font" Target="fonts/Lato-bold.fntdata"/><Relationship Id="rId62" Type="http://schemas.openxmlformats.org/officeDocument/2006/relationships/font" Target="fonts/AsapCondensedLight-bold.fntdata"/><Relationship Id="rId61" Type="http://schemas.openxmlformats.org/officeDocument/2006/relationships/font" Target="fonts/AsapCondensedLight-regular.fntdata"/><Relationship Id="rId20" Type="http://schemas.openxmlformats.org/officeDocument/2006/relationships/slide" Target="slides/slide15.xml"/><Relationship Id="rId64" Type="http://schemas.openxmlformats.org/officeDocument/2006/relationships/font" Target="fonts/AsapCondensedLight-boldItalic.fntdata"/><Relationship Id="rId63" Type="http://schemas.openxmlformats.org/officeDocument/2006/relationships/font" Target="fonts/AsapCondensedLight-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RalewayMedium-bold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AsapCondensed-bold.fntdata"/><Relationship Id="rId27" Type="http://schemas.openxmlformats.org/officeDocument/2006/relationships/font" Target="fonts/AsapCondensed-regular.fntdata"/><Relationship Id="rId29" Type="http://schemas.openxmlformats.org/officeDocument/2006/relationships/font" Target="fonts/AsapCondensed-italic.fntdata"/><Relationship Id="rId51" Type="http://schemas.openxmlformats.org/officeDocument/2006/relationships/font" Target="fonts/AsapCondensedMedium-italic.fntdata"/><Relationship Id="rId50" Type="http://schemas.openxmlformats.org/officeDocument/2006/relationships/font" Target="fonts/AsapCondensedMedium-bold.fntdata"/><Relationship Id="rId53" Type="http://schemas.openxmlformats.org/officeDocument/2006/relationships/font" Target="fonts/RobotoCondensedLight-regular.fntdata"/><Relationship Id="rId52" Type="http://schemas.openxmlformats.org/officeDocument/2006/relationships/font" Target="fonts/AsapCondensedMedium-boldItalic.fntdata"/><Relationship Id="rId11" Type="http://schemas.openxmlformats.org/officeDocument/2006/relationships/slide" Target="slides/slide6.xml"/><Relationship Id="rId55" Type="http://schemas.openxmlformats.org/officeDocument/2006/relationships/font" Target="fonts/RobotoCondensedLight-italic.fntdata"/><Relationship Id="rId10" Type="http://schemas.openxmlformats.org/officeDocument/2006/relationships/slide" Target="slides/slide5.xml"/><Relationship Id="rId54" Type="http://schemas.openxmlformats.org/officeDocument/2006/relationships/font" Target="fonts/RobotoCondensedLight-bold.fntdata"/><Relationship Id="rId13" Type="http://schemas.openxmlformats.org/officeDocument/2006/relationships/slide" Target="slides/slide8.xml"/><Relationship Id="rId57" Type="http://schemas.openxmlformats.org/officeDocument/2006/relationships/font" Target="fonts/RalewayMedium-regular.fntdata"/><Relationship Id="rId12" Type="http://schemas.openxmlformats.org/officeDocument/2006/relationships/slide" Target="slides/slide7.xml"/><Relationship Id="rId56" Type="http://schemas.openxmlformats.org/officeDocument/2006/relationships/font" Target="fonts/RobotoCondensedLight-boldItalic.fntdata"/><Relationship Id="rId15" Type="http://schemas.openxmlformats.org/officeDocument/2006/relationships/slide" Target="slides/slide10.xml"/><Relationship Id="rId59" Type="http://schemas.openxmlformats.org/officeDocument/2006/relationships/font" Target="fonts/RalewayMedium-italic.fntdata"/><Relationship Id="rId14" Type="http://schemas.openxmlformats.org/officeDocument/2006/relationships/slide" Target="slides/slide9.xml"/><Relationship Id="rId58" Type="http://schemas.openxmlformats.org/officeDocument/2006/relationships/font" Target="fonts/RalewayMedium-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7365526666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37365526666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TO FORMAT TITLE: </a:t>
            </a:r>
            <a:r>
              <a:rPr lang="en"/>
              <a:t>Make sure the is a space ( ) at the beginning of each line, and a </a:t>
            </a:r>
            <a:r>
              <a:rPr lang="en" u="sng"/>
              <a:t>purple</a:t>
            </a:r>
            <a:r>
              <a:rPr lang="en"/>
              <a:t> period (.) at the end of each line.</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TO CHANGE IMAGE: </a:t>
            </a:r>
            <a:r>
              <a:rPr lang="en"/>
              <a:t>Delete current image, then </a:t>
            </a:r>
            <a:r>
              <a:rPr i="1" lang="en"/>
              <a:t>Insert&gt;Image</a:t>
            </a:r>
            <a:r>
              <a:rPr lang="en"/>
              <a:t>, resize it to fit slide, then </a:t>
            </a:r>
            <a:r>
              <a:rPr i="1" lang="en"/>
              <a:t>Arrange&gt;Order&gt;Send to Back</a:t>
            </a:r>
            <a:r>
              <a:rPr lang="en"/>
              <a: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38df02f1814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38df02f1814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38df02f1814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38df02f1814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Allison &amp; Tammy. Highlight each step.</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8d90208fe3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38d90208fe3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TO FORMAT TITLE: </a:t>
            </a:r>
            <a:r>
              <a:rPr lang="en"/>
              <a:t>Make sure the is a space ( ) at the beginning of each line, and a </a:t>
            </a:r>
            <a:r>
              <a:rPr lang="en" u="sng"/>
              <a:t>blue</a:t>
            </a:r>
            <a:r>
              <a:rPr lang="en"/>
              <a:t> period (.) at the end of each line.</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TO CHANGE IMAGE: </a:t>
            </a:r>
            <a:r>
              <a:rPr lang="en"/>
              <a:t>Delete current image, then </a:t>
            </a:r>
            <a:r>
              <a:rPr i="1" lang="en"/>
              <a:t>Insert&gt;Image</a:t>
            </a:r>
            <a:r>
              <a:rPr lang="en"/>
              <a:t>, resize it to fit slide, then </a:t>
            </a:r>
            <a:r>
              <a:rPr i="1" lang="en"/>
              <a:t>Arrange&gt;Order&gt;Send to Back</a:t>
            </a:r>
            <a:r>
              <a:rPr lang="en"/>
              <a:t>.</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36c999670f4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36c999670f4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8d90208fe3_0_4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38d90208fe3_0_4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9e41230a5f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39e41230a5f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8df02f1814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38df02f1814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9e41230a5f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39e41230a5f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39e41230a5f_1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39e41230a5f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6c999670f4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36c999670f4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222222"/>
                </a:solidFill>
                <a:highlight>
                  <a:srgbClr val="FFFFFF"/>
                </a:highlight>
              </a:rPr>
              <a:t>    - What has inspired this level of investment across so many funding partners? What non-traditional partners have you been able to bring to the table?</a:t>
            </a:r>
            <a:endParaRPr>
              <a:solidFill>
                <a:srgbClr val="222222"/>
              </a:solidFill>
              <a:highlight>
                <a:srgbClr val="FFFFFF"/>
              </a:highlight>
            </a:endParaRPr>
          </a:p>
          <a:p>
            <a:pPr indent="0" lvl="0" marL="0" rtl="0" algn="l">
              <a:spcBef>
                <a:spcPts val="0"/>
              </a:spcBef>
              <a:spcAft>
                <a:spcPts val="0"/>
              </a:spcAft>
              <a:buClr>
                <a:schemeClr val="dk1"/>
              </a:buClr>
              <a:buSzPts val="1100"/>
              <a:buFont typeface="Arial"/>
              <a:buNone/>
            </a:pPr>
            <a:r>
              <a:rPr lang="en">
                <a:solidFill>
                  <a:srgbClr val="222222"/>
                </a:solidFill>
                <a:highlight>
                  <a:srgbClr val="FFFFFF"/>
                </a:highlight>
              </a:rPr>
              <a:t>    - How has your past work on unsheltered informed your current strategy?</a:t>
            </a:r>
            <a:endParaRPr>
              <a:solidFill>
                <a:srgbClr val="222222"/>
              </a:solidFill>
              <a:highlight>
                <a:srgbClr val="FFFFFF"/>
              </a:highlight>
            </a:endParaRPr>
          </a:p>
          <a:p>
            <a:pPr indent="0" lvl="0" marL="0" rtl="0" algn="l">
              <a:spcBef>
                <a:spcPts val="0"/>
              </a:spcBef>
              <a:spcAft>
                <a:spcPts val="0"/>
              </a:spcAft>
              <a:buClr>
                <a:schemeClr val="dk1"/>
              </a:buClr>
              <a:buSzPts val="1100"/>
              <a:buFont typeface="Arial"/>
              <a:buNone/>
            </a:pPr>
            <a:r>
              <a:rPr lang="en">
                <a:solidFill>
                  <a:srgbClr val="222222"/>
                </a:solidFill>
                <a:highlight>
                  <a:srgbClr val="FFFFFF"/>
                </a:highlight>
              </a:rPr>
              <a:t>    - What are some of the challenges you're wrestling with in the street to housing process? In the public space management process?</a:t>
            </a:r>
            <a:endParaRPr>
              <a:solidFill>
                <a:srgbClr val="222222"/>
              </a:solidFill>
              <a:highlight>
                <a:srgbClr val="FFFFFF"/>
              </a:highlight>
            </a:endParaRPr>
          </a:p>
          <a:p>
            <a:pPr indent="0" lvl="0" marL="0" rtl="0" algn="l">
              <a:spcBef>
                <a:spcPts val="0"/>
              </a:spcBef>
              <a:spcAft>
                <a:spcPts val="0"/>
              </a:spcAft>
              <a:buClr>
                <a:schemeClr val="dk1"/>
              </a:buClr>
              <a:buSzPts val="1100"/>
              <a:buFont typeface="Arial"/>
              <a:buNone/>
            </a:pPr>
            <a:r>
              <a:rPr lang="en">
                <a:solidFill>
                  <a:srgbClr val="222222"/>
                </a:solidFill>
                <a:highlight>
                  <a:srgbClr val="FFFFFF"/>
                </a:highlight>
              </a:rPr>
              <a:t>    - What are you learning and what kinds of adjustments and changes are you considering or adopting?</a:t>
            </a:r>
            <a:endParaRPr>
              <a:solidFill>
                <a:srgbClr val="222222"/>
              </a:solidFill>
              <a:highlight>
                <a:srgbClr val="FFFFFF"/>
              </a:highlight>
            </a:endParaRPr>
          </a:p>
          <a:p>
            <a:pPr indent="0" lvl="0" marL="0" rtl="0" algn="l">
              <a:spcBef>
                <a:spcPts val="0"/>
              </a:spcBef>
              <a:spcAft>
                <a:spcPts val="0"/>
              </a:spcAft>
              <a:buClr>
                <a:schemeClr val="dk1"/>
              </a:buClr>
              <a:buSzPts val="1100"/>
              <a:buFont typeface="Arial"/>
              <a:buNone/>
            </a:pPr>
            <a:r>
              <a:rPr lang="en">
                <a:solidFill>
                  <a:srgbClr val="222222"/>
                </a:solidFill>
                <a:highlight>
                  <a:srgbClr val="FFFFFF"/>
                </a:highlight>
              </a:rPr>
              <a:t>- What communication strategy is being used to change public perception and lift up successes?</a:t>
            </a:r>
            <a:endParaRPr>
              <a:solidFill>
                <a:srgbClr val="222222"/>
              </a:solidFill>
              <a:highlight>
                <a:srgbClr val="FFFFFF"/>
              </a:highlight>
            </a:endParaRPr>
          </a:p>
          <a:p>
            <a:pPr indent="0" lvl="0" marL="0" rtl="0" algn="l">
              <a:spcBef>
                <a:spcPts val="0"/>
              </a:spcBef>
              <a:spcAft>
                <a:spcPts val="0"/>
              </a:spcAft>
              <a:buClr>
                <a:schemeClr val="dk1"/>
              </a:buClr>
              <a:buSzPts val="1100"/>
              <a:buFont typeface="Arial"/>
              <a:buNone/>
            </a:pPr>
            <a:r>
              <a:t/>
            </a:r>
            <a:endParaRPr>
              <a:solidFill>
                <a:srgbClr val="222222"/>
              </a:solidFill>
              <a:highlight>
                <a:srgbClr val="FFFFFF"/>
              </a:highlight>
            </a:endParaRPr>
          </a:p>
          <a:p>
            <a:pPr indent="0" lvl="0" marL="0" rtl="0" algn="l">
              <a:spcBef>
                <a:spcPts val="0"/>
              </a:spcBef>
              <a:spcAft>
                <a:spcPts val="0"/>
              </a:spcAft>
              <a:buClr>
                <a:schemeClr val="dk1"/>
              </a:buClr>
              <a:buSzPts val="1100"/>
              <a:buFont typeface="Arial"/>
              <a:buNone/>
            </a:pPr>
            <a:r>
              <a:t/>
            </a:r>
            <a:endParaRPr>
              <a:solidFill>
                <a:srgbClr val="222222"/>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736441f9ff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3736441f9ff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36c999670f4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36c999670f4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1de787a88f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1de787a88f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8d90208fe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38d90208fe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8d90208fe3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38d90208fe3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b="1" lang="en"/>
              <a:t>TO FORMAT TITLE: </a:t>
            </a:r>
            <a:r>
              <a:rPr lang="en"/>
              <a:t>Make sure the is a space ( ) at the beginning of each line, and a </a:t>
            </a:r>
            <a:r>
              <a:rPr lang="en" u="sng"/>
              <a:t>green</a:t>
            </a:r>
            <a:r>
              <a:rPr lang="en"/>
              <a:t> period (.) at the end of each line.</a:t>
            </a:r>
            <a:endParaRPr/>
          </a:p>
          <a:p>
            <a:pPr indent="0" lvl="0" marL="0" rtl="0" algn="l">
              <a:spcBef>
                <a:spcPts val="0"/>
              </a:spcBef>
              <a:spcAft>
                <a:spcPts val="0"/>
              </a:spcAft>
              <a:buClr>
                <a:schemeClr val="dk2"/>
              </a:buClr>
              <a:buSzPts val="1100"/>
              <a:buFont typeface="Arial"/>
              <a:buNone/>
            </a:pPr>
            <a:r>
              <a:t/>
            </a:r>
            <a:endParaRPr/>
          </a:p>
          <a:p>
            <a:pPr indent="0" lvl="0" marL="0" rtl="0" algn="l">
              <a:spcBef>
                <a:spcPts val="0"/>
              </a:spcBef>
              <a:spcAft>
                <a:spcPts val="0"/>
              </a:spcAft>
              <a:buClr>
                <a:schemeClr val="dk2"/>
              </a:buClr>
              <a:buSzPts val="1100"/>
              <a:buFont typeface="Arial"/>
              <a:buNone/>
            </a:pPr>
            <a:r>
              <a:rPr b="1" lang="en"/>
              <a:t>TO CHANGE IMAGE: </a:t>
            </a:r>
            <a:r>
              <a:rPr lang="en"/>
              <a:t>Delete current image, then </a:t>
            </a:r>
            <a:r>
              <a:rPr i="1" lang="en"/>
              <a:t>Insert&gt;Image</a:t>
            </a:r>
            <a:r>
              <a:rPr lang="en"/>
              <a:t>, resize it to fit slide, then </a:t>
            </a:r>
            <a:r>
              <a:rPr i="1" lang="en"/>
              <a:t>Arrange&gt;Order&gt;Send to Back</a:t>
            </a:r>
            <a:r>
              <a:rPr lang="en"/>
              <a:t>.</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3736441f9ff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3736441f9ff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Allison &amp; Tammy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8d90208fe3_0_4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38d90208fe3_0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Allison &amp; Tammy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8df02f181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38df02f181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Allison &amp; Tammy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8d90208fe3_0_4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38d90208fe3_0_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Allison &amp; Tammy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8d90208fe3_0_4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38d90208fe3_0_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Allison &amp; Tammy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white" type="title">
  <p:cSld name="TITLE">
    <p:bg>
      <p:bgPr>
        <a:solidFill>
          <a:schemeClr val="lt1"/>
        </a:solidFill>
      </p:bgPr>
    </p:bg>
    <p:spTree>
      <p:nvGrpSpPr>
        <p:cNvPr id="9" name="Shape 9"/>
        <p:cNvGrpSpPr/>
        <p:nvPr/>
      </p:nvGrpSpPr>
      <p:grpSpPr>
        <a:xfrm>
          <a:off x="0" y="0"/>
          <a:ext cx="0" cy="0"/>
          <a:chOff x="0" y="0"/>
          <a:chExt cx="0" cy="0"/>
        </a:xfrm>
      </p:grpSpPr>
      <p:pic>
        <p:nvPicPr>
          <p:cNvPr id="10" name="Google Shape;10;p2" title="Background (1).png"/>
          <p:cNvPicPr preferRelativeResize="0"/>
          <p:nvPr/>
        </p:nvPicPr>
        <p:blipFill>
          <a:blip r:embed="rId2">
            <a:alphaModFix/>
          </a:blip>
          <a:stretch>
            <a:fillRect/>
          </a:stretch>
        </p:blipFill>
        <p:spPr>
          <a:xfrm>
            <a:off x="-13" y="0"/>
            <a:ext cx="9144029" cy="5143500"/>
          </a:xfrm>
          <a:prstGeom prst="rect">
            <a:avLst/>
          </a:prstGeom>
          <a:noFill/>
          <a:ln>
            <a:noFill/>
          </a:ln>
        </p:spPr>
      </p:pic>
      <p:sp>
        <p:nvSpPr>
          <p:cNvPr id="11" name="Google Shape;11;p2"/>
          <p:cNvSpPr txBox="1"/>
          <p:nvPr>
            <p:ph idx="1" type="subTitle"/>
          </p:nvPr>
        </p:nvSpPr>
        <p:spPr>
          <a:xfrm>
            <a:off x="399300" y="2698450"/>
            <a:ext cx="8215500" cy="393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A50A51"/>
              </a:buClr>
              <a:buSzPts val="1400"/>
              <a:buNone/>
              <a:defRPr sz="1400">
                <a:solidFill>
                  <a:srgbClr val="A50A51"/>
                </a:solidFill>
              </a:defRPr>
            </a:lvl1pPr>
            <a:lvl2pPr lvl="1">
              <a:lnSpc>
                <a:spcPct val="100000"/>
              </a:lnSpc>
              <a:spcBef>
                <a:spcPts val="0"/>
              </a:spcBef>
              <a:spcAft>
                <a:spcPts val="0"/>
              </a:spcAft>
              <a:buClr>
                <a:srgbClr val="A50A51"/>
              </a:buClr>
              <a:buSzPts val="1400"/>
              <a:buNone/>
              <a:defRPr sz="1400">
                <a:solidFill>
                  <a:srgbClr val="A50A51"/>
                </a:solidFill>
              </a:defRPr>
            </a:lvl2pPr>
            <a:lvl3pPr lvl="2">
              <a:lnSpc>
                <a:spcPct val="100000"/>
              </a:lnSpc>
              <a:spcBef>
                <a:spcPts val="0"/>
              </a:spcBef>
              <a:spcAft>
                <a:spcPts val="0"/>
              </a:spcAft>
              <a:buClr>
                <a:srgbClr val="A50A51"/>
              </a:buClr>
              <a:buSzPts val="1400"/>
              <a:buNone/>
              <a:defRPr sz="1400">
                <a:solidFill>
                  <a:srgbClr val="A50A51"/>
                </a:solidFill>
              </a:defRPr>
            </a:lvl3pPr>
            <a:lvl4pPr lvl="3">
              <a:lnSpc>
                <a:spcPct val="100000"/>
              </a:lnSpc>
              <a:spcBef>
                <a:spcPts val="0"/>
              </a:spcBef>
              <a:spcAft>
                <a:spcPts val="0"/>
              </a:spcAft>
              <a:buClr>
                <a:srgbClr val="A50A51"/>
              </a:buClr>
              <a:buSzPts val="1400"/>
              <a:buNone/>
              <a:defRPr sz="1400">
                <a:solidFill>
                  <a:srgbClr val="A50A51"/>
                </a:solidFill>
              </a:defRPr>
            </a:lvl4pPr>
            <a:lvl5pPr lvl="4">
              <a:lnSpc>
                <a:spcPct val="100000"/>
              </a:lnSpc>
              <a:spcBef>
                <a:spcPts val="0"/>
              </a:spcBef>
              <a:spcAft>
                <a:spcPts val="0"/>
              </a:spcAft>
              <a:buClr>
                <a:srgbClr val="A50A51"/>
              </a:buClr>
              <a:buSzPts val="1400"/>
              <a:buNone/>
              <a:defRPr sz="1400">
                <a:solidFill>
                  <a:srgbClr val="A50A51"/>
                </a:solidFill>
              </a:defRPr>
            </a:lvl5pPr>
            <a:lvl6pPr lvl="5">
              <a:lnSpc>
                <a:spcPct val="100000"/>
              </a:lnSpc>
              <a:spcBef>
                <a:spcPts val="0"/>
              </a:spcBef>
              <a:spcAft>
                <a:spcPts val="0"/>
              </a:spcAft>
              <a:buClr>
                <a:srgbClr val="A50A51"/>
              </a:buClr>
              <a:buSzPts val="1400"/>
              <a:buNone/>
              <a:defRPr sz="1400">
                <a:solidFill>
                  <a:srgbClr val="A50A51"/>
                </a:solidFill>
              </a:defRPr>
            </a:lvl6pPr>
            <a:lvl7pPr lvl="6">
              <a:lnSpc>
                <a:spcPct val="100000"/>
              </a:lnSpc>
              <a:spcBef>
                <a:spcPts val="0"/>
              </a:spcBef>
              <a:spcAft>
                <a:spcPts val="0"/>
              </a:spcAft>
              <a:buClr>
                <a:srgbClr val="A50A51"/>
              </a:buClr>
              <a:buSzPts val="1400"/>
              <a:buNone/>
              <a:defRPr sz="1400">
                <a:solidFill>
                  <a:srgbClr val="A50A51"/>
                </a:solidFill>
              </a:defRPr>
            </a:lvl7pPr>
            <a:lvl8pPr lvl="7">
              <a:lnSpc>
                <a:spcPct val="100000"/>
              </a:lnSpc>
              <a:spcBef>
                <a:spcPts val="0"/>
              </a:spcBef>
              <a:spcAft>
                <a:spcPts val="0"/>
              </a:spcAft>
              <a:buClr>
                <a:srgbClr val="A50A51"/>
              </a:buClr>
              <a:buSzPts val="1400"/>
              <a:buNone/>
              <a:defRPr sz="1400">
                <a:solidFill>
                  <a:srgbClr val="A50A51"/>
                </a:solidFill>
              </a:defRPr>
            </a:lvl8pPr>
            <a:lvl9pPr lvl="8">
              <a:lnSpc>
                <a:spcPct val="100000"/>
              </a:lnSpc>
              <a:spcBef>
                <a:spcPts val="0"/>
              </a:spcBef>
              <a:spcAft>
                <a:spcPts val="0"/>
              </a:spcAft>
              <a:buClr>
                <a:srgbClr val="A50A51"/>
              </a:buClr>
              <a:buSzPts val="1400"/>
              <a:buNone/>
              <a:defRPr sz="1400">
                <a:solidFill>
                  <a:srgbClr val="A50A51"/>
                </a:solidFill>
              </a:defRPr>
            </a:lvl9pPr>
          </a:lstStyle>
          <a:p/>
        </p:txBody>
      </p:sp>
      <p:cxnSp>
        <p:nvCxnSpPr>
          <p:cNvPr id="12" name="Google Shape;12;p2"/>
          <p:cNvCxnSpPr/>
          <p:nvPr/>
        </p:nvCxnSpPr>
        <p:spPr>
          <a:xfrm>
            <a:off x="-6000" y="4632625"/>
            <a:ext cx="9156000" cy="13200"/>
          </a:xfrm>
          <a:prstGeom prst="straightConnector1">
            <a:avLst/>
          </a:prstGeom>
          <a:noFill/>
          <a:ln cap="flat" cmpd="sng" w="19050">
            <a:solidFill>
              <a:srgbClr val="A50A51"/>
            </a:solidFill>
            <a:prstDash val="solid"/>
            <a:round/>
            <a:headEnd len="med" w="med" type="none"/>
            <a:tailEnd len="med" w="med" type="none"/>
          </a:ln>
        </p:spPr>
      </p:cxnSp>
      <p:sp>
        <p:nvSpPr>
          <p:cNvPr id="13" name="Google Shape;13;p2"/>
          <p:cNvSpPr txBox="1"/>
          <p:nvPr>
            <p:ph type="title"/>
          </p:nvPr>
        </p:nvSpPr>
        <p:spPr>
          <a:xfrm>
            <a:off x="371475" y="2206550"/>
            <a:ext cx="8296800" cy="5682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A50A51"/>
              </a:buClr>
              <a:buSzPts val="3600"/>
              <a:buNone/>
              <a:defRPr sz="3600">
                <a:solidFill>
                  <a:srgbClr val="A50A5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4" name="Google Shape;14;p2"/>
          <p:cNvSpPr txBox="1"/>
          <p:nvPr>
            <p:ph idx="2" type="subTitle"/>
          </p:nvPr>
        </p:nvSpPr>
        <p:spPr>
          <a:xfrm>
            <a:off x="456075" y="4645825"/>
            <a:ext cx="4399200" cy="497700"/>
          </a:xfrm>
          <a:prstGeom prst="rect">
            <a:avLst/>
          </a:prstGeom>
          <a:noFill/>
        </p:spPr>
        <p:txBody>
          <a:bodyPr anchorCtr="0" anchor="ctr" bIns="91425" lIns="91425" spcFirstLastPara="1" rIns="91425" wrap="square" tIns="91425">
            <a:noAutofit/>
          </a:bodyPr>
          <a:lstStyle>
            <a:lvl1pPr lvl="0" rtl="0">
              <a:lnSpc>
                <a:spcPct val="100000"/>
              </a:lnSpc>
              <a:spcBef>
                <a:spcPts val="0"/>
              </a:spcBef>
              <a:spcAft>
                <a:spcPts val="0"/>
              </a:spcAft>
              <a:buClr>
                <a:srgbClr val="A50A51"/>
              </a:buClr>
              <a:buSzPts val="1000"/>
              <a:buNone/>
              <a:defRPr b="1" sz="1000">
                <a:solidFill>
                  <a:srgbClr val="A50A51"/>
                </a:solidFill>
              </a:defRPr>
            </a:lvl1pPr>
            <a:lvl2pPr lvl="1" rtl="0">
              <a:lnSpc>
                <a:spcPct val="100000"/>
              </a:lnSpc>
              <a:spcBef>
                <a:spcPts val="0"/>
              </a:spcBef>
              <a:spcAft>
                <a:spcPts val="0"/>
              </a:spcAft>
              <a:buClr>
                <a:srgbClr val="FF6F0C"/>
              </a:buClr>
              <a:buSzPts val="1800"/>
              <a:buNone/>
              <a:defRPr b="1" sz="1800">
                <a:solidFill>
                  <a:srgbClr val="FF6F0C"/>
                </a:solidFill>
              </a:defRPr>
            </a:lvl2pPr>
            <a:lvl3pPr lvl="2" rtl="0">
              <a:lnSpc>
                <a:spcPct val="100000"/>
              </a:lnSpc>
              <a:spcBef>
                <a:spcPts val="0"/>
              </a:spcBef>
              <a:spcAft>
                <a:spcPts val="0"/>
              </a:spcAft>
              <a:buClr>
                <a:srgbClr val="FF6F0C"/>
              </a:buClr>
              <a:buSzPts val="1800"/>
              <a:buNone/>
              <a:defRPr b="1" sz="1800">
                <a:solidFill>
                  <a:srgbClr val="FF6F0C"/>
                </a:solidFill>
              </a:defRPr>
            </a:lvl3pPr>
            <a:lvl4pPr lvl="3" rtl="0">
              <a:lnSpc>
                <a:spcPct val="100000"/>
              </a:lnSpc>
              <a:spcBef>
                <a:spcPts val="0"/>
              </a:spcBef>
              <a:spcAft>
                <a:spcPts val="0"/>
              </a:spcAft>
              <a:buClr>
                <a:srgbClr val="FF6F0C"/>
              </a:buClr>
              <a:buSzPts val="1800"/>
              <a:buNone/>
              <a:defRPr b="1" sz="1800">
                <a:solidFill>
                  <a:srgbClr val="FF6F0C"/>
                </a:solidFill>
              </a:defRPr>
            </a:lvl4pPr>
            <a:lvl5pPr lvl="4" rtl="0">
              <a:lnSpc>
                <a:spcPct val="100000"/>
              </a:lnSpc>
              <a:spcBef>
                <a:spcPts val="0"/>
              </a:spcBef>
              <a:spcAft>
                <a:spcPts val="0"/>
              </a:spcAft>
              <a:buClr>
                <a:srgbClr val="FF6F0C"/>
              </a:buClr>
              <a:buSzPts val="1800"/>
              <a:buNone/>
              <a:defRPr b="1" sz="1800">
                <a:solidFill>
                  <a:srgbClr val="FF6F0C"/>
                </a:solidFill>
              </a:defRPr>
            </a:lvl5pPr>
            <a:lvl6pPr lvl="5" rtl="0">
              <a:lnSpc>
                <a:spcPct val="100000"/>
              </a:lnSpc>
              <a:spcBef>
                <a:spcPts val="0"/>
              </a:spcBef>
              <a:spcAft>
                <a:spcPts val="0"/>
              </a:spcAft>
              <a:buClr>
                <a:srgbClr val="FF6F0C"/>
              </a:buClr>
              <a:buSzPts val="1800"/>
              <a:buNone/>
              <a:defRPr b="1" sz="1800">
                <a:solidFill>
                  <a:srgbClr val="FF6F0C"/>
                </a:solidFill>
              </a:defRPr>
            </a:lvl6pPr>
            <a:lvl7pPr lvl="6" rtl="0">
              <a:lnSpc>
                <a:spcPct val="100000"/>
              </a:lnSpc>
              <a:spcBef>
                <a:spcPts val="0"/>
              </a:spcBef>
              <a:spcAft>
                <a:spcPts val="0"/>
              </a:spcAft>
              <a:buClr>
                <a:srgbClr val="FF6F0C"/>
              </a:buClr>
              <a:buSzPts val="1800"/>
              <a:buNone/>
              <a:defRPr b="1" sz="1800">
                <a:solidFill>
                  <a:srgbClr val="FF6F0C"/>
                </a:solidFill>
              </a:defRPr>
            </a:lvl7pPr>
            <a:lvl8pPr lvl="7" rtl="0">
              <a:lnSpc>
                <a:spcPct val="100000"/>
              </a:lnSpc>
              <a:spcBef>
                <a:spcPts val="0"/>
              </a:spcBef>
              <a:spcAft>
                <a:spcPts val="0"/>
              </a:spcAft>
              <a:buClr>
                <a:srgbClr val="FF6F0C"/>
              </a:buClr>
              <a:buSzPts val="1800"/>
              <a:buNone/>
              <a:defRPr b="1" sz="1800">
                <a:solidFill>
                  <a:srgbClr val="FF6F0C"/>
                </a:solidFill>
              </a:defRPr>
            </a:lvl8pPr>
            <a:lvl9pPr lvl="8" rtl="0">
              <a:lnSpc>
                <a:spcPct val="100000"/>
              </a:lnSpc>
              <a:spcBef>
                <a:spcPts val="0"/>
              </a:spcBef>
              <a:spcAft>
                <a:spcPts val="0"/>
              </a:spcAft>
              <a:buClr>
                <a:srgbClr val="FF6F0C"/>
              </a:buClr>
              <a:buSzPts val="1800"/>
              <a:buNone/>
              <a:defRPr b="1" sz="1800">
                <a:solidFill>
                  <a:srgbClr val="FF6F0C"/>
                </a:solidFill>
              </a:defRPr>
            </a:lvl9pPr>
          </a:lstStyle>
          <a:p/>
        </p:txBody>
      </p:sp>
      <p:pic>
        <p:nvPicPr>
          <p:cNvPr id="15" name="Google Shape;15;p2" title="BuiltForZero_CS_logo_rgb_white.jpg"/>
          <p:cNvPicPr preferRelativeResize="0"/>
          <p:nvPr/>
        </p:nvPicPr>
        <p:blipFill>
          <a:blip r:embed="rId3">
            <a:alphaModFix/>
          </a:blip>
          <a:stretch>
            <a:fillRect/>
          </a:stretch>
        </p:blipFill>
        <p:spPr>
          <a:xfrm>
            <a:off x="8646300" y="4645800"/>
            <a:ext cx="497700" cy="497700"/>
          </a:xfrm>
          <a:prstGeom prst="rect">
            <a:avLst/>
          </a:prstGeom>
          <a:noFill/>
          <a:ln>
            <a:noFill/>
          </a:ln>
        </p:spPr>
      </p:pic>
      <p:sp>
        <p:nvSpPr>
          <p:cNvPr id="16" name="Google Shape;16;p2"/>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y bar">
  <p:cSld name="SECTION_TITLE_AND_DESCRIPTION_1_1">
    <p:bg>
      <p:bgPr>
        <a:solidFill>
          <a:schemeClr val="lt1"/>
        </a:solidFill>
      </p:bgPr>
    </p:bg>
    <p:spTree>
      <p:nvGrpSpPr>
        <p:cNvPr id="57" name="Shape 57"/>
        <p:cNvGrpSpPr/>
        <p:nvPr/>
      </p:nvGrpSpPr>
      <p:grpSpPr>
        <a:xfrm>
          <a:off x="0" y="0"/>
          <a:ext cx="0" cy="0"/>
          <a:chOff x="0" y="0"/>
          <a:chExt cx="0" cy="0"/>
        </a:xfrm>
      </p:grpSpPr>
      <p:sp>
        <p:nvSpPr>
          <p:cNvPr id="58" name="Google Shape;58;p11"/>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1"/>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60" name="Google Shape;60;p11"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s">
  <p:cSld name="BIG_NUMBER_1">
    <p:bg>
      <p:bgPr>
        <a:solidFill>
          <a:schemeClr val="lt1"/>
        </a:solidFill>
      </p:bgPr>
    </p:bg>
    <p:spTree>
      <p:nvGrpSpPr>
        <p:cNvPr id="61" name="Shape 61"/>
        <p:cNvGrpSpPr/>
        <p:nvPr/>
      </p:nvGrpSpPr>
      <p:grpSpPr>
        <a:xfrm>
          <a:off x="0" y="0"/>
          <a:ext cx="0" cy="0"/>
          <a:chOff x="0" y="0"/>
          <a:chExt cx="0" cy="0"/>
        </a:xfrm>
      </p:grpSpPr>
      <p:sp>
        <p:nvSpPr>
          <p:cNvPr id="62" name="Google Shape;62;p12"/>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2"/>
          <p:cNvSpPr/>
          <p:nvPr/>
        </p:nvSpPr>
        <p:spPr>
          <a:xfrm>
            <a:off x="4398275" y="1216150"/>
            <a:ext cx="3803100" cy="363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2"/>
          <p:cNvSpPr/>
          <p:nvPr/>
        </p:nvSpPr>
        <p:spPr>
          <a:xfrm>
            <a:off x="420625" y="1216150"/>
            <a:ext cx="3803100" cy="363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2"/>
          <p:cNvSpPr txBox="1"/>
          <p:nvPr/>
        </p:nvSpPr>
        <p:spPr>
          <a:xfrm>
            <a:off x="858025" y="133777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a:t>
            </a:r>
            <a:r>
              <a:rPr lang="en" sz="1200">
                <a:solidFill>
                  <a:srgbClr val="9E9E9E"/>
                </a:solidFill>
                <a:latin typeface="Raleway"/>
                <a:ea typeface="Raleway"/>
                <a:cs typeface="Raleway"/>
                <a:sym typeface="Raleway"/>
              </a:rPr>
              <a:t> </a:t>
            </a:r>
            <a:endParaRPr sz="1200">
              <a:solidFill>
                <a:srgbClr val="9E9E9E"/>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66" name="Google Shape;66;p12"/>
          <p:cNvSpPr txBox="1"/>
          <p:nvPr/>
        </p:nvSpPr>
        <p:spPr>
          <a:xfrm>
            <a:off x="4609000" y="1301725"/>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Roboto Condensed"/>
                <a:ea typeface="Roboto Condensed"/>
                <a:cs typeface="Roboto Condensed"/>
                <a:sym typeface="Roboto Condensed"/>
              </a:rPr>
              <a:t>4</a:t>
            </a:r>
            <a:endParaRPr b="1" sz="2400">
              <a:solidFill>
                <a:srgbClr val="86AF15"/>
              </a:solidFill>
              <a:latin typeface="Roboto Condensed"/>
              <a:ea typeface="Roboto Condensed"/>
              <a:cs typeface="Roboto Condensed"/>
              <a:sym typeface="Roboto Condensed"/>
            </a:endParaRPr>
          </a:p>
        </p:txBody>
      </p:sp>
      <p:sp>
        <p:nvSpPr>
          <p:cNvPr id="67" name="Google Shape;67;p12"/>
          <p:cNvSpPr txBox="1"/>
          <p:nvPr/>
        </p:nvSpPr>
        <p:spPr>
          <a:xfrm>
            <a:off x="4609000" y="242126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Roboto Condensed"/>
                <a:ea typeface="Roboto Condensed"/>
                <a:cs typeface="Roboto Condensed"/>
                <a:sym typeface="Roboto Condensed"/>
              </a:rPr>
              <a:t>5</a:t>
            </a:r>
            <a:endParaRPr b="1" sz="2400">
              <a:solidFill>
                <a:srgbClr val="86AF15"/>
              </a:solidFill>
              <a:latin typeface="Roboto Condensed"/>
              <a:ea typeface="Roboto Condensed"/>
              <a:cs typeface="Roboto Condensed"/>
              <a:sym typeface="Roboto Condensed"/>
            </a:endParaRPr>
          </a:p>
        </p:txBody>
      </p:sp>
      <p:sp>
        <p:nvSpPr>
          <p:cNvPr id="68" name="Google Shape;68;p12"/>
          <p:cNvSpPr txBox="1"/>
          <p:nvPr/>
        </p:nvSpPr>
        <p:spPr>
          <a:xfrm>
            <a:off x="4609000" y="3540825"/>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Roboto Condensed"/>
                <a:ea typeface="Roboto Condensed"/>
                <a:cs typeface="Roboto Condensed"/>
                <a:sym typeface="Roboto Condensed"/>
              </a:rPr>
              <a:t>6</a:t>
            </a:r>
            <a:endParaRPr b="1" sz="2400">
              <a:solidFill>
                <a:srgbClr val="86AF15"/>
              </a:solidFill>
              <a:latin typeface="Roboto Condensed"/>
              <a:ea typeface="Roboto Condensed"/>
              <a:cs typeface="Roboto Condensed"/>
              <a:sym typeface="Roboto Condensed"/>
            </a:endParaRPr>
          </a:p>
        </p:txBody>
      </p:sp>
      <p:sp>
        <p:nvSpPr>
          <p:cNvPr id="69" name="Google Shape;69;p12"/>
          <p:cNvSpPr txBox="1"/>
          <p:nvPr/>
        </p:nvSpPr>
        <p:spPr>
          <a:xfrm>
            <a:off x="561550" y="130171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Asap Condensed"/>
                <a:ea typeface="Asap Condensed"/>
                <a:cs typeface="Asap Condensed"/>
                <a:sym typeface="Asap Condensed"/>
              </a:rPr>
              <a:t>1</a:t>
            </a:r>
            <a:endParaRPr b="1" sz="2400">
              <a:solidFill>
                <a:srgbClr val="86AF15"/>
              </a:solidFill>
              <a:latin typeface="Asap Condensed"/>
              <a:ea typeface="Asap Condensed"/>
              <a:cs typeface="Asap Condensed"/>
              <a:sym typeface="Asap Condensed"/>
            </a:endParaRPr>
          </a:p>
        </p:txBody>
      </p:sp>
      <p:sp>
        <p:nvSpPr>
          <p:cNvPr id="70" name="Google Shape;70;p12"/>
          <p:cNvSpPr txBox="1"/>
          <p:nvPr/>
        </p:nvSpPr>
        <p:spPr>
          <a:xfrm>
            <a:off x="561550" y="242126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Asap Condensed"/>
                <a:ea typeface="Asap Condensed"/>
                <a:cs typeface="Asap Condensed"/>
                <a:sym typeface="Asap Condensed"/>
              </a:rPr>
              <a:t>2</a:t>
            </a:r>
            <a:endParaRPr b="1" sz="2400">
              <a:solidFill>
                <a:srgbClr val="86AF15"/>
              </a:solidFill>
              <a:latin typeface="Roboto Condensed"/>
              <a:ea typeface="Roboto Condensed"/>
              <a:cs typeface="Roboto Condensed"/>
              <a:sym typeface="Roboto Condensed"/>
            </a:endParaRPr>
          </a:p>
        </p:txBody>
      </p:sp>
      <p:sp>
        <p:nvSpPr>
          <p:cNvPr id="71" name="Google Shape;71;p12"/>
          <p:cNvSpPr txBox="1"/>
          <p:nvPr/>
        </p:nvSpPr>
        <p:spPr>
          <a:xfrm>
            <a:off x="561550" y="354081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Asap Condensed"/>
                <a:ea typeface="Asap Condensed"/>
                <a:cs typeface="Asap Condensed"/>
                <a:sym typeface="Asap Condensed"/>
              </a:rPr>
              <a:t>3</a:t>
            </a:r>
            <a:endParaRPr b="1" sz="2400">
              <a:solidFill>
                <a:srgbClr val="86AF15"/>
              </a:solidFill>
              <a:latin typeface="Roboto Condensed"/>
              <a:ea typeface="Roboto Condensed"/>
              <a:cs typeface="Roboto Condensed"/>
              <a:sym typeface="Roboto Condensed"/>
            </a:endParaRPr>
          </a:p>
        </p:txBody>
      </p:sp>
      <p:sp>
        <p:nvSpPr>
          <p:cNvPr id="72" name="Google Shape;72;p12"/>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chemeClr val="lt1"/>
                </a:solidFill>
                <a:highlight>
                  <a:srgbClr val="A50A51"/>
                </a:highlight>
                <a:latin typeface="Asap Condensed"/>
                <a:ea typeface="Asap Condensed"/>
                <a:cs typeface="Asap Condensed"/>
                <a:sym typeface="Asap Condensed"/>
              </a:rPr>
              <a:t> Two columns insert title here</a:t>
            </a:r>
            <a:r>
              <a:rPr b="1" lang="en" sz="4000">
                <a:solidFill>
                  <a:srgbClr val="A50A51"/>
                </a:solidFill>
                <a:highlight>
                  <a:srgbClr val="A50A51"/>
                </a:highlight>
                <a:latin typeface="Asap Condensed"/>
                <a:ea typeface="Asap Condensed"/>
                <a:cs typeface="Asap Condensed"/>
                <a:sym typeface="Asap Condensed"/>
              </a:rPr>
              <a:t>.</a:t>
            </a:r>
            <a:endParaRPr b="1" sz="4000">
              <a:solidFill>
                <a:srgbClr val="A50A51"/>
              </a:solidFill>
              <a:highlight>
                <a:srgbClr val="A50A51"/>
              </a:highlight>
              <a:latin typeface="Asap Condensed"/>
              <a:ea typeface="Asap Condensed"/>
              <a:cs typeface="Asap Condensed"/>
              <a:sym typeface="Asap Condensed"/>
            </a:endParaRPr>
          </a:p>
        </p:txBody>
      </p:sp>
      <p:sp>
        <p:nvSpPr>
          <p:cNvPr id="73" name="Google Shape;73;p12"/>
          <p:cNvSpPr txBox="1"/>
          <p:nvPr/>
        </p:nvSpPr>
        <p:spPr>
          <a:xfrm>
            <a:off x="908350" y="2439300"/>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74" name="Google Shape;74;p12"/>
          <p:cNvSpPr txBox="1"/>
          <p:nvPr/>
        </p:nvSpPr>
        <p:spPr>
          <a:xfrm>
            <a:off x="908350" y="357802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75" name="Google Shape;75;p12"/>
          <p:cNvSpPr txBox="1"/>
          <p:nvPr/>
        </p:nvSpPr>
        <p:spPr>
          <a:xfrm>
            <a:off x="4955800" y="133777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76" name="Google Shape;76;p12"/>
          <p:cNvSpPr txBox="1"/>
          <p:nvPr/>
        </p:nvSpPr>
        <p:spPr>
          <a:xfrm>
            <a:off x="4955800" y="2439300"/>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77" name="Google Shape;77;p12"/>
          <p:cNvSpPr txBox="1"/>
          <p:nvPr/>
        </p:nvSpPr>
        <p:spPr>
          <a:xfrm>
            <a:off x="4955800" y="357802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nger paragraphs">
  <p:cSld name="TITLE_AND_TWO_COLUMNS_1_1_1">
    <p:bg>
      <p:bgPr>
        <a:solidFill>
          <a:srgbClr val="FFFFFF"/>
        </a:solidFill>
      </p:bgPr>
    </p:bg>
    <p:spTree>
      <p:nvGrpSpPr>
        <p:cNvPr id="78" name="Shape 78"/>
        <p:cNvGrpSpPr/>
        <p:nvPr/>
      </p:nvGrpSpPr>
      <p:grpSpPr>
        <a:xfrm>
          <a:off x="0" y="0"/>
          <a:ext cx="0" cy="0"/>
          <a:chOff x="0" y="0"/>
          <a:chExt cx="0" cy="0"/>
        </a:xfrm>
      </p:grpSpPr>
      <p:sp>
        <p:nvSpPr>
          <p:cNvPr id="79" name="Google Shape;79;p13"/>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3"/>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A50A51"/>
                </a:highlight>
                <a:latin typeface="Asap Condensed"/>
                <a:ea typeface="Asap Condensed"/>
                <a:cs typeface="Asap Condensed"/>
                <a:sym typeface="Asap Condensed"/>
              </a:rPr>
              <a:t> Longer paragraphs insert title here</a:t>
            </a:r>
            <a:r>
              <a:rPr b="1" lang="en" sz="4000">
                <a:solidFill>
                  <a:srgbClr val="A50A51"/>
                </a:solidFill>
                <a:highlight>
                  <a:srgbClr val="A50A51"/>
                </a:highlight>
                <a:latin typeface="Asap Condensed"/>
                <a:ea typeface="Asap Condensed"/>
                <a:cs typeface="Asap Condensed"/>
                <a:sym typeface="Asap Condensed"/>
              </a:rPr>
              <a:t>.</a:t>
            </a:r>
            <a:endParaRPr b="1" sz="4000">
              <a:solidFill>
                <a:srgbClr val="A50A51"/>
              </a:solidFill>
              <a:highlight>
                <a:srgbClr val="A50A51"/>
              </a:highlight>
              <a:latin typeface="Asap Condensed"/>
              <a:ea typeface="Asap Condensed"/>
              <a:cs typeface="Asap Condensed"/>
              <a:sym typeface="Asap Condensed"/>
            </a:endParaRPr>
          </a:p>
        </p:txBody>
      </p:sp>
      <p:sp>
        <p:nvSpPr>
          <p:cNvPr id="81" name="Google Shape;81;p13"/>
          <p:cNvSpPr txBox="1"/>
          <p:nvPr/>
        </p:nvSpPr>
        <p:spPr>
          <a:xfrm>
            <a:off x="417050" y="1100075"/>
            <a:ext cx="6825000" cy="364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rgbClr val="A50A51"/>
                </a:solidFill>
                <a:latin typeface="Asap Condensed Medium"/>
                <a:ea typeface="Asap Condensed Medium"/>
                <a:cs typeface="Asap Condensed Medium"/>
                <a:sym typeface="Asap Condensed Medium"/>
              </a:rPr>
              <a:t>Participants organize teams, gather data, identify partners, and assess current capabilities in improvement methods and.</a:t>
            </a:r>
            <a:endParaRPr sz="1800">
              <a:solidFill>
                <a:srgbClr val="A50A51"/>
              </a:solidFill>
              <a:latin typeface="Asap Condensed Medium"/>
              <a:ea typeface="Asap Condensed Medium"/>
              <a:cs typeface="Asap Condensed Medium"/>
              <a:sym typeface="Asap Condensed Medium"/>
            </a:endParaRPr>
          </a:p>
          <a:p>
            <a:pPr indent="0" lvl="0" marL="0" rtl="0" algn="l">
              <a:lnSpc>
                <a:spcPct val="115000"/>
              </a:lnSpc>
              <a:spcBef>
                <a:spcPts val="0"/>
              </a:spcBef>
              <a:spcAft>
                <a:spcPts val="0"/>
              </a:spcAft>
              <a:buClr>
                <a:schemeClr val="dk1"/>
              </a:buClr>
              <a:buSzPts val="1100"/>
              <a:buFont typeface="Arial"/>
              <a:buNone/>
            </a:pPr>
            <a:r>
              <a:t/>
            </a:r>
            <a:endParaRPr sz="15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Clr>
                <a:schemeClr val="dk1"/>
              </a:buClr>
              <a:buSzPts val="1100"/>
              <a:buFont typeface="Arial"/>
              <a:buNone/>
            </a:pPr>
            <a:r>
              <a:rPr lang="en" sz="1200">
                <a:solidFill>
                  <a:srgbClr val="9E9E9E"/>
                </a:solidFill>
                <a:latin typeface="Raleway Medium"/>
                <a:ea typeface="Raleway Medium"/>
                <a:cs typeface="Raleway Medium"/>
                <a:sym typeface="Raleway Medium"/>
              </a:rPr>
              <a:t>Participants organize teams, gather data, identify partners, and assess current capabilities in improvement methods and Participants organize teams, gather data, identify partners, and assess current capabilities in improvement methods and. Participants organize teams, gather data, identify partners, and assess current capabilities in improvement methods and.</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Clr>
                <a:schemeClr val="dk1"/>
              </a:buClr>
              <a:buSzPts val="1100"/>
              <a:buFont typeface="Arial"/>
              <a:buNone/>
            </a:pPr>
            <a:r>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Clr>
                <a:schemeClr val="dk1"/>
              </a:buClr>
              <a:buSzPts val="1100"/>
              <a:buFont typeface="Arial"/>
              <a:buNone/>
            </a:pPr>
            <a:r>
              <a:rPr lang="en" sz="1200">
                <a:solidFill>
                  <a:srgbClr val="9E9E9E"/>
                </a:solidFill>
                <a:latin typeface="Raleway Medium"/>
                <a:ea typeface="Raleway Medium"/>
                <a:cs typeface="Raleway Medium"/>
                <a:sym typeface="Raleway Medium"/>
              </a:rPr>
              <a:t>Participants organize teams, gather data, identify partners, and assess current capabilities in improvement methods and Participants organize teams, gather data, identify partners, and assess current capabilities in improvement methods and. Participants organize teams, gather data, identify partners, and assess current capabilities in improvement methods and.</a:t>
            </a:r>
            <a:endParaRPr sz="1200">
              <a:solidFill>
                <a:srgbClr val="9E9E9E"/>
              </a:solidFill>
              <a:latin typeface="Raleway Medium"/>
              <a:ea typeface="Raleway Medium"/>
              <a:cs typeface="Raleway Medium"/>
              <a:sym typeface="Raleway Medium"/>
            </a:endParaRPr>
          </a:p>
          <a:p>
            <a:pPr indent="0" lvl="0" marL="0" rtl="0" algn="l">
              <a:spcBef>
                <a:spcPts val="0"/>
              </a:spcBef>
              <a:spcAft>
                <a:spcPts val="0"/>
              </a:spcAft>
              <a:buClr>
                <a:schemeClr val="dk1"/>
              </a:buClr>
              <a:buSzPts val="1100"/>
              <a:buFont typeface="Arial"/>
              <a:buNone/>
            </a:pPr>
            <a:r>
              <a:t/>
            </a:r>
            <a:endParaRPr sz="1300">
              <a:solidFill>
                <a:srgbClr val="9E9E9E"/>
              </a:solidFill>
              <a:latin typeface="Asap Condensed"/>
              <a:ea typeface="Asap Condensed"/>
              <a:cs typeface="Asap Condensed"/>
              <a:sym typeface="Asap Condensed"/>
            </a:endParaRPr>
          </a:p>
          <a:p>
            <a:pPr indent="0" lvl="0" marL="0" rtl="0" algn="l">
              <a:spcBef>
                <a:spcPts val="0"/>
              </a:spcBef>
              <a:spcAft>
                <a:spcPts val="0"/>
              </a:spcAft>
              <a:buClr>
                <a:schemeClr val="dk1"/>
              </a:buClr>
              <a:buSzPts val="1100"/>
              <a:buFont typeface="Arial"/>
              <a:buNone/>
            </a:pPr>
            <a:r>
              <a:rPr b="1" lang="en" sz="1800">
                <a:solidFill>
                  <a:srgbClr val="86AF15"/>
                </a:solidFill>
                <a:highlight>
                  <a:schemeClr val="lt1"/>
                </a:highlight>
                <a:latin typeface="Asap Condensed"/>
                <a:ea typeface="Asap Condensed"/>
                <a:cs typeface="Asap Condensed"/>
                <a:sym typeface="Asap Condensed"/>
              </a:rPr>
              <a:t> </a:t>
            </a:r>
            <a:endParaRPr sz="1300">
              <a:solidFill>
                <a:srgbClr val="9E9E9E"/>
              </a:solidFill>
              <a:latin typeface="Asap Condensed"/>
              <a:ea typeface="Asap Condensed"/>
              <a:cs typeface="Asap Condensed"/>
              <a:sym typeface="Asap Condensed"/>
            </a:endParaRPr>
          </a:p>
        </p:txBody>
      </p:sp>
      <p:sp>
        <p:nvSpPr>
          <p:cNvPr id="82" name="Google Shape;82;p13"/>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83" name="Google Shape;83;p13"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graphics">
  <p:cSld name="TITLE_AND_BODY_2_1_1">
    <p:bg>
      <p:bgPr>
        <a:solidFill>
          <a:srgbClr val="FFFFFF"/>
        </a:solidFill>
      </p:bgPr>
    </p:bg>
    <p:spTree>
      <p:nvGrpSpPr>
        <p:cNvPr id="84" name="Shape 84"/>
        <p:cNvGrpSpPr/>
        <p:nvPr/>
      </p:nvGrpSpPr>
      <p:grpSpPr>
        <a:xfrm>
          <a:off x="0" y="0"/>
          <a:ext cx="0" cy="0"/>
          <a:chOff x="0" y="0"/>
          <a:chExt cx="0" cy="0"/>
        </a:xfrm>
      </p:grpSpPr>
      <p:sp>
        <p:nvSpPr>
          <p:cNvPr id="85" name="Google Shape;85;p14"/>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4"/>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highlight>
                  <a:srgbClr val="A50A51"/>
                </a:highlight>
                <a:latin typeface="Asap Condensed"/>
                <a:ea typeface="Asap Condensed"/>
                <a:cs typeface="Asap Condensed"/>
                <a:sym typeface="Asap Condensed"/>
              </a:rPr>
              <a:t> </a:t>
            </a:r>
            <a:r>
              <a:rPr b="1" lang="en" sz="4000">
                <a:solidFill>
                  <a:schemeClr val="lt1"/>
                </a:solidFill>
                <a:highlight>
                  <a:srgbClr val="A50A51"/>
                </a:highlight>
                <a:latin typeface="Asap Condensed"/>
                <a:ea typeface="Asap Condensed"/>
                <a:cs typeface="Asap Condensed"/>
                <a:sym typeface="Asap Condensed"/>
              </a:rPr>
              <a:t>Infographics insert title here</a:t>
            </a:r>
            <a:r>
              <a:rPr b="1" lang="en" sz="4000">
                <a:solidFill>
                  <a:srgbClr val="A50A51"/>
                </a:solidFill>
                <a:highlight>
                  <a:srgbClr val="A50A51"/>
                </a:highlight>
                <a:latin typeface="Asap Condensed"/>
                <a:ea typeface="Asap Condensed"/>
                <a:cs typeface="Asap Condensed"/>
                <a:sym typeface="Asap Condensed"/>
              </a:rPr>
              <a:t>.</a:t>
            </a:r>
            <a:endParaRPr b="1" sz="4000">
              <a:solidFill>
                <a:srgbClr val="A50A51"/>
              </a:solidFill>
              <a:highlight>
                <a:srgbClr val="A50A51"/>
              </a:highlight>
              <a:latin typeface="Asap Condensed"/>
              <a:ea typeface="Asap Condensed"/>
              <a:cs typeface="Asap Condensed"/>
              <a:sym typeface="Asap Condensed"/>
            </a:endParaRPr>
          </a:p>
        </p:txBody>
      </p:sp>
      <p:pic>
        <p:nvPicPr>
          <p:cNvPr id="87" name="Google Shape;87;p14"/>
          <p:cNvPicPr preferRelativeResize="0"/>
          <p:nvPr/>
        </p:nvPicPr>
        <p:blipFill>
          <a:blip r:embed="rId2">
            <a:alphaModFix/>
          </a:blip>
          <a:stretch>
            <a:fillRect/>
          </a:stretch>
        </p:blipFill>
        <p:spPr>
          <a:xfrm>
            <a:off x="420625" y="1131725"/>
            <a:ext cx="8258048" cy="3217250"/>
          </a:xfrm>
          <a:prstGeom prst="rect">
            <a:avLst/>
          </a:prstGeom>
          <a:noFill/>
          <a:ln cap="flat" cmpd="sng" w="9525">
            <a:solidFill>
              <a:srgbClr val="0494CB"/>
            </a:solidFill>
            <a:prstDash val="solid"/>
            <a:round/>
            <a:headEnd len="sm" w="sm" type="none"/>
            <a:tailEnd len="sm" w="sm" type="none"/>
          </a:ln>
        </p:spPr>
      </p:pic>
      <p:sp>
        <p:nvSpPr>
          <p:cNvPr id="88" name="Google Shape;88;p14"/>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89" name="Google Shape;89;p14" title="BuiltForZero_CS_logo_rgb_white.jpg"/>
          <p:cNvPicPr preferRelativeResize="0"/>
          <p:nvPr/>
        </p:nvPicPr>
        <p:blipFill>
          <a:blip r:embed="rId3">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0" name="Shape 90"/>
        <p:cNvGrpSpPr/>
        <p:nvPr/>
      </p:nvGrpSpPr>
      <p:grpSpPr>
        <a:xfrm>
          <a:off x="0" y="0"/>
          <a:ext cx="0" cy="0"/>
          <a:chOff x="0" y="0"/>
          <a:chExt cx="0" cy="0"/>
        </a:xfrm>
      </p:grpSpPr>
      <p:sp>
        <p:nvSpPr>
          <p:cNvPr id="91" name="Google Shape;91;p15"/>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a:spcBef>
                <a:spcPts val="0"/>
              </a:spcBef>
              <a:spcAft>
                <a:spcPts val="0"/>
              </a:spcAft>
              <a:buClr>
                <a:srgbClr val="A50A51"/>
              </a:buClr>
              <a:buSzPts val="3200"/>
              <a:buNone/>
              <a:defRPr>
                <a:solidFill>
                  <a:srgbClr val="A50A51"/>
                </a:solidFill>
              </a:defRPr>
            </a:lvl1pPr>
            <a:lvl2pPr lvl="1">
              <a:spcBef>
                <a:spcPts val="0"/>
              </a:spcBef>
              <a:spcAft>
                <a:spcPts val="0"/>
              </a:spcAft>
              <a:buClr>
                <a:srgbClr val="FFFFFF"/>
              </a:buClr>
              <a:buSzPts val="3000"/>
              <a:buNone/>
              <a:defRPr>
                <a:solidFill>
                  <a:srgbClr val="FFFFFF"/>
                </a:solidFill>
              </a:defRPr>
            </a:lvl2pPr>
            <a:lvl3pPr lvl="2">
              <a:spcBef>
                <a:spcPts val="0"/>
              </a:spcBef>
              <a:spcAft>
                <a:spcPts val="0"/>
              </a:spcAft>
              <a:buClr>
                <a:srgbClr val="FFFFFF"/>
              </a:buClr>
              <a:buSzPts val="3000"/>
              <a:buNone/>
              <a:defRPr>
                <a:solidFill>
                  <a:srgbClr val="FFFFFF"/>
                </a:solidFill>
              </a:defRPr>
            </a:lvl3pPr>
            <a:lvl4pPr lvl="3">
              <a:spcBef>
                <a:spcPts val="0"/>
              </a:spcBef>
              <a:spcAft>
                <a:spcPts val="0"/>
              </a:spcAft>
              <a:buClr>
                <a:srgbClr val="FFFFFF"/>
              </a:buClr>
              <a:buSzPts val="3000"/>
              <a:buNone/>
              <a:defRPr>
                <a:solidFill>
                  <a:srgbClr val="FFFFFF"/>
                </a:solidFill>
              </a:defRPr>
            </a:lvl4pPr>
            <a:lvl5pPr lvl="4">
              <a:spcBef>
                <a:spcPts val="0"/>
              </a:spcBef>
              <a:spcAft>
                <a:spcPts val="0"/>
              </a:spcAft>
              <a:buClr>
                <a:srgbClr val="FFFFFF"/>
              </a:buClr>
              <a:buSzPts val="3000"/>
              <a:buNone/>
              <a:defRPr>
                <a:solidFill>
                  <a:srgbClr val="FFFFFF"/>
                </a:solidFill>
              </a:defRPr>
            </a:lvl5pPr>
            <a:lvl6pPr lvl="5">
              <a:spcBef>
                <a:spcPts val="0"/>
              </a:spcBef>
              <a:spcAft>
                <a:spcPts val="0"/>
              </a:spcAft>
              <a:buClr>
                <a:srgbClr val="FFFFFF"/>
              </a:buClr>
              <a:buSzPts val="3000"/>
              <a:buNone/>
              <a:defRPr>
                <a:solidFill>
                  <a:srgbClr val="FFFFFF"/>
                </a:solidFill>
              </a:defRPr>
            </a:lvl6pPr>
            <a:lvl7pPr lvl="6">
              <a:spcBef>
                <a:spcPts val="0"/>
              </a:spcBef>
              <a:spcAft>
                <a:spcPts val="0"/>
              </a:spcAft>
              <a:buClr>
                <a:srgbClr val="FFFFFF"/>
              </a:buClr>
              <a:buSzPts val="3000"/>
              <a:buNone/>
              <a:defRPr>
                <a:solidFill>
                  <a:srgbClr val="FFFFFF"/>
                </a:solidFill>
              </a:defRPr>
            </a:lvl7pPr>
            <a:lvl8pPr lvl="7">
              <a:spcBef>
                <a:spcPts val="0"/>
              </a:spcBef>
              <a:spcAft>
                <a:spcPts val="0"/>
              </a:spcAft>
              <a:buClr>
                <a:srgbClr val="FFFFFF"/>
              </a:buClr>
              <a:buSzPts val="3000"/>
              <a:buNone/>
              <a:defRPr>
                <a:solidFill>
                  <a:srgbClr val="FFFFFF"/>
                </a:solidFill>
              </a:defRPr>
            </a:lvl8pPr>
            <a:lvl9pPr lvl="8">
              <a:spcBef>
                <a:spcPts val="0"/>
              </a:spcBef>
              <a:spcAft>
                <a:spcPts val="0"/>
              </a:spcAft>
              <a:buClr>
                <a:srgbClr val="FFFFFF"/>
              </a:buClr>
              <a:buSzPts val="3000"/>
              <a:buNone/>
              <a:defRPr>
                <a:solidFill>
                  <a:srgbClr val="FFFFFF"/>
                </a:solidFill>
              </a:defRPr>
            </a:lvl9pPr>
          </a:lstStyle>
          <a:p/>
        </p:txBody>
      </p:sp>
      <p:sp>
        <p:nvSpPr>
          <p:cNvPr id="92" name="Google Shape;92;p15"/>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A50A51"/>
              </a:buClr>
              <a:buSzPts val="1200"/>
              <a:buFont typeface="Raleway"/>
              <a:buNone/>
              <a:defRPr sz="1200">
                <a:solidFill>
                  <a:srgbClr val="A50A51"/>
                </a:solidFill>
                <a:latin typeface="Raleway"/>
                <a:ea typeface="Raleway"/>
                <a:cs typeface="Raleway"/>
                <a:sym typeface="Raleway"/>
              </a:defRPr>
            </a:lvl1pPr>
            <a:lvl2pPr lvl="1" rtl="0">
              <a:lnSpc>
                <a:spcPct val="100000"/>
              </a:lnSpc>
              <a:spcBef>
                <a:spcPts val="0"/>
              </a:spcBef>
              <a:spcAft>
                <a:spcPts val="0"/>
              </a:spcAft>
              <a:buClr>
                <a:srgbClr val="A50A51"/>
              </a:buClr>
              <a:buSzPts val="1800"/>
              <a:buNone/>
              <a:defRPr sz="1800">
                <a:solidFill>
                  <a:srgbClr val="A50A51"/>
                </a:solidFill>
              </a:defRPr>
            </a:lvl2pPr>
            <a:lvl3pPr lvl="2" rtl="0">
              <a:lnSpc>
                <a:spcPct val="100000"/>
              </a:lnSpc>
              <a:spcBef>
                <a:spcPts val="0"/>
              </a:spcBef>
              <a:spcAft>
                <a:spcPts val="0"/>
              </a:spcAft>
              <a:buClr>
                <a:srgbClr val="A50A51"/>
              </a:buClr>
              <a:buSzPts val="1800"/>
              <a:buNone/>
              <a:defRPr sz="1800">
                <a:solidFill>
                  <a:srgbClr val="A50A51"/>
                </a:solidFill>
              </a:defRPr>
            </a:lvl3pPr>
            <a:lvl4pPr lvl="3" rtl="0">
              <a:lnSpc>
                <a:spcPct val="100000"/>
              </a:lnSpc>
              <a:spcBef>
                <a:spcPts val="0"/>
              </a:spcBef>
              <a:spcAft>
                <a:spcPts val="0"/>
              </a:spcAft>
              <a:buClr>
                <a:srgbClr val="A50A51"/>
              </a:buClr>
              <a:buSzPts val="1800"/>
              <a:buNone/>
              <a:defRPr sz="1800">
                <a:solidFill>
                  <a:srgbClr val="A50A51"/>
                </a:solidFill>
              </a:defRPr>
            </a:lvl4pPr>
            <a:lvl5pPr lvl="4" rtl="0">
              <a:lnSpc>
                <a:spcPct val="100000"/>
              </a:lnSpc>
              <a:spcBef>
                <a:spcPts val="0"/>
              </a:spcBef>
              <a:spcAft>
                <a:spcPts val="0"/>
              </a:spcAft>
              <a:buClr>
                <a:srgbClr val="A50A51"/>
              </a:buClr>
              <a:buSzPts val="1800"/>
              <a:buNone/>
              <a:defRPr sz="1800">
                <a:solidFill>
                  <a:srgbClr val="A50A51"/>
                </a:solidFill>
              </a:defRPr>
            </a:lvl5pPr>
            <a:lvl6pPr lvl="5" rtl="0">
              <a:lnSpc>
                <a:spcPct val="100000"/>
              </a:lnSpc>
              <a:spcBef>
                <a:spcPts val="0"/>
              </a:spcBef>
              <a:spcAft>
                <a:spcPts val="0"/>
              </a:spcAft>
              <a:buClr>
                <a:srgbClr val="A50A51"/>
              </a:buClr>
              <a:buSzPts val="1800"/>
              <a:buNone/>
              <a:defRPr sz="1800">
                <a:solidFill>
                  <a:srgbClr val="A50A51"/>
                </a:solidFill>
              </a:defRPr>
            </a:lvl6pPr>
            <a:lvl7pPr lvl="6" rtl="0">
              <a:lnSpc>
                <a:spcPct val="100000"/>
              </a:lnSpc>
              <a:spcBef>
                <a:spcPts val="0"/>
              </a:spcBef>
              <a:spcAft>
                <a:spcPts val="0"/>
              </a:spcAft>
              <a:buClr>
                <a:srgbClr val="A50A51"/>
              </a:buClr>
              <a:buSzPts val="1800"/>
              <a:buNone/>
              <a:defRPr sz="1800">
                <a:solidFill>
                  <a:srgbClr val="A50A51"/>
                </a:solidFill>
              </a:defRPr>
            </a:lvl7pPr>
            <a:lvl8pPr lvl="7" rtl="0">
              <a:lnSpc>
                <a:spcPct val="100000"/>
              </a:lnSpc>
              <a:spcBef>
                <a:spcPts val="0"/>
              </a:spcBef>
              <a:spcAft>
                <a:spcPts val="0"/>
              </a:spcAft>
              <a:buClr>
                <a:srgbClr val="A50A51"/>
              </a:buClr>
              <a:buSzPts val="1800"/>
              <a:buNone/>
              <a:defRPr sz="1800">
                <a:solidFill>
                  <a:srgbClr val="A50A51"/>
                </a:solidFill>
              </a:defRPr>
            </a:lvl8pPr>
            <a:lvl9pPr lvl="8" rtl="0">
              <a:lnSpc>
                <a:spcPct val="100000"/>
              </a:lnSpc>
              <a:spcBef>
                <a:spcPts val="0"/>
              </a:spcBef>
              <a:spcAft>
                <a:spcPts val="0"/>
              </a:spcAft>
              <a:buClr>
                <a:srgbClr val="A50A51"/>
              </a:buClr>
              <a:buSzPts val="1800"/>
              <a:buNone/>
              <a:defRPr sz="1800">
                <a:solidFill>
                  <a:srgbClr val="A50A51"/>
                </a:solidFill>
              </a:defRPr>
            </a:lvl9pPr>
          </a:lstStyle>
          <a:p/>
        </p:txBody>
      </p:sp>
      <p:sp>
        <p:nvSpPr>
          <p:cNvPr id="93" name="Google Shape;93;p15"/>
          <p:cNvSpPr txBox="1"/>
          <p:nvPr>
            <p:ph idx="2" type="body"/>
          </p:nvPr>
        </p:nvSpPr>
        <p:spPr>
          <a:xfrm>
            <a:off x="379875" y="1452450"/>
            <a:ext cx="8342100" cy="3040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chemeClr val="lt2"/>
              </a:buClr>
              <a:buSzPts val="1400"/>
              <a:buChar char="●"/>
              <a:defRPr sz="1400">
                <a:solidFill>
                  <a:schemeClr val="lt2"/>
                </a:solidFill>
              </a:defRPr>
            </a:lvl1pPr>
            <a:lvl2pPr indent="-304800" lvl="1" marL="914400">
              <a:spcBef>
                <a:spcPts val="1600"/>
              </a:spcBef>
              <a:spcAft>
                <a:spcPts val="0"/>
              </a:spcAft>
              <a:buClr>
                <a:schemeClr val="lt2"/>
              </a:buClr>
              <a:buSzPts val="1200"/>
              <a:buChar char="○"/>
              <a:defRPr sz="1200">
                <a:solidFill>
                  <a:schemeClr val="lt2"/>
                </a:solidFill>
              </a:defRPr>
            </a:lvl2pPr>
            <a:lvl3pPr indent="-304800" lvl="2" marL="1371600">
              <a:spcBef>
                <a:spcPts val="1600"/>
              </a:spcBef>
              <a:spcAft>
                <a:spcPts val="0"/>
              </a:spcAft>
              <a:buClr>
                <a:schemeClr val="lt2"/>
              </a:buClr>
              <a:buSzPts val="1200"/>
              <a:buChar char="■"/>
              <a:defRPr sz="1200">
                <a:solidFill>
                  <a:schemeClr val="lt2"/>
                </a:solidFill>
              </a:defRPr>
            </a:lvl3pPr>
            <a:lvl4pPr indent="-304800" lvl="3" marL="1828800">
              <a:spcBef>
                <a:spcPts val="1600"/>
              </a:spcBef>
              <a:spcAft>
                <a:spcPts val="0"/>
              </a:spcAft>
              <a:buClr>
                <a:schemeClr val="lt2"/>
              </a:buClr>
              <a:buSzPts val="1200"/>
              <a:buChar char="●"/>
              <a:defRPr sz="1200">
                <a:solidFill>
                  <a:schemeClr val="lt2"/>
                </a:solidFill>
              </a:defRPr>
            </a:lvl4pPr>
            <a:lvl5pPr indent="-304800" lvl="4" marL="2286000">
              <a:spcBef>
                <a:spcPts val="1600"/>
              </a:spcBef>
              <a:spcAft>
                <a:spcPts val="0"/>
              </a:spcAft>
              <a:buClr>
                <a:schemeClr val="lt2"/>
              </a:buClr>
              <a:buSzPts val="1200"/>
              <a:buChar char="○"/>
              <a:defRPr sz="1200">
                <a:solidFill>
                  <a:schemeClr val="lt2"/>
                </a:solidFill>
              </a:defRPr>
            </a:lvl5pPr>
            <a:lvl6pPr indent="-304800" lvl="5" marL="2743200">
              <a:spcBef>
                <a:spcPts val="1600"/>
              </a:spcBef>
              <a:spcAft>
                <a:spcPts val="0"/>
              </a:spcAft>
              <a:buClr>
                <a:schemeClr val="lt2"/>
              </a:buClr>
              <a:buSzPts val="1200"/>
              <a:buChar char="■"/>
              <a:defRPr sz="1200">
                <a:solidFill>
                  <a:schemeClr val="lt2"/>
                </a:solidFill>
              </a:defRPr>
            </a:lvl6pPr>
            <a:lvl7pPr indent="-304800" lvl="6" marL="3200400">
              <a:spcBef>
                <a:spcPts val="1600"/>
              </a:spcBef>
              <a:spcAft>
                <a:spcPts val="0"/>
              </a:spcAft>
              <a:buClr>
                <a:schemeClr val="lt2"/>
              </a:buClr>
              <a:buSzPts val="1200"/>
              <a:buChar char="●"/>
              <a:defRPr sz="1200">
                <a:solidFill>
                  <a:schemeClr val="lt2"/>
                </a:solidFill>
              </a:defRPr>
            </a:lvl7pPr>
            <a:lvl8pPr indent="-304800" lvl="7" marL="3657600">
              <a:spcBef>
                <a:spcPts val="1600"/>
              </a:spcBef>
              <a:spcAft>
                <a:spcPts val="0"/>
              </a:spcAft>
              <a:buClr>
                <a:schemeClr val="lt2"/>
              </a:buClr>
              <a:buSzPts val="1200"/>
              <a:buChar char="○"/>
              <a:defRPr sz="1200">
                <a:solidFill>
                  <a:schemeClr val="lt2"/>
                </a:solidFill>
              </a:defRPr>
            </a:lvl8pPr>
            <a:lvl9pPr indent="-304800" lvl="8" marL="4114800">
              <a:spcBef>
                <a:spcPts val="1600"/>
              </a:spcBef>
              <a:spcAft>
                <a:spcPts val="1600"/>
              </a:spcAft>
              <a:buClr>
                <a:schemeClr val="lt2"/>
              </a:buClr>
              <a:buSzPts val="1200"/>
              <a:buChar char="■"/>
              <a:defRPr sz="1200">
                <a:solidFill>
                  <a:schemeClr val="lt2"/>
                </a:solidFill>
              </a:defRPr>
            </a:lvl9pPr>
          </a:lstStyle>
          <a:p/>
        </p:txBody>
      </p:sp>
      <p:sp>
        <p:nvSpPr>
          <p:cNvPr id="94" name="Google Shape;94;p15"/>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95" name="Google Shape;95;p15"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ke a point">
  <p:cSld name="TITLE_AND_BODY_1">
    <p:spTree>
      <p:nvGrpSpPr>
        <p:cNvPr id="96" name="Shape 96"/>
        <p:cNvGrpSpPr/>
        <p:nvPr/>
      </p:nvGrpSpPr>
      <p:grpSpPr>
        <a:xfrm>
          <a:off x="0" y="0"/>
          <a:ext cx="0" cy="0"/>
          <a:chOff x="0" y="0"/>
          <a:chExt cx="0" cy="0"/>
        </a:xfrm>
      </p:grpSpPr>
      <p:sp>
        <p:nvSpPr>
          <p:cNvPr id="97" name="Google Shape;97;p16"/>
          <p:cNvSpPr txBox="1"/>
          <p:nvPr>
            <p:ph idx="1" type="subTitle"/>
          </p:nvPr>
        </p:nvSpPr>
        <p:spPr>
          <a:xfrm>
            <a:off x="399300" y="2698450"/>
            <a:ext cx="8215500" cy="39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A50A51"/>
              </a:buClr>
              <a:buSzPts val="1000"/>
              <a:buNone/>
              <a:defRPr>
                <a:solidFill>
                  <a:srgbClr val="A50A51"/>
                </a:solidFill>
              </a:defRPr>
            </a:lvl1pPr>
            <a:lvl2pPr lvl="1" rtl="0">
              <a:lnSpc>
                <a:spcPct val="100000"/>
              </a:lnSpc>
              <a:spcBef>
                <a:spcPts val="0"/>
              </a:spcBef>
              <a:spcAft>
                <a:spcPts val="0"/>
              </a:spcAft>
              <a:buClr>
                <a:srgbClr val="A50A51"/>
              </a:buClr>
              <a:buSzPts val="1400"/>
              <a:buNone/>
              <a:defRPr sz="1400">
                <a:solidFill>
                  <a:srgbClr val="A50A51"/>
                </a:solidFill>
              </a:defRPr>
            </a:lvl2pPr>
            <a:lvl3pPr lvl="2" rtl="0">
              <a:lnSpc>
                <a:spcPct val="100000"/>
              </a:lnSpc>
              <a:spcBef>
                <a:spcPts val="0"/>
              </a:spcBef>
              <a:spcAft>
                <a:spcPts val="0"/>
              </a:spcAft>
              <a:buClr>
                <a:srgbClr val="A50A51"/>
              </a:buClr>
              <a:buSzPts val="1400"/>
              <a:buNone/>
              <a:defRPr sz="1400">
                <a:solidFill>
                  <a:srgbClr val="A50A51"/>
                </a:solidFill>
              </a:defRPr>
            </a:lvl3pPr>
            <a:lvl4pPr lvl="3" rtl="0">
              <a:lnSpc>
                <a:spcPct val="100000"/>
              </a:lnSpc>
              <a:spcBef>
                <a:spcPts val="0"/>
              </a:spcBef>
              <a:spcAft>
                <a:spcPts val="0"/>
              </a:spcAft>
              <a:buClr>
                <a:srgbClr val="A50A51"/>
              </a:buClr>
              <a:buSzPts val="1400"/>
              <a:buNone/>
              <a:defRPr sz="1400">
                <a:solidFill>
                  <a:srgbClr val="A50A51"/>
                </a:solidFill>
              </a:defRPr>
            </a:lvl4pPr>
            <a:lvl5pPr lvl="4" rtl="0">
              <a:lnSpc>
                <a:spcPct val="100000"/>
              </a:lnSpc>
              <a:spcBef>
                <a:spcPts val="0"/>
              </a:spcBef>
              <a:spcAft>
                <a:spcPts val="0"/>
              </a:spcAft>
              <a:buClr>
                <a:srgbClr val="A50A51"/>
              </a:buClr>
              <a:buSzPts val="1400"/>
              <a:buNone/>
              <a:defRPr sz="1400">
                <a:solidFill>
                  <a:srgbClr val="A50A51"/>
                </a:solidFill>
              </a:defRPr>
            </a:lvl5pPr>
            <a:lvl6pPr lvl="5" rtl="0">
              <a:lnSpc>
                <a:spcPct val="100000"/>
              </a:lnSpc>
              <a:spcBef>
                <a:spcPts val="0"/>
              </a:spcBef>
              <a:spcAft>
                <a:spcPts val="0"/>
              </a:spcAft>
              <a:buClr>
                <a:srgbClr val="A50A51"/>
              </a:buClr>
              <a:buSzPts val="1400"/>
              <a:buNone/>
              <a:defRPr sz="1400">
                <a:solidFill>
                  <a:srgbClr val="A50A51"/>
                </a:solidFill>
              </a:defRPr>
            </a:lvl6pPr>
            <a:lvl7pPr lvl="6" rtl="0">
              <a:lnSpc>
                <a:spcPct val="100000"/>
              </a:lnSpc>
              <a:spcBef>
                <a:spcPts val="0"/>
              </a:spcBef>
              <a:spcAft>
                <a:spcPts val="0"/>
              </a:spcAft>
              <a:buClr>
                <a:srgbClr val="A50A51"/>
              </a:buClr>
              <a:buSzPts val="1400"/>
              <a:buNone/>
              <a:defRPr sz="1400">
                <a:solidFill>
                  <a:srgbClr val="A50A51"/>
                </a:solidFill>
              </a:defRPr>
            </a:lvl7pPr>
            <a:lvl8pPr lvl="7" rtl="0">
              <a:lnSpc>
                <a:spcPct val="100000"/>
              </a:lnSpc>
              <a:spcBef>
                <a:spcPts val="0"/>
              </a:spcBef>
              <a:spcAft>
                <a:spcPts val="0"/>
              </a:spcAft>
              <a:buClr>
                <a:srgbClr val="A50A51"/>
              </a:buClr>
              <a:buSzPts val="1400"/>
              <a:buNone/>
              <a:defRPr sz="1400">
                <a:solidFill>
                  <a:srgbClr val="A50A51"/>
                </a:solidFill>
              </a:defRPr>
            </a:lvl8pPr>
            <a:lvl9pPr lvl="8" rtl="0">
              <a:lnSpc>
                <a:spcPct val="100000"/>
              </a:lnSpc>
              <a:spcBef>
                <a:spcPts val="0"/>
              </a:spcBef>
              <a:spcAft>
                <a:spcPts val="0"/>
              </a:spcAft>
              <a:buClr>
                <a:srgbClr val="A50A51"/>
              </a:buClr>
              <a:buSzPts val="1400"/>
              <a:buNone/>
              <a:defRPr sz="1400">
                <a:solidFill>
                  <a:srgbClr val="A50A51"/>
                </a:solidFill>
              </a:defRPr>
            </a:lvl9pPr>
          </a:lstStyle>
          <a:p/>
        </p:txBody>
      </p:sp>
      <p:sp>
        <p:nvSpPr>
          <p:cNvPr id="98" name="Google Shape;98;p16"/>
          <p:cNvSpPr txBox="1"/>
          <p:nvPr>
            <p:ph type="title"/>
          </p:nvPr>
        </p:nvSpPr>
        <p:spPr>
          <a:xfrm>
            <a:off x="371475" y="2206550"/>
            <a:ext cx="8296800" cy="56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A50A51"/>
              </a:buClr>
              <a:buSzPts val="2400"/>
              <a:buNone/>
              <a:defRPr b="0" sz="2400">
                <a:solidFill>
                  <a:srgbClr val="A50A51"/>
                </a:solidFill>
              </a:defRPr>
            </a:lvl1pPr>
            <a:lvl2pPr lvl="1" rtl="0">
              <a:spcBef>
                <a:spcPts val="0"/>
              </a:spcBef>
              <a:spcAft>
                <a:spcPts val="0"/>
              </a:spcAft>
              <a:buClr>
                <a:srgbClr val="A50A51"/>
              </a:buClr>
              <a:buSzPts val="3600"/>
              <a:buNone/>
              <a:defRPr sz="3600">
                <a:solidFill>
                  <a:srgbClr val="A50A51"/>
                </a:solidFill>
              </a:defRPr>
            </a:lvl2pPr>
            <a:lvl3pPr lvl="2" rtl="0">
              <a:spcBef>
                <a:spcPts val="0"/>
              </a:spcBef>
              <a:spcAft>
                <a:spcPts val="0"/>
              </a:spcAft>
              <a:buClr>
                <a:srgbClr val="A50A51"/>
              </a:buClr>
              <a:buSzPts val="3600"/>
              <a:buNone/>
              <a:defRPr sz="3600">
                <a:solidFill>
                  <a:srgbClr val="A50A51"/>
                </a:solidFill>
              </a:defRPr>
            </a:lvl3pPr>
            <a:lvl4pPr lvl="3" rtl="0">
              <a:spcBef>
                <a:spcPts val="0"/>
              </a:spcBef>
              <a:spcAft>
                <a:spcPts val="0"/>
              </a:spcAft>
              <a:buClr>
                <a:srgbClr val="A50A51"/>
              </a:buClr>
              <a:buSzPts val="3600"/>
              <a:buNone/>
              <a:defRPr sz="3600">
                <a:solidFill>
                  <a:srgbClr val="A50A51"/>
                </a:solidFill>
              </a:defRPr>
            </a:lvl4pPr>
            <a:lvl5pPr lvl="4" rtl="0">
              <a:spcBef>
                <a:spcPts val="0"/>
              </a:spcBef>
              <a:spcAft>
                <a:spcPts val="0"/>
              </a:spcAft>
              <a:buClr>
                <a:srgbClr val="A50A51"/>
              </a:buClr>
              <a:buSzPts val="3600"/>
              <a:buNone/>
              <a:defRPr sz="3600">
                <a:solidFill>
                  <a:srgbClr val="A50A51"/>
                </a:solidFill>
              </a:defRPr>
            </a:lvl5pPr>
            <a:lvl6pPr lvl="5" rtl="0">
              <a:spcBef>
                <a:spcPts val="0"/>
              </a:spcBef>
              <a:spcAft>
                <a:spcPts val="0"/>
              </a:spcAft>
              <a:buClr>
                <a:srgbClr val="A50A51"/>
              </a:buClr>
              <a:buSzPts val="3600"/>
              <a:buNone/>
              <a:defRPr sz="3600">
                <a:solidFill>
                  <a:srgbClr val="A50A51"/>
                </a:solidFill>
              </a:defRPr>
            </a:lvl6pPr>
            <a:lvl7pPr lvl="6" rtl="0">
              <a:spcBef>
                <a:spcPts val="0"/>
              </a:spcBef>
              <a:spcAft>
                <a:spcPts val="0"/>
              </a:spcAft>
              <a:buClr>
                <a:srgbClr val="A50A51"/>
              </a:buClr>
              <a:buSzPts val="3600"/>
              <a:buNone/>
              <a:defRPr sz="3600">
                <a:solidFill>
                  <a:srgbClr val="A50A51"/>
                </a:solidFill>
              </a:defRPr>
            </a:lvl7pPr>
            <a:lvl8pPr lvl="7" rtl="0">
              <a:spcBef>
                <a:spcPts val="0"/>
              </a:spcBef>
              <a:spcAft>
                <a:spcPts val="0"/>
              </a:spcAft>
              <a:buClr>
                <a:srgbClr val="A50A51"/>
              </a:buClr>
              <a:buSzPts val="3600"/>
              <a:buNone/>
              <a:defRPr sz="3600">
                <a:solidFill>
                  <a:srgbClr val="A50A51"/>
                </a:solidFill>
              </a:defRPr>
            </a:lvl8pPr>
            <a:lvl9pPr lvl="8" rtl="0">
              <a:spcBef>
                <a:spcPts val="0"/>
              </a:spcBef>
              <a:spcAft>
                <a:spcPts val="0"/>
              </a:spcAft>
              <a:buClr>
                <a:srgbClr val="A50A51"/>
              </a:buClr>
              <a:buSzPts val="3600"/>
              <a:buNone/>
              <a:defRPr sz="3600">
                <a:solidFill>
                  <a:srgbClr val="A50A51"/>
                </a:solidFill>
              </a:defRPr>
            </a:lvl9pPr>
          </a:lstStyle>
          <a:p/>
        </p:txBody>
      </p:sp>
      <p:sp>
        <p:nvSpPr>
          <p:cNvPr id="99" name="Google Shape;99;p16"/>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100" name="Google Shape;100;p16"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1" name="Shape 101"/>
        <p:cNvGrpSpPr/>
        <p:nvPr/>
      </p:nvGrpSpPr>
      <p:grpSpPr>
        <a:xfrm>
          <a:off x="0" y="0"/>
          <a:ext cx="0" cy="0"/>
          <a:chOff x="0" y="0"/>
          <a:chExt cx="0" cy="0"/>
        </a:xfrm>
      </p:grpSpPr>
      <p:sp>
        <p:nvSpPr>
          <p:cNvPr id="102" name="Google Shape;102;p17"/>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A50A51"/>
              </a:buClr>
              <a:buSzPts val="3200"/>
              <a:buNone/>
              <a:defRPr>
                <a:solidFill>
                  <a:srgbClr val="A50A51"/>
                </a:solidFill>
              </a:defRPr>
            </a:lvl1pPr>
            <a:lvl2pPr lvl="1" rtl="0">
              <a:spcBef>
                <a:spcPts val="0"/>
              </a:spcBef>
              <a:spcAft>
                <a:spcPts val="0"/>
              </a:spcAft>
              <a:buClr>
                <a:srgbClr val="FFFFFF"/>
              </a:buClr>
              <a:buSzPts val="3000"/>
              <a:buNone/>
              <a:defRPr>
                <a:solidFill>
                  <a:srgbClr val="FFFFFF"/>
                </a:solidFill>
              </a:defRPr>
            </a:lvl2pPr>
            <a:lvl3pPr lvl="2" rtl="0">
              <a:spcBef>
                <a:spcPts val="0"/>
              </a:spcBef>
              <a:spcAft>
                <a:spcPts val="0"/>
              </a:spcAft>
              <a:buClr>
                <a:srgbClr val="FFFFFF"/>
              </a:buClr>
              <a:buSzPts val="3000"/>
              <a:buNone/>
              <a:defRPr>
                <a:solidFill>
                  <a:srgbClr val="FFFFFF"/>
                </a:solidFill>
              </a:defRPr>
            </a:lvl3pPr>
            <a:lvl4pPr lvl="3" rtl="0">
              <a:spcBef>
                <a:spcPts val="0"/>
              </a:spcBef>
              <a:spcAft>
                <a:spcPts val="0"/>
              </a:spcAft>
              <a:buClr>
                <a:srgbClr val="FFFFFF"/>
              </a:buClr>
              <a:buSzPts val="3000"/>
              <a:buNone/>
              <a:defRPr>
                <a:solidFill>
                  <a:srgbClr val="FFFFFF"/>
                </a:solidFill>
              </a:defRPr>
            </a:lvl4pPr>
            <a:lvl5pPr lvl="4" rtl="0">
              <a:spcBef>
                <a:spcPts val="0"/>
              </a:spcBef>
              <a:spcAft>
                <a:spcPts val="0"/>
              </a:spcAft>
              <a:buClr>
                <a:srgbClr val="FFFFFF"/>
              </a:buClr>
              <a:buSzPts val="3000"/>
              <a:buNone/>
              <a:defRPr>
                <a:solidFill>
                  <a:srgbClr val="FFFFFF"/>
                </a:solidFill>
              </a:defRPr>
            </a:lvl5pPr>
            <a:lvl6pPr lvl="5" rtl="0">
              <a:spcBef>
                <a:spcPts val="0"/>
              </a:spcBef>
              <a:spcAft>
                <a:spcPts val="0"/>
              </a:spcAft>
              <a:buClr>
                <a:srgbClr val="FFFFFF"/>
              </a:buClr>
              <a:buSzPts val="3000"/>
              <a:buNone/>
              <a:defRPr>
                <a:solidFill>
                  <a:srgbClr val="FFFFFF"/>
                </a:solidFill>
              </a:defRPr>
            </a:lvl6pPr>
            <a:lvl7pPr lvl="6" rtl="0">
              <a:spcBef>
                <a:spcPts val="0"/>
              </a:spcBef>
              <a:spcAft>
                <a:spcPts val="0"/>
              </a:spcAft>
              <a:buClr>
                <a:srgbClr val="FFFFFF"/>
              </a:buClr>
              <a:buSzPts val="3000"/>
              <a:buNone/>
              <a:defRPr>
                <a:solidFill>
                  <a:srgbClr val="FFFFFF"/>
                </a:solidFill>
              </a:defRPr>
            </a:lvl7pPr>
            <a:lvl8pPr lvl="7" rtl="0">
              <a:spcBef>
                <a:spcPts val="0"/>
              </a:spcBef>
              <a:spcAft>
                <a:spcPts val="0"/>
              </a:spcAft>
              <a:buClr>
                <a:srgbClr val="FFFFFF"/>
              </a:buClr>
              <a:buSzPts val="3000"/>
              <a:buNone/>
              <a:defRPr>
                <a:solidFill>
                  <a:srgbClr val="FFFFFF"/>
                </a:solidFill>
              </a:defRPr>
            </a:lvl8pPr>
            <a:lvl9pPr lvl="8" rtl="0">
              <a:spcBef>
                <a:spcPts val="0"/>
              </a:spcBef>
              <a:spcAft>
                <a:spcPts val="0"/>
              </a:spcAft>
              <a:buClr>
                <a:srgbClr val="FFFFFF"/>
              </a:buClr>
              <a:buSzPts val="3000"/>
              <a:buNone/>
              <a:defRPr>
                <a:solidFill>
                  <a:srgbClr val="FFFFFF"/>
                </a:solidFill>
              </a:defRPr>
            </a:lvl9pPr>
          </a:lstStyle>
          <a:p/>
        </p:txBody>
      </p:sp>
      <p:sp>
        <p:nvSpPr>
          <p:cNvPr id="103" name="Google Shape;103;p17"/>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A50A51"/>
              </a:buClr>
              <a:buSzPts val="1200"/>
              <a:buFont typeface="Raleway"/>
              <a:buNone/>
              <a:defRPr sz="1200">
                <a:solidFill>
                  <a:srgbClr val="A50A51"/>
                </a:solidFill>
                <a:latin typeface="Raleway"/>
                <a:ea typeface="Raleway"/>
                <a:cs typeface="Raleway"/>
                <a:sym typeface="Raleway"/>
              </a:defRPr>
            </a:lvl1pPr>
            <a:lvl2pPr lvl="1" rtl="0">
              <a:lnSpc>
                <a:spcPct val="100000"/>
              </a:lnSpc>
              <a:spcBef>
                <a:spcPts val="0"/>
              </a:spcBef>
              <a:spcAft>
                <a:spcPts val="0"/>
              </a:spcAft>
              <a:buClr>
                <a:srgbClr val="A50A51"/>
              </a:buClr>
              <a:buSzPts val="1800"/>
              <a:buNone/>
              <a:defRPr sz="1800">
                <a:solidFill>
                  <a:srgbClr val="A50A51"/>
                </a:solidFill>
              </a:defRPr>
            </a:lvl2pPr>
            <a:lvl3pPr lvl="2" rtl="0">
              <a:lnSpc>
                <a:spcPct val="100000"/>
              </a:lnSpc>
              <a:spcBef>
                <a:spcPts val="0"/>
              </a:spcBef>
              <a:spcAft>
                <a:spcPts val="0"/>
              </a:spcAft>
              <a:buClr>
                <a:srgbClr val="A50A51"/>
              </a:buClr>
              <a:buSzPts val="1800"/>
              <a:buNone/>
              <a:defRPr sz="1800">
                <a:solidFill>
                  <a:srgbClr val="A50A51"/>
                </a:solidFill>
              </a:defRPr>
            </a:lvl3pPr>
            <a:lvl4pPr lvl="3" rtl="0">
              <a:lnSpc>
                <a:spcPct val="100000"/>
              </a:lnSpc>
              <a:spcBef>
                <a:spcPts val="0"/>
              </a:spcBef>
              <a:spcAft>
                <a:spcPts val="0"/>
              </a:spcAft>
              <a:buClr>
                <a:srgbClr val="A50A51"/>
              </a:buClr>
              <a:buSzPts val="1800"/>
              <a:buNone/>
              <a:defRPr sz="1800">
                <a:solidFill>
                  <a:srgbClr val="A50A51"/>
                </a:solidFill>
              </a:defRPr>
            </a:lvl4pPr>
            <a:lvl5pPr lvl="4" rtl="0">
              <a:lnSpc>
                <a:spcPct val="100000"/>
              </a:lnSpc>
              <a:spcBef>
                <a:spcPts val="0"/>
              </a:spcBef>
              <a:spcAft>
                <a:spcPts val="0"/>
              </a:spcAft>
              <a:buClr>
                <a:srgbClr val="A50A51"/>
              </a:buClr>
              <a:buSzPts val="1800"/>
              <a:buNone/>
              <a:defRPr sz="1800">
                <a:solidFill>
                  <a:srgbClr val="A50A51"/>
                </a:solidFill>
              </a:defRPr>
            </a:lvl5pPr>
            <a:lvl6pPr lvl="5" rtl="0">
              <a:lnSpc>
                <a:spcPct val="100000"/>
              </a:lnSpc>
              <a:spcBef>
                <a:spcPts val="0"/>
              </a:spcBef>
              <a:spcAft>
                <a:spcPts val="0"/>
              </a:spcAft>
              <a:buClr>
                <a:srgbClr val="A50A51"/>
              </a:buClr>
              <a:buSzPts val="1800"/>
              <a:buNone/>
              <a:defRPr sz="1800">
                <a:solidFill>
                  <a:srgbClr val="A50A51"/>
                </a:solidFill>
              </a:defRPr>
            </a:lvl6pPr>
            <a:lvl7pPr lvl="6" rtl="0">
              <a:lnSpc>
                <a:spcPct val="100000"/>
              </a:lnSpc>
              <a:spcBef>
                <a:spcPts val="0"/>
              </a:spcBef>
              <a:spcAft>
                <a:spcPts val="0"/>
              </a:spcAft>
              <a:buClr>
                <a:srgbClr val="A50A51"/>
              </a:buClr>
              <a:buSzPts val="1800"/>
              <a:buNone/>
              <a:defRPr sz="1800">
                <a:solidFill>
                  <a:srgbClr val="A50A51"/>
                </a:solidFill>
              </a:defRPr>
            </a:lvl7pPr>
            <a:lvl8pPr lvl="7" rtl="0">
              <a:lnSpc>
                <a:spcPct val="100000"/>
              </a:lnSpc>
              <a:spcBef>
                <a:spcPts val="0"/>
              </a:spcBef>
              <a:spcAft>
                <a:spcPts val="0"/>
              </a:spcAft>
              <a:buClr>
                <a:srgbClr val="A50A51"/>
              </a:buClr>
              <a:buSzPts val="1800"/>
              <a:buNone/>
              <a:defRPr sz="1800">
                <a:solidFill>
                  <a:srgbClr val="A50A51"/>
                </a:solidFill>
              </a:defRPr>
            </a:lvl8pPr>
            <a:lvl9pPr lvl="8" rtl="0">
              <a:lnSpc>
                <a:spcPct val="100000"/>
              </a:lnSpc>
              <a:spcBef>
                <a:spcPts val="0"/>
              </a:spcBef>
              <a:spcAft>
                <a:spcPts val="0"/>
              </a:spcAft>
              <a:buClr>
                <a:srgbClr val="A50A51"/>
              </a:buClr>
              <a:buSzPts val="1800"/>
              <a:buNone/>
              <a:defRPr sz="1800">
                <a:solidFill>
                  <a:srgbClr val="A50A51"/>
                </a:solidFill>
              </a:defRPr>
            </a:lvl9pPr>
          </a:lstStyle>
          <a:p/>
        </p:txBody>
      </p:sp>
      <p:sp>
        <p:nvSpPr>
          <p:cNvPr id="104" name="Google Shape;104;p17"/>
          <p:cNvSpPr txBox="1"/>
          <p:nvPr>
            <p:ph idx="2" type="body"/>
          </p:nvPr>
        </p:nvSpPr>
        <p:spPr>
          <a:xfrm>
            <a:off x="4540550" y="1452450"/>
            <a:ext cx="36981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888888"/>
              </a:buClr>
              <a:buSzPts val="1400"/>
              <a:buChar char="●"/>
              <a:defRPr sz="1400">
                <a:solidFill>
                  <a:srgbClr val="888888"/>
                </a:solidFill>
              </a:defRPr>
            </a:lvl1pPr>
            <a:lvl2pPr indent="-304800" lvl="1" marL="914400" rtl="0">
              <a:spcBef>
                <a:spcPts val="1600"/>
              </a:spcBef>
              <a:spcAft>
                <a:spcPts val="0"/>
              </a:spcAft>
              <a:buClr>
                <a:srgbClr val="888888"/>
              </a:buClr>
              <a:buSzPts val="1200"/>
              <a:buChar char="○"/>
              <a:defRPr sz="1200">
                <a:solidFill>
                  <a:srgbClr val="888888"/>
                </a:solidFill>
              </a:defRPr>
            </a:lvl2pPr>
            <a:lvl3pPr indent="-304800" lvl="2" marL="1371600" rtl="0">
              <a:spcBef>
                <a:spcPts val="1600"/>
              </a:spcBef>
              <a:spcAft>
                <a:spcPts val="0"/>
              </a:spcAft>
              <a:buClr>
                <a:srgbClr val="888888"/>
              </a:buClr>
              <a:buSzPts val="1200"/>
              <a:buChar char="■"/>
              <a:defRPr sz="1200">
                <a:solidFill>
                  <a:srgbClr val="888888"/>
                </a:solidFill>
              </a:defRPr>
            </a:lvl3pPr>
            <a:lvl4pPr indent="-304800" lvl="3" marL="1828800" rtl="0">
              <a:spcBef>
                <a:spcPts val="1600"/>
              </a:spcBef>
              <a:spcAft>
                <a:spcPts val="0"/>
              </a:spcAft>
              <a:buClr>
                <a:srgbClr val="888888"/>
              </a:buClr>
              <a:buSzPts val="1200"/>
              <a:buChar char="●"/>
              <a:defRPr sz="1200">
                <a:solidFill>
                  <a:srgbClr val="888888"/>
                </a:solidFill>
              </a:defRPr>
            </a:lvl4pPr>
            <a:lvl5pPr indent="-304800" lvl="4" marL="2286000" rtl="0">
              <a:spcBef>
                <a:spcPts val="1600"/>
              </a:spcBef>
              <a:spcAft>
                <a:spcPts val="0"/>
              </a:spcAft>
              <a:buClr>
                <a:srgbClr val="888888"/>
              </a:buClr>
              <a:buSzPts val="1200"/>
              <a:buChar char="○"/>
              <a:defRPr sz="1200">
                <a:solidFill>
                  <a:srgbClr val="888888"/>
                </a:solidFill>
              </a:defRPr>
            </a:lvl5pPr>
            <a:lvl6pPr indent="-304800" lvl="5" marL="2743200" rtl="0">
              <a:spcBef>
                <a:spcPts val="1600"/>
              </a:spcBef>
              <a:spcAft>
                <a:spcPts val="0"/>
              </a:spcAft>
              <a:buClr>
                <a:srgbClr val="888888"/>
              </a:buClr>
              <a:buSzPts val="1200"/>
              <a:buChar char="■"/>
              <a:defRPr sz="1200">
                <a:solidFill>
                  <a:srgbClr val="888888"/>
                </a:solidFill>
              </a:defRPr>
            </a:lvl6pPr>
            <a:lvl7pPr indent="-304800" lvl="6" marL="3200400" rtl="0">
              <a:spcBef>
                <a:spcPts val="1600"/>
              </a:spcBef>
              <a:spcAft>
                <a:spcPts val="0"/>
              </a:spcAft>
              <a:buClr>
                <a:srgbClr val="888888"/>
              </a:buClr>
              <a:buSzPts val="1200"/>
              <a:buChar char="●"/>
              <a:defRPr sz="1200">
                <a:solidFill>
                  <a:srgbClr val="888888"/>
                </a:solidFill>
              </a:defRPr>
            </a:lvl7pPr>
            <a:lvl8pPr indent="-304800" lvl="7" marL="3657600" rtl="0">
              <a:spcBef>
                <a:spcPts val="1600"/>
              </a:spcBef>
              <a:spcAft>
                <a:spcPts val="0"/>
              </a:spcAft>
              <a:buClr>
                <a:srgbClr val="888888"/>
              </a:buClr>
              <a:buSzPts val="1200"/>
              <a:buChar char="○"/>
              <a:defRPr sz="1200">
                <a:solidFill>
                  <a:srgbClr val="888888"/>
                </a:solidFill>
              </a:defRPr>
            </a:lvl8pPr>
            <a:lvl9pPr indent="-304800" lvl="8" marL="4114800" rtl="0">
              <a:spcBef>
                <a:spcPts val="1600"/>
              </a:spcBef>
              <a:spcAft>
                <a:spcPts val="1600"/>
              </a:spcAft>
              <a:buClr>
                <a:srgbClr val="888888"/>
              </a:buClr>
              <a:buSzPts val="1200"/>
              <a:buChar char="■"/>
              <a:defRPr sz="1200">
                <a:solidFill>
                  <a:srgbClr val="888888"/>
                </a:solidFill>
              </a:defRPr>
            </a:lvl9pPr>
          </a:lstStyle>
          <a:p/>
        </p:txBody>
      </p:sp>
      <p:sp>
        <p:nvSpPr>
          <p:cNvPr id="105" name="Google Shape;105;p17"/>
          <p:cNvSpPr txBox="1"/>
          <p:nvPr>
            <p:ph idx="3" type="body"/>
          </p:nvPr>
        </p:nvSpPr>
        <p:spPr>
          <a:xfrm>
            <a:off x="379875" y="1452450"/>
            <a:ext cx="36981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06" name="Google Shape;106;p17"/>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107" name="Google Shape;107;p17"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TITLE_AND_TWO_COLUMNS_1">
    <p:spTree>
      <p:nvGrpSpPr>
        <p:cNvPr id="108" name="Shape 108"/>
        <p:cNvGrpSpPr/>
        <p:nvPr/>
      </p:nvGrpSpPr>
      <p:grpSpPr>
        <a:xfrm>
          <a:off x="0" y="0"/>
          <a:ext cx="0" cy="0"/>
          <a:chOff x="0" y="0"/>
          <a:chExt cx="0" cy="0"/>
        </a:xfrm>
      </p:grpSpPr>
      <p:sp>
        <p:nvSpPr>
          <p:cNvPr id="109" name="Google Shape;109;p18"/>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A50A51"/>
              </a:buClr>
              <a:buSzPts val="3200"/>
              <a:buNone/>
              <a:defRPr>
                <a:solidFill>
                  <a:srgbClr val="A50A51"/>
                </a:solidFill>
              </a:defRPr>
            </a:lvl1pPr>
            <a:lvl2pPr lvl="1" rtl="0">
              <a:spcBef>
                <a:spcPts val="0"/>
              </a:spcBef>
              <a:spcAft>
                <a:spcPts val="0"/>
              </a:spcAft>
              <a:buClr>
                <a:srgbClr val="FFFFFF"/>
              </a:buClr>
              <a:buSzPts val="3000"/>
              <a:buNone/>
              <a:defRPr>
                <a:solidFill>
                  <a:srgbClr val="FFFFFF"/>
                </a:solidFill>
              </a:defRPr>
            </a:lvl2pPr>
            <a:lvl3pPr lvl="2" rtl="0">
              <a:spcBef>
                <a:spcPts val="0"/>
              </a:spcBef>
              <a:spcAft>
                <a:spcPts val="0"/>
              </a:spcAft>
              <a:buClr>
                <a:srgbClr val="FFFFFF"/>
              </a:buClr>
              <a:buSzPts val="3000"/>
              <a:buNone/>
              <a:defRPr>
                <a:solidFill>
                  <a:srgbClr val="FFFFFF"/>
                </a:solidFill>
              </a:defRPr>
            </a:lvl3pPr>
            <a:lvl4pPr lvl="3" rtl="0">
              <a:spcBef>
                <a:spcPts val="0"/>
              </a:spcBef>
              <a:spcAft>
                <a:spcPts val="0"/>
              </a:spcAft>
              <a:buClr>
                <a:srgbClr val="FFFFFF"/>
              </a:buClr>
              <a:buSzPts val="3000"/>
              <a:buNone/>
              <a:defRPr>
                <a:solidFill>
                  <a:srgbClr val="FFFFFF"/>
                </a:solidFill>
              </a:defRPr>
            </a:lvl4pPr>
            <a:lvl5pPr lvl="4" rtl="0">
              <a:spcBef>
                <a:spcPts val="0"/>
              </a:spcBef>
              <a:spcAft>
                <a:spcPts val="0"/>
              </a:spcAft>
              <a:buClr>
                <a:srgbClr val="FFFFFF"/>
              </a:buClr>
              <a:buSzPts val="3000"/>
              <a:buNone/>
              <a:defRPr>
                <a:solidFill>
                  <a:srgbClr val="FFFFFF"/>
                </a:solidFill>
              </a:defRPr>
            </a:lvl5pPr>
            <a:lvl6pPr lvl="5" rtl="0">
              <a:spcBef>
                <a:spcPts val="0"/>
              </a:spcBef>
              <a:spcAft>
                <a:spcPts val="0"/>
              </a:spcAft>
              <a:buClr>
                <a:srgbClr val="FFFFFF"/>
              </a:buClr>
              <a:buSzPts val="3000"/>
              <a:buNone/>
              <a:defRPr>
                <a:solidFill>
                  <a:srgbClr val="FFFFFF"/>
                </a:solidFill>
              </a:defRPr>
            </a:lvl6pPr>
            <a:lvl7pPr lvl="6" rtl="0">
              <a:spcBef>
                <a:spcPts val="0"/>
              </a:spcBef>
              <a:spcAft>
                <a:spcPts val="0"/>
              </a:spcAft>
              <a:buClr>
                <a:srgbClr val="FFFFFF"/>
              </a:buClr>
              <a:buSzPts val="3000"/>
              <a:buNone/>
              <a:defRPr>
                <a:solidFill>
                  <a:srgbClr val="FFFFFF"/>
                </a:solidFill>
              </a:defRPr>
            </a:lvl7pPr>
            <a:lvl8pPr lvl="7" rtl="0">
              <a:spcBef>
                <a:spcPts val="0"/>
              </a:spcBef>
              <a:spcAft>
                <a:spcPts val="0"/>
              </a:spcAft>
              <a:buClr>
                <a:srgbClr val="FFFFFF"/>
              </a:buClr>
              <a:buSzPts val="3000"/>
              <a:buNone/>
              <a:defRPr>
                <a:solidFill>
                  <a:srgbClr val="FFFFFF"/>
                </a:solidFill>
              </a:defRPr>
            </a:lvl8pPr>
            <a:lvl9pPr lvl="8" rtl="0">
              <a:spcBef>
                <a:spcPts val="0"/>
              </a:spcBef>
              <a:spcAft>
                <a:spcPts val="0"/>
              </a:spcAft>
              <a:buClr>
                <a:srgbClr val="FFFFFF"/>
              </a:buClr>
              <a:buSzPts val="3000"/>
              <a:buNone/>
              <a:defRPr>
                <a:solidFill>
                  <a:srgbClr val="FFFFFF"/>
                </a:solidFill>
              </a:defRPr>
            </a:lvl9pPr>
          </a:lstStyle>
          <a:p/>
        </p:txBody>
      </p:sp>
      <p:sp>
        <p:nvSpPr>
          <p:cNvPr id="110" name="Google Shape;110;p18"/>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200"/>
              <a:buFont typeface="Raleway"/>
              <a:buNone/>
              <a:defRPr sz="1200">
                <a:solidFill>
                  <a:schemeClr val="lt2"/>
                </a:solidFill>
                <a:latin typeface="Raleway"/>
                <a:ea typeface="Raleway"/>
                <a:cs typeface="Raleway"/>
                <a:sym typeface="Raleway"/>
              </a:defRPr>
            </a:lvl1pPr>
            <a:lvl2pPr lvl="1" rtl="0">
              <a:lnSpc>
                <a:spcPct val="100000"/>
              </a:lnSpc>
              <a:spcBef>
                <a:spcPts val="0"/>
              </a:spcBef>
              <a:spcAft>
                <a:spcPts val="0"/>
              </a:spcAft>
              <a:buClr>
                <a:schemeClr val="lt2"/>
              </a:buClr>
              <a:buSzPts val="1800"/>
              <a:buNone/>
              <a:defRPr sz="1800">
                <a:solidFill>
                  <a:schemeClr val="lt2"/>
                </a:solidFill>
              </a:defRPr>
            </a:lvl2pPr>
            <a:lvl3pPr lvl="2" rtl="0">
              <a:lnSpc>
                <a:spcPct val="100000"/>
              </a:lnSpc>
              <a:spcBef>
                <a:spcPts val="0"/>
              </a:spcBef>
              <a:spcAft>
                <a:spcPts val="0"/>
              </a:spcAft>
              <a:buClr>
                <a:schemeClr val="lt2"/>
              </a:buClr>
              <a:buSzPts val="1800"/>
              <a:buNone/>
              <a:defRPr sz="1800">
                <a:solidFill>
                  <a:schemeClr val="lt2"/>
                </a:solidFill>
              </a:defRPr>
            </a:lvl3pPr>
            <a:lvl4pPr lvl="3" rtl="0">
              <a:lnSpc>
                <a:spcPct val="100000"/>
              </a:lnSpc>
              <a:spcBef>
                <a:spcPts val="0"/>
              </a:spcBef>
              <a:spcAft>
                <a:spcPts val="0"/>
              </a:spcAft>
              <a:buClr>
                <a:schemeClr val="lt2"/>
              </a:buClr>
              <a:buSzPts val="1800"/>
              <a:buNone/>
              <a:defRPr sz="1800">
                <a:solidFill>
                  <a:schemeClr val="lt2"/>
                </a:solidFill>
              </a:defRPr>
            </a:lvl4pPr>
            <a:lvl5pPr lvl="4" rtl="0">
              <a:lnSpc>
                <a:spcPct val="100000"/>
              </a:lnSpc>
              <a:spcBef>
                <a:spcPts val="0"/>
              </a:spcBef>
              <a:spcAft>
                <a:spcPts val="0"/>
              </a:spcAft>
              <a:buClr>
                <a:schemeClr val="lt2"/>
              </a:buClr>
              <a:buSzPts val="1800"/>
              <a:buNone/>
              <a:defRPr sz="1800">
                <a:solidFill>
                  <a:schemeClr val="lt2"/>
                </a:solidFill>
              </a:defRPr>
            </a:lvl5pPr>
            <a:lvl6pPr lvl="5" rtl="0">
              <a:lnSpc>
                <a:spcPct val="100000"/>
              </a:lnSpc>
              <a:spcBef>
                <a:spcPts val="0"/>
              </a:spcBef>
              <a:spcAft>
                <a:spcPts val="0"/>
              </a:spcAft>
              <a:buClr>
                <a:schemeClr val="lt2"/>
              </a:buClr>
              <a:buSzPts val="1800"/>
              <a:buNone/>
              <a:defRPr sz="1800">
                <a:solidFill>
                  <a:schemeClr val="lt2"/>
                </a:solidFill>
              </a:defRPr>
            </a:lvl6pPr>
            <a:lvl7pPr lvl="6" rtl="0">
              <a:lnSpc>
                <a:spcPct val="100000"/>
              </a:lnSpc>
              <a:spcBef>
                <a:spcPts val="0"/>
              </a:spcBef>
              <a:spcAft>
                <a:spcPts val="0"/>
              </a:spcAft>
              <a:buClr>
                <a:schemeClr val="lt2"/>
              </a:buClr>
              <a:buSzPts val="1800"/>
              <a:buNone/>
              <a:defRPr sz="1800">
                <a:solidFill>
                  <a:schemeClr val="lt2"/>
                </a:solidFill>
              </a:defRPr>
            </a:lvl7pPr>
            <a:lvl8pPr lvl="7" rtl="0">
              <a:lnSpc>
                <a:spcPct val="100000"/>
              </a:lnSpc>
              <a:spcBef>
                <a:spcPts val="0"/>
              </a:spcBef>
              <a:spcAft>
                <a:spcPts val="0"/>
              </a:spcAft>
              <a:buClr>
                <a:schemeClr val="lt2"/>
              </a:buClr>
              <a:buSzPts val="1800"/>
              <a:buNone/>
              <a:defRPr sz="1800">
                <a:solidFill>
                  <a:schemeClr val="lt2"/>
                </a:solidFill>
              </a:defRPr>
            </a:lvl8pPr>
            <a:lvl9pPr lvl="8" rtl="0">
              <a:lnSpc>
                <a:spcPct val="100000"/>
              </a:lnSpc>
              <a:spcBef>
                <a:spcPts val="0"/>
              </a:spcBef>
              <a:spcAft>
                <a:spcPts val="0"/>
              </a:spcAft>
              <a:buClr>
                <a:schemeClr val="lt2"/>
              </a:buClr>
              <a:buSzPts val="1800"/>
              <a:buNone/>
              <a:defRPr sz="1800">
                <a:solidFill>
                  <a:schemeClr val="lt2"/>
                </a:solidFill>
              </a:defRPr>
            </a:lvl9pPr>
          </a:lstStyle>
          <a:p/>
        </p:txBody>
      </p:sp>
      <p:sp>
        <p:nvSpPr>
          <p:cNvPr id="111" name="Google Shape;111;p18"/>
          <p:cNvSpPr txBox="1"/>
          <p:nvPr>
            <p:ph idx="2" type="body"/>
          </p:nvPr>
        </p:nvSpPr>
        <p:spPr>
          <a:xfrm>
            <a:off x="379875" y="1452450"/>
            <a:ext cx="24669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12" name="Google Shape;112;p18"/>
          <p:cNvSpPr txBox="1"/>
          <p:nvPr>
            <p:ph idx="3" type="body"/>
          </p:nvPr>
        </p:nvSpPr>
        <p:spPr>
          <a:xfrm>
            <a:off x="3163175" y="1452450"/>
            <a:ext cx="24669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13" name="Google Shape;113;p18"/>
          <p:cNvSpPr txBox="1"/>
          <p:nvPr>
            <p:ph idx="4" type="body"/>
          </p:nvPr>
        </p:nvSpPr>
        <p:spPr>
          <a:xfrm>
            <a:off x="5953950" y="1452450"/>
            <a:ext cx="24669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14" name="Google Shape;114;p18"/>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115" name="Google Shape;115;p18"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TITLE_AND_TWO_COLUMNS_1_1">
    <p:spTree>
      <p:nvGrpSpPr>
        <p:cNvPr id="116" name="Shape 116"/>
        <p:cNvGrpSpPr/>
        <p:nvPr/>
      </p:nvGrpSpPr>
      <p:grpSpPr>
        <a:xfrm>
          <a:off x="0" y="0"/>
          <a:ext cx="0" cy="0"/>
          <a:chOff x="0" y="0"/>
          <a:chExt cx="0" cy="0"/>
        </a:xfrm>
      </p:grpSpPr>
      <p:sp>
        <p:nvSpPr>
          <p:cNvPr id="117" name="Google Shape;117;p19"/>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A50A51"/>
              </a:buClr>
              <a:buSzPts val="3200"/>
              <a:buNone/>
              <a:defRPr>
                <a:solidFill>
                  <a:srgbClr val="A50A51"/>
                </a:solidFill>
              </a:defRPr>
            </a:lvl1pPr>
            <a:lvl2pPr lvl="1" rtl="0">
              <a:spcBef>
                <a:spcPts val="0"/>
              </a:spcBef>
              <a:spcAft>
                <a:spcPts val="0"/>
              </a:spcAft>
              <a:buClr>
                <a:srgbClr val="FFFFFF"/>
              </a:buClr>
              <a:buSzPts val="3000"/>
              <a:buNone/>
              <a:defRPr>
                <a:solidFill>
                  <a:srgbClr val="FFFFFF"/>
                </a:solidFill>
              </a:defRPr>
            </a:lvl2pPr>
            <a:lvl3pPr lvl="2" rtl="0">
              <a:spcBef>
                <a:spcPts val="0"/>
              </a:spcBef>
              <a:spcAft>
                <a:spcPts val="0"/>
              </a:spcAft>
              <a:buClr>
                <a:srgbClr val="FFFFFF"/>
              </a:buClr>
              <a:buSzPts val="3000"/>
              <a:buNone/>
              <a:defRPr>
                <a:solidFill>
                  <a:srgbClr val="FFFFFF"/>
                </a:solidFill>
              </a:defRPr>
            </a:lvl3pPr>
            <a:lvl4pPr lvl="3" rtl="0">
              <a:spcBef>
                <a:spcPts val="0"/>
              </a:spcBef>
              <a:spcAft>
                <a:spcPts val="0"/>
              </a:spcAft>
              <a:buClr>
                <a:srgbClr val="FFFFFF"/>
              </a:buClr>
              <a:buSzPts val="3000"/>
              <a:buNone/>
              <a:defRPr>
                <a:solidFill>
                  <a:srgbClr val="FFFFFF"/>
                </a:solidFill>
              </a:defRPr>
            </a:lvl4pPr>
            <a:lvl5pPr lvl="4" rtl="0">
              <a:spcBef>
                <a:spcPts val="0"/>
              </a:spcBef>
              <a:spcAft>
                <a:spcPts val="0"/>
              </a:spcAft>
              <a:buClr>
                <a:srgbClr val="FFFFFF"/>
              </a:buClr>
              <a:buSzPts val="3000"/>
              <a:buNone/>
              <a:defRPr>
                <a:solidFill>
                  <a:srgbClr val="FFFFFF"/>
                </a:solidFill>
              </a:defRPr>
            </a:lvl5pPr>
            <a:lvl6pPr lvl="5" rtl="0">
              <a:spcBef>
                <a:spcPts val="0"/>
              </a:spcBef>
              <a:spcAft>
                <a:spcPts val="0"/>
              </a:spcAft>
              <a:buClr>
                <a:srgbClr val="FFFFFF"/>
              </a:buClr>
              <a:buSzPts val="3000"/>
              <a:buNone/>
              <a:defRPr>
                <a:solidFill>
                  <a:srgbClr val="FFFFFF"/>
                </a:solidFill>
              </a:defRPr>
            </a:lvl6pPr>
            <a:lvl7pPr lvl="6" rtl="0">
              <a:spcBef>
                <a:spcPts val="0"/>
              </a:spcBef>
              <a:spcAft>
                <a:spcPts val="0"/>
              </a:spcAft>
              <a:buClr>
                <a:srgbClr val="FFFFFF"/>
              </a:buClr>
              <a:buSzPts val="3000"/>
              <a:buNone/>
              <a:defRPr>
                <a:solidFill>
                  <a:srgbClr val="FFFFFF"/>
                </a:solidFill>
              </a:defRPr>
            </a:lvl7pPr>
            <a:lvl8pPr lvl="7" rtl="0">
              <a:spcBef>
                <a:spcPts val="0"/>
              </a:spcBef>
              <a:spcAft>
                <a:spcPts val="0"/>
              </a:spcAft>
              <a:buClr>
                <a:srgbClr val="FFFFFF"/>
              </a:buClr>
              <a:buSzPts val="3000"/>
              <a:buNone/>
              <a:defRPr>
                <a:solidFill>
                  <a:srgbClr val="FFFFFF"/>
                </a:solidFill>
              </a:defRPr>
            </a:lvl8pPr>
            <a:lvl9pPr lvl="8" rtl="0">
              <a:spcBef>
                <a:spcPts val="0"/>
              </a:spcBef>
              <a:spcAft>
                <a:spcPts val="0"/>
              </a:spcAft>
              <a:buClr>
                <a:srgbClr val="FFFFFF"/>
              </a:buClr>
              <a:buSzPts val="3000"/>
              <a:buNone/>
              <a:defRPr>
                <a:solidFill>
                  <a:srgbClr val="FFFFFF"/>
                </a:solidFill>
              </a:defRPr>
            </a:lvl9pPr>
          </a:lstStyle>
          <a:p/>
        </p:txBody>
      </p:sp>
      <p:sp>
        <p:nvSpPr>
          <p:cNvPr id="118" name="Google Shape;118;p19"/>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200"/>
              <a:buFont typeface="Raleway"/>
              <a:buNone/>
              <a:defRPr sz="1200">
                <a:solidFill>
                  <a:schemeClr val="lt2"/>
                </a:solidFill>
                <a:latin typeface="Raleway"/>
                <a:ea typeface="Raleway"/>
                <a:cs typeface="Raleway"/>
                <a:sym typeface="Raleway"/>
              </a:defRPr>
            </a:lvl1pPr>
            <a:lvl2pPr lvl="1" rtl="0">
              <a:lnSpc>
                <a:spcPct val="100000"/>
              </a:lnSpc>
              <a:spcBef>
                <a:spcPts val="0"/>
              </a:spcBef>
              <a:spcAft>
                <a:spcPts val="0"/>
              </a:spcAft>
              <a:buClr>
                <a:schemeClr val="lt2"/>
              </a:buClr>
              <a:buSzPts val="1800"/>
              <a:buNone/>
              <a:defRPr sz="1800">
                <a:solidFill>
                  <a:schemeClr val="lt2"/>
                </a:solidFill>
              </a:defRPr>
            </a:lvl2pPr>
            <a:lvl3pPr lvl="2" rtl="0">
              <a:lnSpc>
                <a:spcPct val="100000"/>
              </a:lnSpc>
              <a:spcBef>
                <a:spcPts val="0"/>
              </a:spcBef>
              <a:spcAft>
                <a:spcPts val="0"/>
              </a:spcAft>
              <a:buClr>
                <a:schemeClr val="lt2"/>
              </a:buClr>
              <a:buSzPts val="1800"/>
              <a:buNone/>
              <a:defRPr sz="1800">
                <a:solidFill>
                  <a:schemeClr val="lt2"/>
                </a:solidFill>
              </a:defRPr>
            </a:lvl3pPr>
            <a:lvl4pPr lvl="3" rtl="0">
              <a:lnSpc>
                <a:spcPct val="100000"/>
              </a:lnSpc>
              <a:spcBef>
                <a:spcPts val="0"/>
              </a:spcBef>
              <a:spcAft>
                <a:spcPts val="0"/>
              </a:spcAft>
              <a:buClr>
                <a:schemeClr val="lt2"/>
              </a:buClr>
              <a:buSzPts val="1800"/>
              <a:buNone/>
              <a:defRPr sz="1800">
                <a:solidFill>
                  <a:schemeClr val="lt2"/>
                </a:solidFill>
              </a:defRPr>
            </a:lvl4pPr>
            <a:lvl5pPr lvl="4" rtl="0">
              <a:lnSpc>
                <a:spcPct val="100000"/>
              </a:lnSpc>
              <a:spcBef>
                <a:spcPts val="0"/>
              </a:spcBef>
              <a:spcAft>
                <a:spcPts val="0"/>
              </a:spcAft>
              <a:buClr>
                <a:schemeClr val="lt2"/>
              </a:buClr>
              <a:buSzPts val="1800"/>
              <a:buNone/>
              <a:defRPr sz="1800">
                <a:solidFill>
                  <a:schemeClr val="lt2"/>
                </a:solidFill>
              </a:defRPr>
            </a:lvl5pPr>
            <a:lvl6pPr lvl="5" rtl="0">
              <a:lnSpc>
                <a:spcPct val="100000"/>
              </a:lnSpc>
              <a:spcBef>
                <a:spcPts val="0"/>
              </a:spcBef>
              <a:spcAft>
                <a:spcPts val="0"/>
              </a:spcAft>
              <a:buClr>
                <a:schemeClr val="lt2"/>
              </a:buClr>
              <a:buSzPts val="1800"/>
              <a:buNone/>
              <a:defRPr sz="1800">
                <a:solidFill>
                  <a:schemeClr val="lt2"/>
                </a:solidFill>
              </a:defRPr>
            </a:lvl6pPr>
            <a:lvl7pPr lvl="6" rtl="0">
              <a:lnSpc>
                <a:spcPct val="100000"/>
              </a:lnSpc>
              <a:spcBef>
                <a:spcPts val="0"/>
              </a:spcBef>
              <a:spcAft>
                <a:spcPts val="0"/>
              </a:spcAft>
              <a:buClr>
                <a:schemeClr val="lt2"/>
              </a:buClr>
              <a:buSzPts val="1800"/>
              <a:buNone/>
              <a:defRPr sz="1800">
                <a:solidFill>
                  <a:schemeClr val="lt2"/>
                </a:solidFill>
              </a:defRPr>
            </a:lvl7pPr>
            <a:lvl8pPr lvl="7" rtl="0">
              <a:lnSpc>
                <a:spcPct val="100000"/>
              </a:lnSpc>
              <a:spcBef>
                <a:spcPts val="0"/>
              </a:spcBef>
              <a:spcAft>
                <a:spcPts val="0"/>
              </a:spcAft>
              <a:buClr>
                <a:schemeClr val="lt2"/>
              </a:buClr>
              <a:buSzPts val="1800"/>
              <a:buNone/>
              <a:defRPr sz="1800">
                <a:solidFill>
                  <a:schemeClr val="lt2"/>
                </a:solidFill>
              </a:defRPr>
            </a:lvl8pPr>
            <a:lvl9pPr lvl="8" rtl="0">
              <a:lnSpc>
                <a:spcPct val="100000"/>
              </a:lnSpc>
              <a:spcBef>
                <a:spcPts val="0"/>
              </a:spcBef>
              <a:spcAft>
                <a:spcPts val="0"/>
              </a:spcAft>
              <a:buClr>
                <a:schemeClr val="lt2"/>
              </a:buClr>
              <a:buSzPts val="1800"/>
              <a:buNone/>
              <a:defRPr sz="1800">
                <a:solidFill>
                  <a:schemeClr val="lt2"/>
                </a:solidFill>
              </a:defRPr>
            </a:lvl9pPr>
          </a:lstStyle>
          <a:p/>
        </p:txBody>
      </p:sp>
      <p:sp>
        <p:nvSpPr>
          <p:cNvPr id="119" name="Google Shape;119;p19"/>
          <p:cNvSpPr txBox="1"/>
          <p:nvPr>
            <p:ph idx="2" type="body"/>
          </p:nvPr>
        </p:nvSpPr>
        <p:spPr>
          <a:xfrm>
            <a:off x="379875" y="1452450"/>
            <a:ext cx="20457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20" name="Google Shape;120;p19"/>
          <p:cNvSpPr txBox="1"/>
          <p:nvPr>
            <p:ph idx="3" type="body"/>
          </p:nvPr>
        </p:nvSpPr>
        <p:spPr>
          <a:xfrm>
            <a:off x="2513025" y="1452450"/>
            <a:ext cx="20457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21" name="Google Shape;121;p19"/>
          <p:cNvSpPr txBox="1"/>
          <p:nvPr>
            <p:ph idx="4" type="body"/>
          </p:nvPr>
        </p:nvSpPr>
        <p:spPr>
          <a:xfrm>
            <a:off x="4659525" y="1452450"/>
            <a:ext cx="20457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22" name="Google Shape;122;p19"/>
          <p:cNvSpPr txBox="1"/>
          <p:nvPr>
            <p:ph idx="5" type="body"/>
          </p:nvPr>
        </p:nvSpPr>
        <p:spPr>
          <a:xfrm>
            <a:off x="6792675" y="1452450"/>
            <a:ext cx="20457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23" name="Google Shape;123;p19"/>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124" name="Google Shape;124;p19"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5" name="Shape 125"/>
        <p:cNvGrpSpPr/>
        <p:nvPr/>
      </p:nvGrpSpPr>
      <p:grpSpPr>
        <a:xfrm>
          <a:off x="0" y="0"/>
          <a:ext cx="0" cy="0"/>
          <a:chOff x="0" y="0"/>
          <a:chExt cx="0" cy="0"/>
        </a:xfrm>
      </p:grpSpPr>
      <p:sp>
        <p:nvSpPr>
          <p:cNvPr id="126" name="Google Shape;126;p20"/>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A50A51"/>
              </a:buClr>
              <a:buSzPts val="3200"/>
              <a:buNone/>
              <a:defRPr>
                <a:solidFill>
                  <a:srgbClr val="A50A51"/>
                </a:solidFill>
              </a:defRPr>
            </a:lvl1pPr>
            <a:lvl2pPr lvl="1" rtl="0">
              <a:spcBef>
                <a:spcPts val="0"/>
              </a:spcBef>
              <a:spcAft>
                <a:spcPts val="0"/>
              </a:spcAft>
              <a:buClr>
                <a:srgbClr val="A50A51"/>
              </a:buClr>
              <a:buSzPts val="3000"/>
              <a:buNone/>
              <a:defRPr>
                <a:solidFill>
                  <a:srgbClr val="A50A51"/>
                </a:solidFill>
              </a:defRPr>
            </a:lvl2pPr>
            <a:lvl3pPr lvl="2" rtl="0">
              <a:spcBef>
                <a:spcPts val="0"/>
              </a:spcBef>
              <a:spcAft>
                <a:spcPts val="0"/>
              </a:spcAft>
              <a:buClr>
                <a:srgbClr val="A50A51"/>
              </a:buClr>
              <a:buSzPts val="3000"/>
              <a:buNone/>
              <a:defRPr>
                <a:solidFill>
                  <a:srgbClr val="A50A51"/>
                </a:solidFill>
              </a:defRPr>
            </a:lvl3pPr>
            <a:lvl4pPr lvl="3" rtl="0">
              <a:spcBef>
                <a:spcPts val="0"/>
              </a:spcBef>
              <a:spcAft>
                <a:spcPts val="0"/>
              </a:spcAft>
              <a:buClr>
                <a:srgbClr val="A50A51"/>
              </a:buClr>
              <a:buSzPts val="3000"/>
              <a:buNone/>
              <a:defRPr>
                <a:solidFill>
                  <a:srgbClr val="A50A51"/>
                </a:solidFill>
              </a:defRPr>
            </a:lvl4pPr>
            <a:lvl5pPr lvl="4" rtl="0">
              <a:spcBef>
                <a:spcPts val="0"/>
              </a:spcBef>
              <a:spcAft>
                <a:spcPts val="0"/>
              </a:spcAft>
              <a:buClr>
                <a:srgbClr val="A50A51"/>
              </a:buClr>
              <a:buSzPts val="3000"/>
              <a:buNone/>
              <a:defRPr>
                <a:solidFill>
                  <a:srgbClr val="A50A51"/>
                </a:solidFill>
              </a:defRPr>
            </a:lvl5pPr>
            <a:lvl6pPr lvl="5" rtl="0">
              <a:spcBef>
                <a:spcPts val="0"/>
              </a:spcBef>
              <a:spcAft>
                <a:spcPts val="0"/>
              </a:spcAft>
              <a:buClr>
                <a:srgbClr val="A50A51"/>
              </a:buClr>
              <a:buSzPts val="3000"/>
              <a:buNone/>
              <a:defRPr>
                <a:solidFill>
                  <a:srgbClr val="A50A51"/>
                </a:solidFill>
              </a:defRPr>
            </a:lvl6pPr>
            <a:lvl7pPr lvl="6" rtl="0">
              <a:spcBef>
                <a:spcPts val="0"/>
              </a:spcBef>
              <a:spcAft>
                <a:spcPts val="0"/>
              </a:spcAft>
              <a:buClr>
                <a:srgbClr val="A50A51"/>
              </a:buClr>
              <a:buSzPts val="3000"/>
              <a:buNone/>
              <a:defRPr>
                <a:solidFill>
                  <a:srgbClr val="A50A51"/>
                </a:solidFill>
              </a:defRPr>
            </a:lvl7pPr>
            <a:lvl8pPr lvl="7" rtl="0">
              <a:spcBef>
                <a:spcPts val="0"/>
              </a:spcBef>
              <a:spcAft>
                <a:spcPts val="0"/>
              </a:spcAft>
              <a:buClr>
                <a:srgbClr val="A50A51"/>
              </a:buClr>
              <a:buSzPts val="3000"/>
              <a:buNone/>
              <a:defRPr>
                <a:solidFill>
                  <a:srgbClr val="A50A51"/>
                </a:solidFill>
              </a:defRPr>
            </a:lvl8pPr>
            <a:lvl9pPr lvl="8" rtl="0">
              <a:spcBef>
                <a:spcPts val="0"/>
              </a:spcBef>
              <a:spcAft>
                <a:spcPts val="0"/>
              </a:spcAft>
              <a:buClr>
                <a:srgbClr val="A50A51"/>
              </a:buClr>
              <a:buSzPts val="3000"/>
              <a:buNone/>
              <a:defRPr>
                <a:solidFill>
                  <a:srgbClr val="A50A51"/>
                </a:solidFill>
              </a:defRPr>
            </a:lvl9pPr>
          </a:lstStyle>
          <a:p/>
        </p:txBody>
      </p:sp>
      <p:sp>
        <p:nvSpPr>
          <p:cNvPr id="127" name="Google Shape;127;p20"/>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A50A51"/>
              </a:buClr>
              <a:buSzPts val="1200"/>
              <a:buFont typeface="Raleway"/>
              <a:buNone/>
              <a:defRPr sz="1200">
                <a:solidFill>
                  <a:srgbClr val="A50A51"/>
                </a:solidFill>
                <a:latin typeface="Raleway"/>
                <a:ea typeface="Raleway"/>
                <a:cs typeface="Raleway"/>
                <a:sym typeface="Raleway"/>
              </a:defRPr>
            </a:lvl1pPr>
            <a:lvl2pPr lvl="1" rtl="0">
              <a:lnSpc>
                <a:spcPct val="100000"/>
              </a:lnSpc>
              <a:spcBef>
                <a:spcPts val="0"/>
              </a:spcBef>
              <a:spcAft>
                <a:spcPts val="0"/>
              </a:spcAft>
              <a:buClr>
                <a:srgbClr val="A50A51"/>
              </a:buClr>
              <a:buSzPts val="1800"/>
              <a:buNone/>
              <a:defRPr sz="1800">
                <a:solidFill>
                  <a:srgbClr val="A50A51"/>
                </a:solidFill>
              </a:defRPr>
            </a:lvl2pPr>
            <a:lvl3pPr lvl="2" rtl="0">
              <a:lnSpc>
                <a:spcPct val="100000"/>
              </a:lnSpc>
              <a:spcBef>
                <a:spcPts val="0"/>
              </a:spcBef>
              <a:spcAft>
                <a:spcPts val="0"/>
              </a:spcAft>
              <a:buClr>
                <a:srgbClr val="A50A51"/>
              </a:buClr>
              <a:buSzPts val="1800"/>
              <a:buNone/>
              <a:defRPr sz="1800">
                <a:solidFill>
                  <a:srgbClr val="A50A51"/>
                </a:solidFill>
              </a:defRPr>
            </a:lvl3pPr>
            <a:lvl4pPr lvl="3" rtl="0">
              <a:lnSpc>
                <a:spcPct val="100000"/>
              </a:lnSpc>
              <a:spcBef>
                <a:spcPts val="0"/>
              </a:spcBef>
              <a:spcAft>
                <a:spcPts val="0"/>
              </a:spcAft>
              <a:buClr>
                <a:srgbClr val="A50A51"/>
              </a:buClr>
              <a:buSzPts val="1800"/>
              <a:buNone/>
              <a:defRPr sz="1800">
                <a:solidFill>
                  <a:srgbClr val="A50A51"/>
                </a:solidFill>
              </a:defRPr>
            </a:lvl4pPr>
            <a:lvl5pPr lvl="4" rtl="0">
              <a:lnSpc>
                <a:spcPct val="100000"/>
              </a:lnSpc>
              <a:spcBef>
                <a:spcPts val="0"/>
              </a:spcBef>
              <a:spcAft>
                <a:spcPts val="0"/>
              </a:spcAft>
              <a:buClr>
                <a:srgbClr val="A50A51"/>
              </a:buClr>
              <a:buSzPts val="1800"/>
              <a:buNone/>
              <a:defRPr sz="1800">
                <a:solidFill>
                  <a:srgbClr val="A50A51"/>
                </a:solidFill>
              </a:defRPr>
            </a:lvl5pPr>
            <a:lvl6pPr lvl="5" rtl="0">
              <a:lnSpc>
                <a:spcPct val="100000"/>
              </a:lnSpc>
              <a:spcBef>
                <a:spcPts val="0"/>
              </a:spcBef>
              <a:spcAft>
                <a:spcPts val="0"/>
              </a:spcAft>
              <a:buClr>
                <a:srgbClr val="A50A51"/>
              </a:buClr>
              <a:buSzPts val="1800"/>
              <a:buNone/>
              <a:defRPr sz="1800">
                <a:solidFill>
                  <a:srgbClr val="A50A51"/>
                </a:solidFill>
              </a:defRPr>
            </a:lvl6pPr>
            <a:lvl7pPr lvl="6" rtl="0">
              <a:lnSpc>
                <a:spcPct val="100000"/>
              </a:lnSpc>
              <a:spcBef>
                <a:spcPts val="0"/>
              </a:spcBef>
              <a:spcAft>
                <a:spcPts val="0"/>
              </a:spcAft>
              <a:buClr>
                <a:srgbClr val="A50A51"/>
              </a:buClr>
              <a:buSzPts val="1800"/>
              <a:buNone/>
              <a:defRPr sz="1800">
                <a:solidFill>
                  <a:srgbClr val="A50A51"/>
                </a:solidFill>
              </a:defRPr>
            </a:lvl7pPr>
            <a:lvl8pPr lvl="7" rtl="0">
              <a:lnSpc>
                <a:spcPct val="100000"/>
              </a:lnSpc>
              <a:spcBef>
                <a:spcPts val="0"/>
              </a:spcBef>
              <a:spcAft>
                <a:spcPts val="0"/>
              </a:spcAft>
              <a:buClr>
                <a:srgbClr val="A50A51"/>
              </a:buClr>
              <a:buSzPts val="1800"/>
              <a:buNone/>
              <a:defRPr sz="1800">
                <a:solidFill>
                  <a:srgbClr val="A50A51"/>
                </a:solidFill>
              </a:defRPr>
            </a:lvl8pPr>
            <a:lvl9pPr lvl="8" rtl="0">
              <a:lnSpc>
                <a:spcPct val="100000"/>
              </a:lnSpc>
              <a:spcBef>
                <a:spcPts val="0"/>
              </a:spcBef>
              <a:spcAft>
                <a:spcPts val="0"/>
              </a:spcAft>
              <a:buClr>
                <a:srgbClr val="A50A51"/>
              </a:buClr>
              <a:buSzPts val="1800"/>
              <a:buNone/>
              <a:defRPr sz="1800">
                <a:solidFill>
                  <a:srgbClr val="A50A51"/>
                </a:solidFill>
              </a:defRPr>
            </a:lvl9pPr>
          </a:lstStyle>
          <a:p/>
        </p:txBody>
      </p:sp>
      <p:sp>
        <p:nvSpPr>
          <p:cNvPr id="128" name="Google Shape;128;p20"/>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129" name="Google Shape;129;p20"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17" name="Shape 17"/>
        <p:cNvGrpSpPr/>
        <p:nvPr/>
      </p:nvGrpSpPr>
      <p:grpSpPr>
        <a:xfrm>
          <a:off x="0" y="0"/>
          <a:ext cx="0" cy="0"/>
          <a:chOff x="0" y="0"/>
          <a:chExt cx="0" cy="0"/>
        </a:xfrm>
      </p:grpSpPr>
      <p:sp>
        <p:nvSpPr>
          <p:cNvPr id="18" name="Google Shape;18;p3"/>
          <p:cNvSpPr txBox="1"/>
          <p:nvPr>
            <p:ph type="title"/>
          </p:nvPr>
        </p:nvSpPr>
        <p:spPr>
          <a:xfrm>
            <a:off x="379875" y="209600"/>
            <a:ext cx="8342100" cy="6354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pic>
        <p:nvPicPr>
          <p:cNvPr id="19" name="Google Shape;19;p3" title="Screen Shot 2025-08-07 at 4.22.35 AM.png"/>
          <p:cNvPicPr preferRelativeResize="0"/>
          <p:nvPr/>
        </p:nvPicPr>
        <p:blipFill rotWithShape="1">
          <a:blip r:embed="rId2">
            <a:alphaModFix/>
          </a:blip>
          <a:srcRect b="0" l="3372" r="0" t="14733"/>
          <a:stretch/>
        </p:blipFill>
        <p:spPr>
          <a:xfrm>
            <a:off x="0" y="0"/>
            <a:ext cx="9144003" cy="4514725"/>
          </a:xfrm>
          <a:prstGeom prst="rect">
            <a:avLst/>
          </a:prstGeom>
          <a:noFill/>
          <a:ln>
            <a:noFill/>
          </a:ln>
        </p:spPr>
      </p:pic>
      <p:sp>
        <p:nvSpPr>
          <p:cNvPr id="20" name="Google Shape;20;p3"/>
          <p:cNvSpPr txBox="1"/>
          <p:nvPr/>
        </p:nvSpPr>
        <p:spPr>
          <a:xfrm>
            <a:off x="406425" y="2645650"/>
            <a:ext cx="8296800" cy="67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4000">
                <a:solidFill>
                  <a:schemeClr val="lt1"/>
                </a:solidFill>
                <a:highlight>
                  <a:srgbClr val="A50A51"/>
                </a:highlight>
              </a:rPr>
              <a:t> </a:t>
            </a:r>
            <a:r>
              <a:rPr lang="en" sz="4000">
                <a:solidFill>
                  <a:schemeClr val="lt1"/>
                </a:solidFill>
                <a:highlight>
                  <a:srgbClr val="A50A51"/>
                </a:highlight>
                <a:latin typeface="Raleway ExtraBold"/>
                <a:ea typeface="Raleway ExtraBold"/>
                <a:cs typeface="Raleway ExtraBold"/>
                <a:sym typeface="Raleway ExtraBold"/>
              </a:rPr>
              <a:t>SESSION TITLE</a:t>
            </a:r>
            <a:br>
              <a:rPr lang="en" sz="4000">
                <a:solidFill>
                  <a:schemeClr val="lt1"/>
                </a:solidFill>
                <a:highlight>
                  <a:srgbClr val="A50A51"/>
                </a:highlight>
                <a:latin typeface="Raleway ExtraBold"/>
                <a:ea typeface="Raleway ExtraBold"/>
                <a:cs typeface="Raleway ExtraBold"/>
                <a:sym typeface="Raleway ExtraBold"/>
              </a:rPr>
            </a:br>
            <a:r>
              <a:rPr lang="en" sz="4000">
                <a:solidFill>
                  <a:schemeClr val="lt1"/>
                </a:solidFill>
                <a:highlight>
                  <a:srgbClr val="A50A51"/>
                </a:highlight>
              </a:rPr>
              <a:t> ADDITIONAL INFORMATION</a:t>
            </a:r>
            <a:endParaRPr sz="4000">
              <a:solidFill>
                <a:schemeClr val="lt1"/>
              </a:solidFill>
              <a:highlight>
                <a:srgbClr val="A50A51"/>
              </a:highlight>
              <a:latin typeface="Raleway ExtraBold"/>
              <a:ea typeface="Raleway ExtraBold"/>
              <a:cs typeface="Raleway ExtraBold"/>
              <a:sym typeface="Raleway ExtraBold"/>
            </a:endParaRPr>
          </a:p>
        </p:txBody>
      </p:sp>
      <p:sp>
        <p:nvSpPr>
          <p:cNvPr id="21" name="Google Shape;21;p3"/>
          <p:cNvSpPr/>
          <p:nvPr/>
        </p:nvSpPr>
        <p:spPr>
          <a:xfrm>
            <a:off x="0" y="2379100"/>
            <a:ext cx="430500" cy="1209900"/>
          </a:xfrm>
          <a:prstGeom prst="rect">
            <a:avLst/>
          </a:prstGeom>
          <a:solidFill>
            <a:srgbClr val="A50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50A51"/>
              </a:solidFill>
            </a:endParaRPr>
          </a:p>
        </p:txBody>
      </p:sp>
      <p:sp>
        <p:nvSpPr>
          <p:cNvPr id="22" name="Google Shape;22;p3"/>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23" name="Google Shape;23;p3" title="BuiltForZero_CS_logo_rgb_white.jpg"/>
          <p:cNvPicPr preferRelativeResize="0"/>
          <p:nvPr/>
        </p:nvPicPr>
        <p:blipFill>
          <a:blip r:embed="rId3">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0" name="Shape 130"/>
        <p:cNvGrpSpPr/>
        <p:nvPr/>
      </p:nvGrpSpPr>
      <p:grpSpPr>
        <a:xfrm>
          <a:off x="0" y="0"/>
          <a:ext cx="0" cy="0"/>
          <a:chOff x="0" y="0"/>
          <a:chExt cx="0" cy="0"/>
        </a:xfrm>
      </p:grpSpPr>
      <p:sp>
        <p:nvSpPr>
          <p:cNvPr id="131" name="Google Shape;131;p21"/>
          <p:cNvSpPr txBox="1"/>
          <p:nvPr>
            <p:ph hasCustomPrompt="1" type="title"/>
          </p:nvPr>
        </p:nvSpPr>
        <p:spPr>
          <a:xfrm>
            <a:off x="853950" y="1304850"/>
            <a:ext cx="7436100" cy="1538400"/>
          </a:xfrm>
          <a:prstGeom prst="rect">
            <a:avLst/>
          </a:prstGeom>
        </p:spPr>
        <p:txBody>
          <a:bodyPr anchorCtr="0" anchor="ctr" bIns="91425" lIns="91425" spcFirstLastPara="1" rIns="91425" wrap="square" tIns="91425">
            <a:noAutofit/>
          </a:bodyPr>
          <a:lstStyle>
            <a:lvl1pPr lvl="0" algn="ctr">
              <a:spcBef>
                <a:spcPts val="0"/>
              </a:spcBef>
              <a:spcAft>
                <a:spcPts val="0"/>
              </a:spcAft>
              <a:buClr>
                <a:srgbClr val="A50A51"/>
              </a:buClr>
              <a:buSzPts val="9600"/>
              <a:buFont typeface="Lato"/>
              <a:buNone/>
              <a:defRPr sz="9600">
                <a:solidFill>
                  <a:srgbClr val="A50A51"/>
                </a:solidFill>
                <a:latin typeface="Lato"/>
                <a:ea typeface="Lato"/>
                <a:cs typeface="Lato"/>
                <a:sym typeface="Lato"/>
              </a:defRPr>
            </a:lvl1pPr>
            <a:lvl2pPr lvl="1"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2pPr>
            <a:lvl3pPr lvl="2"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3pPr>
            <a:lvl4pPr lvl="3"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4pPr>
            <a:lvl5pPr lvl="4"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5pPr>
            <a:lvl6pPr lvl="5"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6pPr>
            <a:lvl7pPr lvl="6"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7pPr>
            <a:lvl8pPr lvl="7"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8pPr>
            <a:lvl9pPr lvl="8"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9pPr>
          </a:lstStyle>
          <a:p>
            <a:r>
              <a:t>xx%</a:t>
            </a:r>
          </a:p>
        </p:txBody>
      </p:sp>
      <p:sp>
        <p:nvSpPr>
          <p:cNvPr id="132" name="Google Shape;132;p21"/>
          <p:cNvSpPr txBox="1"/>
          <p:nvPr>
            <p:ph idx="1" type="body"/>
          </p:nvPr>
        </p:nvSpPr>
        <p:spPr>
          <a:xfrm>
            <a:off x="853950" y="2919450"/>
            <a:ext cx="7436100" cy="10716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Clr>
                <a:schemeClr val="lt2"/>
              </a:buClr>
              <a:buSzPts val="1400"/>
              <a:buChar char="●"/>
              <a:defRPr>
                <a:solidFill>
                  <a:schemeClr val="lt2"/>
                </a:solidFill>
              </a:defRPr>
            </a:lvl1pPr>
            <a:lvl2pPr indent="-304800" lvl="1" marL="914400" algn="ctr">
              <a:spcBef>
                <a:spcPts val="1600"/>
              </a:spcBef>
              <a:spcAft>
                <a:spcPts val="0"/>
              </a:spcAft>
              <a:buClr>
                <a:schemeClr val="lt2"/>
              </a:buClr>
              <a:buSzPts val="1200"/>
              <a:buChar char="○"/>
              <a:defRPr>
                <a:solidFill>
                  <a:schemeClr val="lt2"/>
                </a:solidFill>
              </a:defRPr>
            </a:lvl2pPr>
            <a:lvl3pPr indent="-304800" lvl="2" marL="1371600" algn="ctr">
              <a:spcBef>
                <a:spcPts val="1600"/>
              </a:spcBef>
              <a:spcAft>
                <a:spcPts val="0"/>
              </a:spcAft>
              <a:buClr>
                <a:schemeClr val="lt2"/>
              </a:buClr>
              <a:buSzPts val="1200"/>
              <a:buChar char="■"/>
              <a:defRPr>
                <a:solidFill>
                  <a:schemeClr val="lt2"/>
                </a:solidFill>
              </a:defRPr>
            </a:lvl3pPr>
            <a:lvl4pPr indent="-304800" lvl="3" marL="1828800" algn="ctr">
              <a:spcBef>
                <a:spcPts val="1600"/>
              </a:spcBef>
              <a:spcAft>
                <a:spcPts val="0"/>
              </a:spcAft>
              <a:buClr>
                <a:schemeClr val="lt2"/>
              </a:buClr>
              <a:buSzPts val="1200"/>
              <a:buChar char="●"/>
              <a:defRPr>
                <a:solidFill>
                  <a:schemeClr val="lt2"/>
                </a:solidFill>
              </a:defRPr>
            </a:lvl4pPr>
            <a:lvl5pPr indent="-304800" lvl="4" marL="2286000" algn="ctr">
              <a:spcBef>
                <a:spcPts val="1600"/>
              </a:spcBef>
              <a:spcAft>
                <a:spcPts val="0"/>
              </a:spcAft>
              <a:buClr>
                <a:schemeClr val="lt2"/>
              </a:buClr>
              <a:buSzPts val="1200"/>
              <a:buChar char="○"/>
              <a:defRPr>
                <a:solidFill>
                  <a:schemeClr val="lt2"/>
                </a:solidFill>
              </a:defRPr>
            </a:lvl5pPr>
            <a:lvl6pPr indent="-304800" lvl="5" marL="2743200" algn="ctr">
              <a:spcBef>
                <a:spcPts val="1600"/>
              </a:spcBef>
              <a:spcAft>
                <a:spcPts val="0"/>
              </a:spcAft>
              <a:buClr>
                <a:schemeClr val="lt2"/>
              </a:buClr>
              <a:buSzPts val="1200"/>
              <a:buChar char="■"/>
              <a:defRPr>
                <a:solidFill>
                  <a:schemeClr val="lt2"/>
                </a:solidFill>
              </a:defRPr>
            </a:lvl6pPr>
            <a:lvl7pPr indent="-304800" lvl="6" marL="3200400" algn="ctr">
              <a:spcBef>
                <a:spcPts val="1600"/>
              </a:spcBef>
              <a:spcAft>
                <a:spcPts val="0"/>
              </a:spcAft>
              <a:buClr>
                <a:schemeClr val="lt2"/>
              </a:buClr>
              <a:buSzPts val="1200"/>
              <a:buChar char="●"/>
              <a:defRPr>
                <a:solidFill>
                  <a:schemeClr val="lt2"/>
                </a:solidFill>
              </a:defRPr>
            </a:lvl7pPr>
            <a:lvl8pPr indent="-304800" lvl="7" marL="3657600" algn="ctr">
              <a:spcBef>
                <a:spcPts val="1600"/>
              </a:spcBef>
              <a:spcAft>
                <a:spcPts val="0"/>
              </a:spcAft>
              <a:buClr>
                <a:schemeClr val="lt2"/>
              </a:buClr>
              <a:buSzPts val="1200"/>
              <a:buChar char="○"/>
              <a:defRPr>
                <a:solidFill>
                  <a:schemeClr val="lt2"/>
                </a:solidFill>
              </a:defRPr>
            </a:lvl8pPr>
            <a:lvl9pPr indent="-304800" lvl="8" marL="4114800" algn="ctr">
              <a:spcBef>
                <a:spcPts val="1600"/>
              </a:spcBef>
              <a:spcAft>
                <a:spcPts val="1600"/>
              </a:spcAft>
              <a:buClr>
                <a:schemeClr val="lt2"/>
              </a:buClr>
              <a:buSzPts val="1200"/>
              <a:buChar char="■"/>
              <a:defRPr>
                <a:solidFill>
                  <a:schemeClr val="lt2"/>
                </a:solidFill>
              </a:defRPr>
            </a:lvl9pPr>
          </a:lstStyle>
          <a:p/>
        </p:txBody>
      </p:sp>
      <p:sp>
        <p:nvSpPr>
          <p:cNvPr id="133" name="Google Shape;133;p21"/>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134" name="Google Shape;134;p21"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24" name="Shape 24"/>
        <p:cNvGrpSpPr/>
        <p:nvPr/>
      </p:nvGrpSpPr>
      <p:grpSpPr>
        <a:xfrm>
          <a:off x="0" y="0"/>
          <a:ext cx="0" cy="0"/>
          <a:chOff x="0" y="0"/>
          <a:chExt cx="0" cy="0"/>
        </a:xfrm>
      </p:grpSpPr>
      <p:sp>
        <p:nvSpPr>
          <p:cNvPr id="25" name="Google Shape;25;p4"/>
          <p:cNvSpPr txBox="1"/>
          <p:nvPr>
            <p:ph type="title"/>
          </p:nvPr>
        </p:nvSpPr>
        <p:spPr>
          <a:xfrm>
            <a:off x="379875" y="209600"/>
            <a:ext cx="8342100" cy="6354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4"/>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27" name="Google Shape;27;p4"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28" name="Shape 28"/>
        <p:cNvGrpSpPr/>
        <p:nvPr/>
      </p:nvGrpSpPr>
      <p:grpSpPr>
        <a:xfrm>
          <a:off x="0" y="0"/>
          <a:ext cx="0" cy="0"/>
          <a:chOff x="0" y="0"/>
          <a:chExt cx="0" cy="0"/>
        </a:xfrm>
      </p:grpSpPr>
      <p:sp>
        <p:nvSpPr>
          <p:cNvPr id="29" name="Google Shape;29;p5"/>
          <p:cNvSpPr txBox="1"/>
          <p:nvPr>
            <p:ph type="title"/>
          </p:nvPr>
        </p:nvSpPr>
        <p:spPr>
          <a:xfrm>
            <a:off x="379875" y="209600"/>
            <a:ext cx="8342100" cy="635400"/>
          </a:xfrm>
          <a:prstGeom prst="rect">
            <a:avLst/>
          </a:prstGeom>
        </p:spPr>
        <p:txBody>
          <a:bodyPr anchorCtr="0" anchor="t" bIns="91425" lIns="91425" spcFirstLastPara="1" rIns="91425" wrap="square" tIns="91425">
            <a:noAutofit/>
          </a:bodyPr>
          <a:lstStyle>
            <a:lvl1pPr lvl="0">
              <a:spcBef>
                <a:spcPts val="0"/>
              </a:spcBef>
              <a:spcAft>
                <a:spcPts val="0"/>
              </a:spcAft>
              <a:buClr>
                <a:srgbClr val="A50A51"/>
              </a:buClr>
              <a:buSzPts val="3200"/>
              <a:buNone/>
              <a:defRPr>
                <a:solidFill>
                  <a:srgbClr val="A50A51"/>
                </a:solidFill>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0" name="Google Shape;30;p5"/>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31" name="Google Shape;31;p5"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purple">
  <p:cSld name="TITLE_1_2">
    <p:bg>
      <p:bgPr>
        <a:solidFill>
          <a:srgbClr val="A50A51"/>
        </a:solidFill>
      </p:bgPr>
    </p:bg>
    <p:spTree>
      <p:nvGrpSpPr>
        <p:cNvPr id="32" name="Shape 32"/>
        <p:cNvGrpSpPr/>
        <p:nvPr/>
      </p:nvGrpSpPr>
      <p:grpSpPr>
        <a:xfrm>
          <a:off x="0" y="0"/>
          <a:ext cx="0" cy="0"/>
          <a:chOff x="0" y="0"/>
          <a:chExt cx="0" cy="0"/>
        </a:xfrm>
      </p:grpSpPr>
      <p:sp>
        <p:nvSpPr>
          <p:cNvPr id="33" name="Google Shape;33;p6"/>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34" name="Google Shape;34;p6"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blue">
  <p:cSld name="TITLE_1_1">
    <p:bg>
      <p:bgPr>
        <a:solidFill>
          <a:srgbClr val="12B5EA"/>
        </a:solidFill>
      </p:bgPr>
    </p:bg>
    <p:spTree>
      <p:nvGrpSpPr>
        <p:cNvPr id="35" name="Shape 35"/>
        <p:cNvGrpSpPr/>
        <p:nvPr/>
      </p:nvGrpSpPr>
      <p:grpSpPr>
        <a:xfrm>
          <a:off x="0" y="0"/>
          <a:ext cx="0" cy="0"/>
          <a:chOff x="0" y="0"/>
          <a:chExt cx="0" cy="0"/>
        </a:xfrm>
      </p:grpSpPr>
      <p:sp>
        <p:nvSpPr>
          <p:cNvPr id="36" name="Google Shape;36;p7"/>
          <p:cNvSpPr txBox="1"/>
          <p:nvPr>
            <p:ph idx="1" type="subTitle"/>
          </p:nvPr>
        </p:nvSpPr>
        <p:spPr>
          <a:xfrm>
            <a:off x="399300" y="2698450"/>
            <a:ext cx="82155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A50A51"/>
              </a:buClr>
              <a:buSzPts val="1400"/>
              <a:buNone/>
              <a:defRPr sz="1400">
                <a:solidFill>
                  <a:srgbClr val="A50A51"/>
                </a:solidFill>
              </a:defRPr>
            </a:lvl1pPr>
            <a:lvl2pPr lvl="1" rtl="0">
              <a:lnSpc>
                <a:spcPct val="100000"/>
              </a:lnSpc>
              <a:spcBef>
                <a:spcPts val="0"/>
              </a:spcBef>
              <a:spcAft>
                <a:spcPts val="0"/>
              </a:spcAft>
              <a:buClr>
                <a:srgbClr val="12B5EA"/>
              </a:buClr>
              <a:buSzPts val="1400"/>
              <a:buNone/>
              <a:defRPr sz="1400">
                <a:solidFill>
                  <a:srgbClr val="12B5EA"/>
                </a:solidFill>
              </a:defRPr>
            </a:lvl2pPr>
            <a:lvl3pPr lvl="2" rtl="0">
              <a:lnSpc>
                <a:spcPct val="100000"/>
              </a:lnSpc>
              <a:spcBef>
                <a:spcPts val="0"/>
              </a:spcBef>
              <a:spcAft>
                <a:spcPts val="0"/>
              </a:spcAft>
              <a:buClr>
                <a:srgbClr val="12B5EA"/>
              </a:buClr>
              <a:buSzPts val="1400"/>
              <a:buNone/>
              <a:defRPr sz="1400">
                <a:solidFill>
                  <a:srgbClr val="12B5EA"/>
                </a:solidFill>
              </a:defRPr>
            </a:lvl3pPr>
            <a:lvl4pPr lvl="3" rtl="0">
              <a:lnSpc>
                <a:spcPct val="100000"/>
              </a:lnSpc>
              <a:spcBef>
                <a:spcPts val="0"/>
              </a:spcBef>
              <a:spcAft>
                <a:spcPts val="0"/>
              </a:spcAft>
              <a:buClr>
                <a:srgbClr val="12B5EA"/>
              </a:buClr>
              <a:buSzPts val="1400"/>
              <a:buNone/>
              <a:defRPr sz="1400">
                <a:solidFill>
                  <a:srgbClr val="12B5EA"/>
                </a:solidFill>
              </a:defRPr>
            </a:lvl4pPr>
            <a:lvl5pPr lvl="4" rtl="0">
              <a:lnSpc>
                <a:spcPct val="100000"/>
              </a:lnSpc>
              <a:spcBef>
                <a:spcPts val="0"/>
              </a:spcBef>
              <a:spcAft>
                <a:spcPts val="0"/>
              </a:spcAft>
              <a:buClr>
                <a:srgbClr val="12B5EA"/>
              </a:buClr>
              <a:buSzPts val="1400"/>
              <a:buNone/>
              <a:defRPr sz="1400">
                <a:solidFill>
                  <a:srgbClr val="12B5EA"/>
                </a:solidFill>
              </a:defRPr>
            </a:lvl5pPr>
            <a:lvl6pPr lvl="5" rtl="0">
              <a:lnSpc>
                <a:spcPct val="100000"/>
              </a:lnSpc>
              <a:spcBef>
                <a:spcPts val="0"/>
              </a:spcBef>
              <a:spcAft>
                <a:spcPts val="0"/>
              </a:spcAft>
              <a:buClr>
                <a:srgbClr val="12B5EA"/>
              </a:buClr>
              <a:buSzPts val="1400"/>
              <a:buNone/>
              <a:defRPr sz="1400">
                <a:solidFill>
                  <a:srgbClr val="12B5EA"/>
                </a:solidFill>
              </a:defRPr>
            </a:lvl6pPr>
            <a:lvl7pPr lvl="6" rtl="0">
              <a:lnSpc>
                <a:spcPct val="100000"/>
              </a:lnSpc>
              <a:spcBef>
                <a:spcPts val="0"/>
              </a:spcBef>
              <a:spcAft>
                <a:spcPts val="0"/>
              </a:spcAft>
              <a:buClr>
                <a:srgbClr val="12B5EA"/>
              </a:buClr>
              <a:buSzPts val="1400"/>
              <a:buNone/>
              <a:defRPr sz="1400">
                <a:solidFill>
                  <a:srgbClr val="12B5EA"/>
                </a:solidFill>
              </a:defRPr>
            </a:lvl7pPr>
            <a:lvl8pPr lvl="7" rtl="0">
              <a:lnSpc>
                <a:spcPct val="100000"/>
              </a:lnSpc>
              <a:spcBef>
                <a:spcPts val="0"/>
              </a:spcBef>
              <a:spcAft>
                <a:spcPts val="0"/>
              </a:spcAft>
              <a:buClr>
                <a:srgbClr val="12B5EA"/>
              </a:buClr>
              <a:buSzPts val="1400"/>
              <a:buNone/>
              <a:defRPr sz="1400">
                <a:solidFill>
                  <a:srgbClr val="12B5EA"/>
                </a:solidFill>
              </a:defRPr>
            </a:lvl8pPr>
            <a:lvl9pPr lvl="8" rtl="0">
              <a:lnSpc>
                <a:spcPct val="100000"/>
              </a:lnSpc>
              <a:spcBef>
                <a:spcPts val="0"/>
              </a:spcBef>
              <a:spcAft>
                <a:spcPts val="0"/>
              </a:spcAft>
              <a:buClr>
                <a:srgbClr val="12B5EA"/>
              </a:buClr>
              <a:buSzPts val="1400"/>
              <a:buNone/>
              <a:defRPr sz="1400">
                <a:solidFill>
                  <a:srgbClr val="12B5EA"/>
                </a:solidFill>
              </a:defRPr>
            </a:lvl9pPr>
          </a:lstStyle>
          <a:p/>
        </p:txBody>
      </p:sp>
      <p:sp>
        <p:nvSpPr>
          <p:cNvPr id="37" name="Google Shape;37;p7"/>
          <p:cNvSpPr txBox="1"/>
          <p:nvPr>
            <p:ph type="title"/>
          </p:nvPr>
        </p:nvSpPr>
        <p:spPr>
          <a:xfrm>
            <a:off x="371475" y="2206550"/>
            <a:ext cx="8296800" cy="5682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A50A51"/>
              </a:buClr>
              <a:buSzPts val="3600"/>
              <a:buNone/>
              <a:defRPr sz="3600">
                <a:solidFill>
                  <a:srgbClr val="A50A5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pic>
        <p:nvPicPr>
          <p:cNvPr id="38" name="Google Shape;38;p7"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
        <p:nvSpPr>
          <p:cNvPr id="39" name="Google Shape;39;p7"/>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green">
  <p:cSld name="SECTION_HEADER_1">
    <p:bg>
      <p:bgPr>
        <a:solidFill>
          <a:srgbClr val="86AF15"/>
        </a:solidFill>
      </p:bgPr>
    </p:bg>
    <p:spTree>
      <p:nvGrpSpPr>
        <p:cNvPr id="40" name="Shape 40"/>
        <p:cNvGrpSpPr/>
        <p:nvPr/>
      </p:nvGrpSpPr>
      <p:grpSpPr>
        <a:xfrm>
          <a:off x="0" y="0"/>
          <a:ext cx="0" cy="0"/>
          <a:chOff x="0" y="0"/>
          <a:chExt cx="0" cy="0"/>
        </a:xfrm>
      </p:grpSpPr>
      <p:sp>
        <p:nvSpPr>
          <p:cNvPr id="41" name="Google Shape;41;p8"/>
          <p:cNvSpPr txBox="1"/>
          <p:nvPr>
            <p:ph type="title"/>
          </p:nvPr>
        </p:nvSpPr>
        <p:spPr>
          <a:xfrm>
            <a:off x="406425" y="2117650"/>
            <a:ext cx="8296800" cy="6768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A50A51"/>
              </a:buClr>
              <a:buSzPts val="3600"/>
              <a:buNone/>
              <a:defRPr sz="3600">
                <a:solidFill>
                  <a:srgbClr val="A50A5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42" name="Google Shape;42;p8"/>
          <p:cNvSpPr txBox="1"/>
          <p:nvPr>
            <p:ph idx="1" type="subTitle"/>
          </p:nvPr>
        </p:nvSpPr>
        <p:spPr>
          <a:xfrm>
            <a:off x="456075" y="2698325"/>
            <a:ext cx="82470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43" name="Google Shape;43;p8"/>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44" name="Google Shape;44;p8"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s">
  <p:cSld name="TITLE_ONLY_1">
    <p:bg>
      <p:bgPr>
        <a:solidFill>
          <a:schemeClr val="lt1"/>
        </a:solidFill>
      </p:bgPr>
    </p:bg>
    <p:spTree>
      <p:nvGrpSpPr>
        <p:cNvPr id="45" name="Shape 45"/>
        <p:cNvGrpSpPr/>
        <p:nvPr/>
      </p:nvGrpSpPr>
      <p:grpSpPr>
        <a:xfrm>
          <a:off x="0" y="0"/>
          <a:ext cx="0" cy="0"/>
          <a:chOff x="0" y="0"/>
          <a:chExt cx="0" cy="0"/>
        </a:xfrm>
      </p:grpSpPr>
      <p:sp>
        <p:nvSpPr>
          <p:cNvPr id="46" name="Google Shape;46;p9"/>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A50A51"/>
                </a:highlight>
                <a:latin typeface="Asap Condensed"/>
                <a:ea typeface="Asap Condensed"/>
                <a:cs typeface="Asap Condensed"/>
                <a:sym typeface="Asap Condensed"/>
              </a:rPr>
              <a:t> Bullet points insert title here </a:t>
            </a:r>
            <a:r>
              <a:rPr b="1" lang="en" sz="4000">
                <a:solidFill>
                  <a:srgbClr val="A50A51"/>
                </a:solidFill>
                <a:highlight>
                  <a:srgbClr val="A50A51"/>
                </a:highlight>
                <a:latin typeface="Asap Condensed"/>
                <a:ea typeface="Asap Condensed"/>
                <a:cs typeface="Asap Condensed"/>
                <a:sym typeface="Asap Condensed"/>
              </a:rPr>
              <a:t>.</a:t>
            </a:r>
            <a:endParaRPr b="1" sz="4000">
              <a:solidFill>
                <a:srgbClr val="A50A51"/>
              </a:solidFill>
              <a:highlight>
                <a:srgbClr val="A50A51"/>
              </a:highlight>
              <a:latin typeface="Asap Condensed"/>
              <a:ea typeface="Asap Condensed"/>
              <a:cs typeface="Asap Condensed"/>
              <a:sym typeface="Asap Condensed"/>
            </a:endParaRPr>
          </a:p>
        </p:txBody>
      </p:sp>
      <p:sp>
        <p:nvSpPr>
          <p:cNvPr id="48" name="Google Shape;48;p9"/>
          <p:cNvSpPr txBox="1"/>
          <p:nvPr/>
        </p:nvSpPr>
        <p:spPr>
          <a:xfrm>
            <a:off x="417050" y="1100075"/>
            <a:ext cx="6825000" cy="36465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Logo listed on our website for every year that they contribute</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At least one acknowledgement in CS-produced content (including social media and blog posts), if desired.</a:t>
            </a:r>
            <a:endParaRPr sz="1800">
              <a:solidFill>
                <a:srgbClr val="888888"/>
              </a:solidFill>
              <a:latin typeface="Asap Condensed"/>
              <a:ea typeface="Asap Condensed"/>
              <a:cs typeface="Asap Condensed"/>
              <a:sym typeface="Asap Condensed"/>
            </a:endParaRPr>
          </a:p>
          <a:p>
            <a:pPr indent="-342900" lvl="1" marL="9144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Sub bullet</a:t>
            </a:r>
            <a:endParaRPr sz="1800">
              <a:solidFill>
                <a:srgbClr val="888888"/>
              </a:solidFill>
              <a:latin typeface="Asap Condensed"/>
              <a:ea typeface="Asap Condensed"/>
              <a:cs typeface="Asap Condensed"/>
              <a:sym typeface="Asap Condensed"/>
            </a:endParaRPr>
          </a:p>
          <a:p>
            <a:pPr indent="-342900" lvl="2" marL="13716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Third level bullet</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An update on our work every six months in the form of a webinar or call.</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Availability of a CS team member to engage corporation staff in-person.</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Acknowledgement in annual report.</a:t>
            </a:r>
            <a:endParaRPr sz="1800">
              <a:solidFill>
                <a:srgbClr val="888888"/>
              </a:solidFill>
              <a:latin typeface="Asap Condensed"/>
              <a:ea typeface="Asap Condensed"/>
              <a:cs typeface="Asap Condensed"/>
              <a:sym typeface="Asap Condensed"/>
            </a:endParaRPr>
          </a:p>
        </p:txBody>
      </p:sp>
      <p:sp>
        <p:nvSpPr>
          <p:cNvPr id="49" name="Google Shape;49;p9"/>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50" name="Google Shape;50;p9"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ragraphs">
  <p:cSld name="SECTION_TITLE_AND_DESCRIPTION_1">
    <p:bg>
      <p:bgPr>
        <a:solidFill>
          <a:schemeClr val="lt1"/>
        </a:solidFill>
      </p:bgPr>
    </p:bg>
    <p:spTree>
      <p:nvGrpSpPr>
        <p:cNvPr id="51" name="Shape 51"/>
        <p:cNvGrpSpPr/>
        <p:nvPr/>
      </p:nvGrpSpPr>
      <p:grpSpPr>
        <a:xfrm>
          <a:off x="0" y="0"/>
          <a:ext cx="0" cy="0"/>
          <a:chOff x="0" y="0"/>
          <a:chExt cx="0" cy="0"/>
        </a:xfrm>
      </p:grpSpPr>
      <p:sp>
        <p:nvSpPr>
          <p:cNvPr id="52" name="Google Shape;52;p10"/>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0"/>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A50A51"/>
                </a:highlight>
                <a:latin typeface="Asap Condensed"/>
                <a:ea typeface="Asap Condensed"/>
                <a:cs typeface="Asap Condensed"/>
                <a:sym typeface="Asap Condensed"/>
              </a:rPr>
              <a:t> Paragraphs insert title here</a:t>
            </a:r>
            <a:r>
              <a:rPr b="1" lang="en" sz="4000">
                <a:solidFill>
                  <a:srgbClr val="A50A51"/>
                </a:solidFill>
                <a:highlight>
                  <a:srgbClr val="A50A51"/>
                </a:highlight>
                <a:latin typeface="Asap Condensed"/>
                <a:ea typeface="Asap Condensed"/>
                <a:cs typeface="Asap Condensed"/>
                <a:sym typeface="Asap Condensed"/>
              </a:rPr>
              <a:t>.</a:t>
            </a:r>
            <a:endParaRPr b="1" sz="4000">
              <a:solidFill>
                <a:srgbClr val="A50A51"/>
              </a:solidFill>
              <a:highlight>
                <a:srgbClr val="A50A51"/>
              </a:highlight>
              <a:latin typeface="Asap Condensed"/>
              <a:ea typeface="Asap Condensed"/>
              <a:cs typeface="Asap Condensed"/>
              <a:sym typeface="Asap Condensed"/>
            </a:endParaRPr>
          </a:p>
        </p:txBody>
      </p:sp>
      <p:sp>
        <p:nvSpPr>
          <p:cNvPr id="54" name="Google Shape;54;p10"/>
          <p:cNvSpPr txBox="1"/>
          <p:nvPr/>
        </p:nvSpPr>
        <p:spPr>
          <a:xfrm>
            <a:off x="417050" y="1100075"/>
            <a:ext cx="6825000" cy="3646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sz="1800">
                <a:solidFill>
                  <a:srgbClr val="888888"/>
                </a:solidFill>
                <a:latin typeface="Asap Condensed"/>
                <a:ea typeface="Asap Condensed"/>
                <a:cs typeface="Asap Condensed"/>
                <a:sym typeface="Asap Condensed"/>
              </a:rPr>
              <a:t>Logo listed on our website for every year that they contribute At least one acknowledgment six months in the form of a webinar or call. Availability of a CS team member to engage corporation staff in-person. Acknowledgement in annual report.</a:t>
            </a:r>
            <a:endParaRPr sz="1800">
              <a:solidFill>
                <a:srgbClr val="888888"/>
              </a:solidFill>
              <a:latin typeface="Asap Condensed"/>
              <a:ea typeface="Asap Condensed"/>
              <a:cs typeface="Asap Condensed"/>
              <a:sym typeface="Asap Condensed"/>
            </a:endParaRPr>
          </a:p>
          <a:p>
            <a:pPr indent="0" lvl="0" marL="0" marR="0" rtl="0" algn="l">
              <a:lnSpc>
                <a:spcPct val="115000"/>
              </a:lnSpc>
              <a:spcBef>
                <a:spcPts val="0"/>
              </a:spcBef>
              <a:spcAft>
                <a:spcPts val="0"/>
              </a:spcAft>
              <a:buNone/>
            </a:pPr>
            <a:r>
              <a:t/>
            </a:r>
            <a:endParaRPr sz="1800">
              <a:solidFill>
                <a:srgbClr val="888888"/>
              </a:solidFill>
              <a:latin typeface="Asap Condensed"/>
              <a:ea typeface="Asap Condensed"/>
              <a:cs typeface="Asap Condensed"/>
              <a:sym typeface="Asap Condensed"/>
            </a:endParaRPr>
          </a:p>
          <a:p>
            <a:pPr indent="0" lvl="0" marL="0" rtl="0" algn="l">
              <a:lnSpc>
                <a:spcPct val="115000"/>
              </a:lnSpc>
              <a:spcBef>
                <a:spcPts val="0"/>
              </a:spcBef>
              <a:spcAft>
                <a:spcPts val="0"/>
              </a:spcAft>
              <a:buClr>
                <a:schemeClr val="dk1"/>
              </a:buClr>
              <a:buSzPts val="1100"/>
              <a:buFont typeface="Arial"/>
              <a:buNone/>
            </a:pPr>
            <a:r>
              <a:rPr lang="en" sz="1800">
                <a:solidFill>
                  <a:srgbClr val="888888"/>
                </a:solidFill>
                <a:latin typeface="Asap Condensed"/>
                <a:ea typeface="Asap Condensed"/>
                <a:cs typeface="Asap Condensed"/>
                <a:sym typeface="Asap Condensed"/>
              </a:rPr>
              <a:t>An update on our work every six months in the form of a webinar or call. Availability of a CS team member to engage corporation staff in-person. Acknowledgement in annual report. member to engage corporation staff in-person. Acknowledgement in annual report.</a:t>
            </a:r>
            <a:endParaRPr sz="1800">
              <a:solidFill>
                <a:srgbClr val="888888"/>
              </a:solidFill>
              <a:latin typeface="Asap Condensed"/>
              <a:ea typeface="Asap Condensed"/>
              <a:cs typeface="Asap Condensed"/>
              <a:sym typeface="Asap Condensed"/>
            </a:endParaRPr>
          </a:p>
        </p:txBody>
      </p:sp>
      <p:sp>
        <p:nvSpPr>
          <p:cNvPr id="55" name="Google Shape;55;p10"/>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56" name="Google Shape;56;p10"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22" Type="http://schemas.openxmlformats.org/officeDocument/2006/relationships/theme" Target="../theme/theme2.xml"/><Relationship Id="rId10" Type="http://schemas.openxmlformats.org/officeDocument/2006/relationships/slideLayout" Target="../slideLayouts/slideLayout9.xml"/><Relationship Id="rId21" Type="http://schemas.openxmlformats.org/officeDocument/2006/relationships/slideLayout" Target="../slideLayouts/slideLayout20.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4.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rgbClr val="12B5EA"/>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389600" y="1449600"/>
            <a:ext cx="8342100" cy="31485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rgbClr val="FFFFFF"/>
              </a:buClr>
              <a:buSzPts val="1400"/>
              <a:buFont typeface="Raleway"/>
              <a:buChar char="●"/>
              <a:defRPr>
                <a:solidFill>
                  <a:srgbClr val="FFFFFF"/>
                </a:solidFill>
                <a:latin typeface="Raleway"/>
                <a:ea typeface="Raleway"/>
                <a:cs typeface="Raleway"/>
                <a:sym typeface="Raleway"/>
              </a:defRPr>
            </a:lvl1pPr>
            <a:lvl2pPr indent="-304800" lvl="1" marL="9144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2pPr>
            <a:lvl3pPr indent="-304800" lvl="2" marL="13716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3pPr>
            <a:lvl4pPr indent="-304800" lvl="3" marL="18288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4pPr>
            <a:lvl5pPr indent="-304800" lvl="4" marL="22860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5pPr>
            <a:lvl6pPr indent="-304800" lvl="5" marL="27432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6pPr>
            <a:lvl7pPr indent="-304800" lvl="6" marL="32004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7pPr>
            <a:lvl8pPr indent="-304800" lvl="7" marL="36576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8pPr>
            <a:lvl9pPr indent="-304800" lvl="8" marL="4114800">
              <a:lnSpc>
                <a:spcPct val="115000"/>
              </a:lnSpc>
              <a:spcBef>
                <a:spcPts val="1600"/>
              </a:spcBef>
              <a:spcAft>
                <a:spcPts val="1600"/>
              </a:spcAft>
              <a:buClr>
                <a:srgbClr val="FFFFFF"/>
              </a:buClr>
              <a:buSzPts val="1200"/>
              <a:buFont typeface="Raleway"/>
              <a:buChar char="■"/>
              <a:defRPr sz="1200">
                <a:solidFill>
                  <a:srgbClr val="FFFFFF"/>
                </a:solidFill>
                <a:latin typeface="Raleway"/>
                <a:ea typeface="Raleway"/>
                <a:cs typeface="Raleway"/>
                <a:sym typeface="Raleway"/>
              </a:defRPr>
            </a:lvl9pPr>
          </a:lstStyle>
          <a:p/>
        </p:txBody>
      </p:sp>
      <p:sp>
        <p:nvSpPr>
          <p:cNvPr id="7" name="Google Shape;7;p1"/>
          <p:cNvSpPr txBox="1"/>
          <p:nvPr>
            <p:ph type="title"/>
          </p:nvPr>
        </p:nvSpPr>
        <p:spPr>
          <a:xfrm>
            <a:off x="379875" y="209600"/>
            <a:ext cx="8342100" cy="635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FFFFFF"/>
              </a:buClr>
              <a:buSzPts val="3200"/>
              <a:buFont typeface="Raleway Light"/>
              <a:buNone/>
              <a:defRPr sz="3200">
                <a:solidFill>
                  <a:srgbClr val="FFFFFF"/>
                </a:solidFill>
                <a:latin typeface="Raleway Light"/>
                <a:ea typeface="Raleway Light"/>
                <a:cs typeface="Raleway Light"/>
                <a:sym typeface="Raleway Light"/>
              </a:defRPr>
            </a:lvl1pPr>
            <a:lvl2pPr lvl="1"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2pPr>
            <a:lvl3pPr lvl="2"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3pPr>
            <a:lvl4pPr lvl="3"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4pPr>
            <a:lvl5pPr lvl="4"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5pPr>
            <a:lvl6pPr lvl="5"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6pPr>
            <a:lvl7pPr lvl="6"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7pPr>
            <a:lvl8pPr lvl="7"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8pPr>
            <a:lvl9pPr lvl="8"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9pPr>
          </a:lstStyle>
          <a:p/>
        </p:txBody>
      </p:sp>
      <p:pic>
        <p:nvPicPr>
          <p:cNvPr id="8" name="Google Shape;8;p1" title="Background (5).png"/>
          <p:cNvPicPr preferRelativeResize="0"/>
          <p:nvPr/>
        </p:nvPicPr>
        <p:blipFill>
          <a:blip r:embed="rId1">
            <a:alphaModFix/>
          </a:blip>
          <a:stretch>
            <a:fillRect/>
          </a:stretch>
        </p:blipFill>
        <p:spPr>
          <a:xfrm>
            <a:off x="0" y="0"/>
            <a:ext cx="9144000" cy="51435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17.jpg"/><Relationship Id="rId5" Type="http://schemas.openxmlformats.org/officeDocument/2006/relationships/image" Target="../media/image10.png"/><Relationship Id="rId6" Type="http://schemas.openxmlformats.org/officeDocument/2006/relationships/image" Target="../media/image1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50A51"/>
        </a:solidFill>
      </p:bgPr>
    </p:bg>
    <p:spTree>
      <p:nvGrpSpPr>
        <p:cNvPr id="138" name="Shape 138"/>
        <p:cNvGrpSpPr/>
        <p:nvPr/>
      </p:nvGrpSpPr>
      <p:grpSpPr>
        <a:xfrm>
          <a:off x="0" y="0"/>
          <a:ext cx="0" cy="0"/>
          <a:chOff x="0" y="0"/>
          <a:chExt cx="0" cy="0"/>
        </a:xfrm>
      </p:grpSpPr>
      <p:pic>
        <p:nvPicPr>
          <p:cNvPr id="139" name="Google Shape;139;p22" title="Screen Shot 2025-08-07 at 4.22.35 AM.png"/>
          <p:cNvPicPr preferRelativeResize="0"/>
          <p:nvPr/>
        </p:nvPicPr>
        <p:blipFill rotWithShape="1">
          <a:blip r:embed="rId3">
            <a:alphaModFix/>
          </a:blip>
          <a:srcRect b="0" l="3372" r="0" t="14733"/>
          <a:stretch/>
        </p:blipFill>
        <p:spPr>
          <a:xfrm>
            <a:off x="0" y="0"/>
            <a:ext cx="9144003" cy="4514725"/>
          </a:xfrm>
          <a:prstGeom prst="rect">
            <a:avLst/>
          </a:prstGeom>
          <a:noFill/>
          <a:ln>
            <a:noFill/>
          </a:ln>
        </p:spPr>
      </p:pic>
      <p:sp>
        <p:nvSpPr>
          <p:cNvPr id="140" name="Google Shape;140;p22"/>
          <p:cNvSpPr txBox="1"/>
          <p:nvPr>
            <p:ph type="title"/>
          </p:nvPr>
        </p:nvSpPr>
        <p:spPr>
          <a:xfrm>
            <a:off x="400950" y="2666350"/>
            <a:ext cx="8342100" cy="635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000">
                <a:solidFill>
                  <a:schemeClr val="lt1"/>
                </a:solidFill>
                <a:highlight>
                  <a:srgbClr val="A50A51"/>
                </a:highlight>
              </a:rPr>
              <a:t> </a:t>
            </a:r>
            <a:r>
              <a:rPr lang="en" sz="4000">
                <a:solidFill>
                  <a:schemeClr val="lt1"/>
                </a:solidFill>
                <a:highlight>
                  <a:srgbClr val="A50A51"/>
                </a:highlight>
                <a:latin typeface="Raleway ExtraBold"/>
                <a:ea typeface="Raleway ExtraBold"/>
                <a:cs typeface="Raleway ExtraBold"/>
                <a:sym typeface="Raleway ExtraBold"/>
              </a:rPr>
              <a:t>CREATING VISIBLE WINS: REDUCING ENCAMPMENTS AND UNSHELTERED HOMELESSNESS</a:t>
            </a:r>
            <a:br>
              <a:rPr lang="en" sz="4000">
                <a:solidFill>
                  <a:schemeClr val="lt1"/>
                </a:solidFill>
                <a:highlight>
                  <a:srgbClr val="A50A51"/>
                </a:highlight>
                <a:latin typeface="Raleway ExtraBold"/>
                <a:ea typeface="Raleway ExtraBold"/>
                <a:cs typeface="Raleway ExtraBold"/>
                <a:sym typeface="Raleway ExtraBold"/>
              </a:rPr>
            </a:br>
            <a:r>
              <a:rPr lang="en" sz="4000">
                <a:solidFill>
                  <a:schemeClr val="lt1"/>
                </a:solidFill>
                <a:highlight>
                  <a:srgbClr val="A50A51"/>
                </a:highlight>
              </a:rPr>
              <a:t> </a:t>
            </a:r>
            <a:r>
              <a:rPr lang="en" sz="2600">
                <a:solidFill>
                  <a:schemeClr val="lt1"/>
                </a:solidFill>
                <a:highlight>
                  <a:srgbClr val="A50A51"/>
                </a:highlight>
              </a:rPr>
              <a:t>ATLANTA CASE STUDY</a:t>
            </a:r>
            <a:endParaRPr sz="2600">
              <a:solidFill>
                <a:schemeClr val="lt1"/>
              </a:solidFill>
              <a:highlight>
                <a:srgbClr val="A50A51"/>
              </a:highlight>
              <a:latin typeface="Raleway ExtraBold"/>
              <a:ea typeface="Raleway ExtraBold"/>
              <a:cs typeface="Raleway ExtraBold"/>
              <a:sym typeface="Raleway ExtraBold"/>
            </a:endParaRPr>
          </a:p>
        </p:txBody>
      </p:sp>
      <p:sp>
        <p:nvSpPr>
          <p:cNvPr id="141" name="Google Shape;141;p22"/>
          <p:cNvSpPr/>
          <p:nvPr/>
        </p:nvSpPr>
        <p:spPr>
          <a:xfrm>
            <a:off x="0" y="2379100"/>
            <a:ext cx="430500" cy="1209900"/>
          </a:xfrm>
          <a:prstGeom prst="rect">
            <a:avLst/>
          </a:prstGeom>
          <a:solidFill>
            <a:srgbClr val="A50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50A51"/>
              </a:solidFill>
            </a:endParaRPr>
          </a:p>
        </p:txBody>
      </p:sp>
      <p:pic>
        <p:nvPicPr>
          <p:cNvPr id="142" name="Google Shape;142;p22" title="BFZ Learning Session 2025 (2).png"/>
          <p:cNvPicPr preferRelativeResize="0"/>
          <p:nvPr/>
        </p:nvPicPr>
        <p:blipFill rotWithShape="1">
          <a:blip r:embed="rId4">
            <a:alphaModFix/>
          </a:blip>
          <a:srcRect b="17754" l="67079" r="19904" t="53135"/>
          <a:stretch/>
        </p:blipFill>
        <p:spPr>
          <a:xfrm>
            <a:off x="8157600" y="257437"/>
            <a:ext cx="720050" cy="9072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1"/>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Closure &amp; Space Management</a:t>
            </a:r>
            <a:endParaRPr/>
          </a:p>
        </p:txBody>
      </p:sp>
      <p:sp>
        <p:nvSpPr>
          <p:cNvPr id="241" name="Google Shape;241;p31"/>
          <p:cNvSpPr txBox="1"/>
          <p:nvPr>
            <p:ph idx="2" type="body"/>
          </p:nvPr>
        </p:nvSpPr>
        <p:spPr>
          <a:xfrm>
            <a:off x="310725" y="1037500"/>
            <a:ext cx="6924900" cy="3362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Develop closure processes and procedures </a:t>
            </a:r>
            <a:endParaRPr sz="1600"/>
          </a:p>
          <a:p>
            <a:pPr indent="-317500" lvl="1" marL="914400" rtl="0" algn="l">
              <a:spcBef>
                <a:spcPts val="0"/>
              </a:spcBef>
              <a:spcAft>
                <a:spcPts val="0"/>
              </a:spcAft>
              <a:buSzPts val="1400"/>
              <a:buChar char="○"/>
            </a:pPr>
            <a:r>
              <a:rPr lang="en" sz="1400"/>
              <a:t>Define all mitigation measures to be implemented</a:t>
            </a:r>
            <a:endParaRPr sz="1400"/>
          </a:p>
          <a:p>
            <a:pPr indent="-317500" lvl="1" marL="914400" rtl="0" algn="l">
              <a:spcBef>
                <a:spcPts val="0"/>
              </a:spcBef>
              <a:spcAft>
                <a:spcPts val="0"/>
              </a:spcAft>
              <a:buSzPts val="1400"/>
              <a:buChar char="○"/>
            </a:pPr>
            <a:r>
              <a:rPr lang="en" sz="1400"/>
              <a:t>Client notification plan</a:t>
            </a:r>
            <a:endParaRPr sz="1400"/>
          </a:p>
          <a:p>
            <a:pPr indent="-317500" lvl="1" marL="914400" rtl="0" algn="l">
              <a:spcBef>
                <a:spcPts val="0"/>
              </a:spcBef>
              <a:spcAft>
                <a:spcPts val="0"/>
              </a:spcAft>
              <a:buSzPts val="1400"/>
              <a:buChar char="○"/>
            </a:pPr>
            <a:r>
              <a:rPr lang="en" sz="1400"/>
              <a:t>Management of personal belongings </a:t>
            </a:r>
            <a:endParaRPr sz="1400"/>
          </a:p>
          <a:p>
            <a:pPr indent="-317500" lvl="1" marL="914400" rtl="0" algn="l">
              <a:spcBef>
                <a:spcPts val="0"/>
              </a:spcBef>
              <a:spcAft>
                <a:spcPts val="0"/>
              </a:spcAft>
              <a:buSzPts val="1400"/>
              <a:buChar char="○"/>
            </a:pPr>
            <a:r>
              <a:rPr lang="en" sz="1400"/>
              <a:t>Site inspection and cleaning </a:t>
            </a:r>
            <a:br>
              <a:rPr lang="en" sz="1400"/>
            </a:br>
            <a:endParaRPr sz="1400"/>
          </a:p>
          <a:p>
            <a:pPr indent="-330200" lvl="0" marL="457200" rtl="0" algn="l">
              <a:spcBef>
                <a:spcPts val="0"/>
              </a:spcBef>
              <a:spcAft>
                <a:spcPts val="0"/>
              </a:spcAft>
              <a:buSzPts val="1600"/>
              <a:buChar char="●"/>
            </a:pPr>
            <a:r>
              <a:rPr lang="en" sz="1600"/>
              <a:t>Monitor closed sites for 30-60 days, with first week being the most critical </a:t>
            </a:r>
            <a:br>
              <a:rPr lang="en" sz="1600"/>
            </a:br>
            <a:endParaRPr sz="1600"/>
          </a:p>
          <a:p>
            <a:pPr indent="-330200" lvl="0" marL="457200" rtl="0" algn="l">
              <a:spcBef>
                <a:spcPts val="0"/>
              </a:spcBef>
              <a:spcAft>
                <a:spcPts val="0"/>
              </a:spcAft>
              <a:buSzPts val="1600"/>
              <a:buChar char="●"/>
            </a:pPr>
            <a:r>
              <a:rPr lang="en" sz="1600"/>
              <a:t>Rapid-response protocol if new tents/re-population appear </a:t>
            </a:r>
            <a:endParaRPr sz="14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2"/>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D2H Planning Process</a:t>
            </a:r>
            <a:endParaRPr/>
          </a:p>
        </p:txBody>
      </p:sp>
      <p:grpSp>
        <p:nvGrpSpPr>
          <p:cNvPr id="247" name="Google Shape;247;p32"/>
          <p:cNvGrpSpPr/>
          <p:nvPr/>
        </p:nvGrpSpPr>
        <p:grpSpPr>
          <a:xfrm>
            <a:off x="5980666" y="1341593"/>
            <a:ext cx="2604522" cy="2460300"/>
            <a:chOff x="6254516" y="1318143"/>
            <a:chExt cx="2604522" cy="2460300"/>
          </a:xfrm>
        </p:grpSpPr>
        <p:sp>
          <p:nvSpPr>
            <p:cNvPr id="248" name="Google Shape;248;p32"/>
            <p:cNvSpPr/>
            <p:nvPr/>
          </p:nvSpPr>
          <p:spPr>
            <a:xfrm rot="2700000">
              <a:off x="7239866" y="1053398"/>
              <a:ext cx="489601" cy="2989789"/>
            </a:xfrm>
            <a:prstGeom prst="roundRect">
              <a:avLst>
                <a:gd fmla="val 50000" name="adj"/>
              </a:avLst>
            </a:prstGeom>
            <a:solidFill>
              <a:srgbClr val="307A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aleway"/>
                <a:ea typeface="Raleway"/>
                <a:cs typeface="Raleway"/>
                <a:sym typeface="Raleway"/>
              </a:endParaRPr>
            </a:p>
          </p:txBody>
        </p:sp>
        <p:sp>
          <p:nvSpPr>
            <p:cNvPr id="249" name="Google Shape;249;p32"/>
            <p:cNvSpPr/>
            <p:nvPr/>
          </p:nvSpPr>
          <p:spPr>
            <a:xfrm>
              <a:off x="6443962" y="3255512"/>
              <a:ext cx="326100" cy="3261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900">
                  <a:solidFill>
                    <a:srgbClr val="307AF3"/>
                  </a:solidFill>
                  <a:latin typeface="Raleway"/>
                  <a:ea typeface="Raleway"/>
                  <a:cs typeface="Raleway"/>
                  <a:sym typeface="Raleway"/>
                </a:rPr>
                <a:t>5</a:t>
              </a:r>
              <a:endParaRPr b="1" sz="900">
                <a:solidFill>
                  <a:srgbClr val="307AF3"/>
                </a:solidFill>
                <a:latin typeface="Raleway"/>
                <a:ea typeface="Raleway"/>
                <a:cs typeface="Raleway"/>
                <a:sym typeface="Raleway"/>
              </a:endParaRPr>
            </a:p>
          </p:txBody>
        </p:sp>
        <p:sp>
          <p:nvSpPr>
            <p:cNvPr id="250" name="Google Shape;250;p32"/>
            <p:cNvSpPr txBox="1"/>
            <p:nvPr/>
          </p:nvSpPr>
          <p:spPr>
            <a:xfrm rot="-2700000">
              <a:off x="6375763" y="2297099"/>
              <a:ext cx="2378424" cy="342805"/>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600">
                  <a:solidFill>
                    <a:srgbClr val="FFFFFF"/>
                  </a:solidFill>
                  <a:latin typeface="Raleway"/>
                  <a:ea typeface="Raleway"/>
                  <a:cs typeface="Raleway"/>
                  <a:sym typeface="Raleway"/>
                </a:rPr>
                <a:t>Scale</a:t>
              </a:r>
              <a:endParaRPr b="1" sz="1600">
                <a:solidFill>
                  <a:srgbClr val="FFFFFF"/>
                </a:solidFill>
                <a:latin typeface="Raleway"/>
                <a:ea typeface="Raleway"/>
                <a:cs typeface="Raleway"/>
                <a:sym typeface="Raleway"/>
              </a:endParaRPr>
            </a:p>
          </p:txBody>
        </p:sp>
        <p:sp>
          <p:nvSpPr>
            <p:cNvPr id="251" name="Google Shape;251;p32"/>
            <p:cNvSpPr txBox="1"/>
            <p:nvPr/>
          </p:nvSpPr>
          <p:spPr>
            <a:xfrm rot="-2700000">
              <a:off x="6788358" y="2571061"/>
              <a:ext cx="2242660" cy="442507"/>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800">
                  <a:latin typeface="Raleway"/>
                  <a:ea typeface="Raleway"/>
                  <a:cs typeface="Raleway"/>
                  <a:sym typeface="Raleway"/>
                </a:rPr>
                <a:t> </a:t>
              </a:r>
              <a:endParaRPr b="1" sz="800">
                <a:latin typeface="Raleway"/>
                <a:ea typeface="Raleway"/>
                <a:cs typeface="Raleway"/>
                <a:sym typeface="Raleway"/>
              </a:endParaRPr>
            </a:p>
          </p:txBody>
        </p:sp>
      </p:grpSp>
      <p:grpSp>
        <p:nvGrpSpPr>
          <p:cNvPr id="252" name="Google Shape;252;p32"/>
          <p:cNvGrpSpPr/>
          <p:nvPr/>
        </p:nvGrpSpPr>
        <p:grpSpPr>
          <a:xfrm>
            <a:off x="4538293" y="1341593"/>
            <a:ext cx="2604522" cy="2460300"/>
            <a:chOff x="4761418" y="1318143"/>
            <a:chExt cx="2604522" cy="2460300"/>
          </a:xfrm>
        </p:grpSpPr>
        <p:sp>
          <p:nvSpPr>
            <p:cNvPr id="253" name="Google Shape;253;p32"/>
            <p:cNvSpPr/>
            <p:nvPr/>
          </p:nvSpPr>
          <p:spPr>
            <a:xfrm rot="2700000">
              <a:off x="5746767" y="1053398"/>
              <a:ext cx="489601" cy="2989789"/>
            </a:xfrm>
            <a:prstGeom prst="roundRect">
              <a:avLst>
                <a:gd fmla="val 50000" name="adj"/>
              </a:avLst>
            </a:prstGeom>
            <a:solidFill>
              <a:srgbClr val="0E6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aleway"/>
                <a:ea typeface="Raleway"/>
                <a:cs typeface="Raleway"/>
                <a:sym typeface="Raleway"/>
              </a:endParaRPr>
            </a:p>
          </p:txBody>
        </p:sp>
        <p:sp>
          <p:nvSpPr>
            <p:cNvPr id="254" name="Google Shape;254;p32"/>
            <p:cNvSpPr/>
            <p:nvPr/>
          </p:nvSpPr>
          <p:spPr>
            <a:xfrm>
              <a:off x="4950863" y="3255512"/>
              <a:ext cx="326100" cy="3261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900">
                  <a:solidFill>
                    <a:srgbClr val="0E63F0"/>
                  </a:solidFill>
                  <a:latin typeface="Raleway"/>
                  <a:ea typeface="Raleway"/>
                  <a:cs typeface="Raleway"/>
                  <a:sym typeface="Raleway"/>
                </a:rPr>
                <a:t>4</a:t>
              </a:r>
              <a:endParaRPr b="1" sz="900">
                <a:solidFill>
                  <a:srgbClr val="0E63F0"/>
                </a:solidFill>
                <a:latin typeface="Raleway"/>
                <a:ea typeface="Raleway"/>
                <a:cs typeface="Raleway"/>
                <a:sym typeface="Raleway"/>
              </a:endParaRPr>
            </a:p>
          </p:txBody>
        </p:sp>
        <p:sp>
          <p:nvSpPr>
            <p:cNvPr id="255" name="Google Shape;255;p32"/>
            <p:cNvSpPr txBox="1"/>
            <p:nvPr/>
          </p:nvSpPr>
          <p:spPr>
            <a:xfrm rot="-2700000">
              <a:off x="4896424" y="2302799"/>
              <a:ext cx="2362302" cy="342805"/>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600">
                  <a:solidFill>
                    <a:srgbClr val="FFFFFF"/>
                  </a:solidFill>
                  <a:latin typeface="Raleway"/>
                  <a:ea typeface="Raleway"/>
                  <a:cs typeface="Raleway"/>
                  <a:sym typeface="Raleway"/>
                </a:rPr>
                <a:t>Prepare to Scale</a:t>
              </a:r>
              <a:endParaRPr b="1" sz="1600">
                <a:solidFill>
                  <a:srgbClr val="FFFFFF"/>
                </a:solidFill>
                <a:latin typeface="Raleway"/>
                <a:ea typeface="Raleway"/>
                <a:cs typeface="Raleway"/>
                <a:sym typeface="Raleway"/>
              </a:endParaRPr>
            </a:p>
          </p:txBody>
        </p:sp>
        <p:sp>
          <p:nvSpPr>
            <p:cNvPr id="256" name="Google Shape;256;p32"/>
            <p:cNvSpPr txBox="1"/>
            <p:nvPr/>
          </p:nvSpPr>
          <p:spPr>
            <a:xfrm rot="-2700000">
              <a:off x="5295260" y="2571061"/>
              <a:ext cx="2242660" cy="442507"/>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t/>
              </a:r>
              <a:endParaRPr b="1" sz="800">
                <a:latin typeface="Raleway"/>
                <a:ea typeface="Raleway"/>
                <a:cs typeface="Raleway"/>
                <a:sym typeface="Raleway"/>
              </a:endParaRPr>
            </a:p>
          </p:txBody>
        </p:sp>
      </p:grpSp>
      <p:grpSp>
        <p:nvGrpSpPr>
          <p:cNvPr id="257" name="Google Shape;257;p32"/>
          <p:cNvGrpSpPr/>
          <p:nvPr/>
        </p:nvGrpSpPr>
        <p:grpSpPr>
          <a:xfrm>
            <a:off x="3046626" y="1341593"/>
            <a:ext cx="2604522" cy="2460300"/>
            <a:chOff x="3269751" y="1318143"/>
            <a:chExt cx="2604522" cy="2460300"/>
          </a:xfrm>
        </p:grpSpPr>
        <p:sp>
          <p:nvSpPr>
            <p:cNvPr id="258" name="Google Shape;258;p32"/>
            <p:cNvSpPr/>
            <p:nvPr/>
          </p:nvSpPr>
          <p:spPr>
            <a:xfrm rot="2700000">
              <a:off x="4255100" y="1053398"/>
              <a:ext cx="489601" cy="2989789"/>
            </a:xfrm>
            <a:prstGeom prst="roundRect">
              <a:avLst>
                <a:gd fmla="val 50000" name="adj"/>
              </a:avLst>
            </a:prstGeom>
            <a:solidFill>
              <a:srgbClr val="0D5C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aleway"/>
                <a:ea typeface="Raleway"/>
                <a:cs typeface="Raleway"/>
                <a:sym typeface="Raleway"/>
              </a:endParaRPr>
            </a:p>
          </p:txBody>
        </p:sp>
        <p:sp>
          <p:nvSpPr>
            <p:cNvPr id="259" name="Google Shape;259;p32"/>
            <p:cNvSpPr/>
            <p:nvPr/>
          </p:nvSpPr>
          <p:spPr>
            <a:xfrm>
              <a:off x="3459197" y="3255512"/>
              <a:ext cx="326100" cy="3261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900">
                  <a:solidFill>
                    <a:srgbClr val="0D5CDF"/>
                  </a:solidFill>
                  <a:latin typeface="Raleway"/>
                  <a:ea typeface="Raleway"/>
                  <a:cs typeface="Raleway"/>
                  <a:sym typeface="Raleway"/>
                </a:rPr>
                <a:t>3</a:t>
              </a:r>
              <a:endParaRPr b="1" sz="900">
                <a:solidFill>
                  <a:srgbClr val="0D5CDF"/>
                </a:solidFill>
                <a:latin typeface="Raleway"/>
                <a:ea typeface="Raleway"/>
                <a:cs typeface="Raleway"/>
                <a:sym typeface="Raleway"/>
              </a:endParaRPr>
            </a:p>
          </p:txBody>
        </p:sp>
        <p:sp>
          <p:nvSpPr>
            <p:cNvPr id="260" name="Google Shape;260;p32"/>
            <p:cNvSpPr txBox="1"/>
            <p:nvPr/>
          </p:nvSpPr>
          <p:spPr>
            <a:xfrm rot="-2700000">
              <a:off x="3404724" y="2302799"/>
              <a:ext cx="2362302" cy="342805"/>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600">
                  <a:solidFill>
                    <a:srgbClr val="FFFFFF"/>
                  </a:solidFill>
                  <a:latin typeface="Raleway"/>
                  <a:ea typeface="Raleway"/>
                  <a:cs typeface="Raleway"/>
                  <a:sym typeface="Raleway"/>
                </a:rPr>
                <a:t>Launch a Pilot</a:t>
              </a:r>
              <a:endParaRPr b="1" sz="1600">
                <a:solidFill>
                  <a:srgbClr val="FFFFFF"/>
                </a:solidFill>
                <a:latin typeface="Raleway"/>
                <a:ea typeface="Raleway"/>
                <a:cs typeface="Raleway"/>
                <a:sym typeface="Raleway"/>
              </a:endParaRPr>
            </a:p>
          </p:txBody>
        </p:sp>
        <p:sp>
          <p:nvSpPr>
            <p:cNvPr id="261" name="Google Shape;261;p32"/>
            <p:cNvSpPr txBox="1"/>
            <p:nvPr/>
          </p:nvSpPr>
          <p:spPr>
            <a:xfrm rot="-2700000">
              <a:off x="3803593" y="2571061"/>
              <a:ext cx="2242660" cy="442507"/>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t/>
              </a:r>
              <a:endParaRPr b="1" sz="800">
                <a:latin typeface="Raleway"/>
                <a:ea typeface="Raleway"/>
                <a:cs typeface="Raleway"/>
                <a:sym typeface="Raleway"/>
              </a:endParaRPr>
            </a:p>
          </p:txBody>
        </p:sp>
      </p:grpSp>
      <p:grpSp>
        <p:nvGrpSpPr>
          <p:cNvPr id="262" name="Google Shape;262;p32"/>
          <p:cNvGrpSpPr/>
          <p:nvPr/>
        </p:nvGrpSpPr>
        <p:grpSpPr>
          <a:xfrm>
            <a:off x="1553501" y="1341593"/>
            <a:ext cx="2604522" cy="2460300"/>
            <a:chOff x="1776626" y="1318143"/>
            <a:chExt cx="2604522" cy="2460300"/>
          </a:xfrm>
        </p:grpSpPr>
        <p:grpSp>
          <p:nvGrpSpPr>
            <p:cNvPr id="263" name="Google Shape;263;p32"/>
            <p:cNvGrpSpPr/>
            <p:nvPr/>
          </p:nvGrpSpPr>
          <p:grpSpPr>
            <a:xfrm>
              <a:off x="1776626" y="1318143"/>
              <a:ext cx="2604522" cy="2460300"/>
              <a:chOff x="1776626" y="1318143"/>
              <a:chExt cx="2604522" cy="2460300"/>
            </a:xfrm>
          </p:grpSpPr>
          <p:sp>
            <p:nvSpPr>
              <p:cNvPr id="264" name="Google Shape;264;p32"/>
              <p:cNvSpPr/>
              <p:nvPr/>
            </p:nvSpPr>
            <p:spPr>
              <a:xfrm rot="2700000">
                <a:off x="2761975" y="1053398"/>
                <a:ext cx="489601" cy="2989789"/>
              </a:xfrm>
              <a:prstGeom prst="roundRect">
                <a:avLst>
                  <a:gd fmla="val 50000" name="adj"/>
                </a:avLst>
              </a:prstGeom>
              <a:solidFill>
                <a:srgbClr val="0C57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aleway"/>
                  <a:ea typeface="Raleway"/>
                  <a:cs typeface="Raleway"/>
                  <a:sym typeface="Raleway"/>
                </a:endParaRPr>
              </a:p>
            </p:txBody>
          </p:sp>
          <p:sp>
            <p:nvSpPr>
              <p:cNvPr id="265" name="Google Shape;265;p32"/>
              <p:cNvSpPr txBox="1"/>
              <p:nvPr/>
            </p:nvSpPr>
            <p:spPr>
              <a:xfrm rot="-2700000">
                <a:off x="1899549" y="2297849"/>
                <a:ext cx="2376303" cy="342805"/>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FFFFFF"/>
                    </a:solidFill>
                    <a:latin typeface="Raleway"/>
                    <a:ea typeface="Raleway"/>
                    <a:cs typeface="Raleway"/>
                    <a:sym typeface="Raleway"/>
                  </a:rPr>
                  <a:t>Secure C</a:t>
                </a:r>
                <a:r>
                  <a:rPr b="1" lang="en">
                    <a:solidFill>
                      <a:srgbClr val="FFFFFF"/>
                    </a:solidFill>
                    <a:latin typeface="Raleway"/>
                    <a:ea typeface="Raleway"/>
                    <a:cs typeface="Raleway"/>
                    <a:sym typeface="Raleway"/>
                  </a:rPr>
                  <a:t>ritical</a:t>
                </a:r>
                <a:r>
                  <a:rPr b="1" lang="en">
                    <a:solidFill>
                      <a:srgbClr val="FFFFFF"/>
                    </a:solidFill>
                    <a:latin typeface="Raleway"/>
                    <a:ea typeface="Raleway"/>
                    <a:cs typeface="Raleway"/>
                    <a:sym typeface="Raleway"/>
                  </a:rPr>
                  <a:t> Resources</a:t>
                </a:r>
                <a:endParaRPr b="1">
                  <a:solidFill>
                    <a:srgbClr val="FFFFFF"/>
                  </a:solidFill>
                  <a:latin typeface="Raleway"/>
                  <a:ea typeface="Raleway"/>
                  <a:cs typeface="Raleway"/>
                  <a:sym typeface="Raleway"/>
                </a:endParaRPr>
              </a:p>
            </p:txBody>
          </p:sp>
          <p:sp>
            <p:nvSpPr>
              <p:cNvPr id="266" name="Google Shape;266;p32"/>
              <p:cNvSpPr txBox="1"/>
              <p:nvPr/>
            </p:nvSpPr>
            <p:spPr>
              <a:xfrm rot="-2700000">
                <a:off x="2310468" y="2571061"/>
                <a:ext cx="2242660" cy="442507"/>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t/>
                </a:r>
                <a:endParaRPr b="1" sz="1100">
                  <a:latin typeface="Raleway"/>
                  <a:ea typeface="Raleway"/>
                  <a:cs typeface="Raleway"/>
                  <a:sym typeface="Raleway"/>
                </a:endParaRPr>
              </a:p>
            </p:txBody>
          </p:sp>
        </p:grpSp>
        <p:sp>
          <p:nvSpPr>
            <p:cNvPr id="267" name="Google Shape;267;p32"/>
            <p:cNvSpPr/>
            <p:nvPr/>
          </p:nvSpPr>
          <p:spPr>
            <a:xfrm>
              <a:off x="1966072" y="3255512"/>
              <a:ext cx="326100" cy="3261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900">
                  <a:solidFill>
                    <a:srgbClr val="0C57D3"/>
                  </a:solidFill>
                  <a:latin typeface="Raleway"/>
                  <a:ea typeface="Raleway"/>
                  <a:cs typeface="Raleway"/>
                  <a:sym typeface="Raleway"/>
                </a:rPr>
                <a:t>2</a:t>
              </a:r>
              <a:endParaRPr b="1" sz="900">
                <a:solidFill>
                  <a:srgbClr val="0C57D3"/>
                </a:solidFill>
                <a:latin typeface="Raleway"/>
                <a:ea typeface="Raleway"/>
                <a:cs typeface="Raleway"/>
                <a:sym typeface="Raleway"/>
              </a:endParaRPr>
            </a:p>
          </p:txBody>
        </p:sp>
      </p:grpSp>
      <p:grpSp>
        <p:nvGrpSpPr>
          <p:cNvPr id="268" name="Google Shape;268;p32"/>
          <p:cNvGrpSpPr/>
          <p:nvPr/>
        </p:nvGrpSpPr>
        <p:grpSpPr>
          <a:xfrm>
            <a:off x="61834" y="1341593"/>
            <a:ext cx="2604522" cy="2460300"/>
            <a:chOff x="284959" y="1318143"/>
            <a:chExt cx="2604522" cy="2460300"/>
          </a:xfrm>
        </p:grpSpPr>
        <p:sp>
          <p:nvSpPr>
            <p:cNvPr id="269" name="Google Shape;269;p32"/>
            <p:cNvSpPr/>
            <p:nvPr/>
          </p:nvSpPr>
          <p:spPr>
            <a:xfrm rot="2700000">
              <a:off x="1270309" y="1053398"/>
              <a:ext cx="489601" cy="2989789"/>
            </a:xfrm>
            <a:prstGeom prst="roundRect">
              <a:avLst>
                <a:gd fmla="val 50000" name="adj"/>
              </a:avLst>
            </a:prstGeom>
            <a:solidFill>
              <a:srgbClr val="0942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aleway"/>
                <a:ea typeface="Raleway"/>
                <a:cs typeface="Raleway"/>
                <a:sym typeface="Raleway"/>
              </a:endParaRPr>
            </a:p>
          </p:txBody>
        </p:sp>
        <p:sp>
          <p:nvSpPr>
            <p:cNvPr id="270" name="Google Shape;270;p32"/>
            <p:cNvSpPr/>
            <p:nvPr/>
          </p:nvSpPr>
          <p:spPr>
            <a:xfrm>
              <a:off x="472955" y="3255512"/>
              <a:ext cx="326100" cy="3261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900">
                  <a:solidFill>
                    <a:srgbClr val="0942A1"/>
                  </a:solidFill>
                  <a:latin typeface="Raleway"/>
                  <a:ea typeface="Raleway"/>
                  <a:cs typeface="Raleway"/>
                  <a:sym typeface="Raleway"/>
                </a:rPr>
                <a:t>1</a:t>
              </a:r>
              <a:endParaRPr b="1" sz="900">
                <a:solidFill>
                  <a:srgbClr val="0942A1"/>
                </a:solidFill>
                <a:latin typeface="Raleway"/>
                <a:ea typeface="Raleway"/>
                <a:cs typeface="Raleway"/>
                <a:sym typeface="Raleway"/>
              </a:endParaRPr>
            </a:p>
          </p:txBody>
        </p:sp>
        <p:sp>
          <p:nvSpPr>
            <p:cNvPr id="271" name="Google Shape;271;p32"/>
            <p:cNvSpPr txBox="1"/>
            <p:nvPr/>
          </p:nvSpPr>
          <p:spPr>
            <a:xfrm rot="-2700000">
              <a:off x="414317" y="2300549"/>
              <a:ext cx="2368666" cy="342805"/>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600">
                  <a:solidFill>
                    <a:srgbClr val="FFFFFF"/>
                  </a:solidFill>
                  <a:latin typeface="Raleway"/>
                  <a:ea typeface="Raleway"/>
                  <a:cs typeface="Raleway"/>
                  <a:sym typeface="Raleway"/>
                </a:rPr>
                <a:t>Assess Readiness</a:t>
              </a:r>
              <a:endParaRPr b="1" sz="1600">
                <a:solidFill>
                  <a:srgbClr val="FFFFFF"/>
                </a:solidFill>
                <a:latin typeface="Raleway"/>
                <a:ea typeface="Raleway"/>
                <a:cs typeface="Raleway"/>
                <a:sym typeface="Raleway"/>
              </a:endParaRPr>
            </a:p>
          </p:txBody>
        </p:sp>
        <p:sp>
          <p:nvSpPr>
            <p:cNvPr id="272" name="Google Shape;272;p32"/>
            <p:cNvSpPr txBox="1"/>
            <p:nvPr/>
          </p:nvSpPr>
          <p:spPr>
            <a:xfrm rot="-2700000">
              <a:off x="818801" y="2571061"/>
              <a:ext cx="2242660" cy="442507"/>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t/>
              </a:r>
              <a:endParaRPr b="1" sz="1100">
                <a:latin typeface="Raleway"/>
                <a:ea typeface="Raleway"/>
                <a:cs typeface="Raleway"/>
                <a:sym typeface="Raleway"/>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6AF15"/>
        </a:solidFill>
      </p:bgPr>
    </p:bg>
    <p:spTree>
      <p:nvGrpSpPr>
        <p:cNvPr id="276" name="Shape 276"/>
        <p:cNvGrpSpPr/>
        <p:nvPr/>
      </p:nvGrpSpPr>
      <p:grpSpPr>
        <a:xfrm>
          <a:off x="0" y="0"/>
          <a:ext cx="0" cy="0"/>
          <a:chOff x="0" y="0"/>
          <a:chExt cx="0" cy="0"/>
        </a:xfrm>
      </p:grpSpPr>
      <p:sp>
        <p:nvSpPr>
          <p:cNvPr id="277" name="Google Shape;277;p33"/>
          <p:cNvSpPr/>
          <p:nvPr/>
        </p:nvSpPr>
        <p:spPr>
          <a:xfrm>
            <a:off x="0" y="522875"/>
            <a:ext cx="9144000" cy="3971700"/>
          </a:xfrm>
          <a:prstGeom prst="rect">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27BA0"/>
              </a:solidFill>
            </a:endParaRPr>
          </a:p>
        </p:txBody>
      </p:sp>
      <p:sp>
        <p:nvSpPr>
          <p:cNvPr id="278" name="Google Shape;278;p33"/>
          <p:cNvSpPr txBox="1"/>
          <p:nvPr/>
        </p:nvSpPr>
        <p:spPr>
          <a:xfrm>
            <a:off x="474900" y="2080424"/>
            <a:ext cx="1158600" cy="106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solidFill>
                  <a:srgbClr val="A50A51"/>
                </a:solidFill>
                <a:latin typeface="Roboto Condensed Light"/>
                <a:ea typeface="Roboto Condensed Light"/>
                <a:cs typeface="Roboto Condensed Light"/>
                <a:sym typeface="Roboto Condensed Light"/>
              </a:rPr>
              <a:t>2</a:t>
            </a:r>
            <a:endParaRPr sz="7200">
              <a:solidFill>
                <a:srgbClr val="A50A51"/>
              </a:solidFill>
              <a:latin typeface="Roboto Condensed Light"/>
              <a:ea typeface="Roboto Condensed Light"/>
              <a:cs typeface="Roboto Condensed Light"/>
              <a:sym typeface="Roboto Condensed Light"/>
            </a:endParaRPr>
          </a:p>
        </p:txBody>
      </p:sp>
      <p:sp>
        <p:nvSpPr>
          <p:cNvPr id="279" name="Google Shape;279;p33"/>
          <p:cNvSpPr txBox="1"/>
          <p:nvPr/>
        </p:nvSpPr>
        <p:spPr>
          <a:xfrm>
            <a:off x="1778450" y="2113600"/>
            <a:ext cx="5817600" cy="10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br>
              <a:rPr b="1" lang="en" sz="3200">
                <a:solidFill>
                  <a:srgbClr val="FFFFFF"/>
                </a:solidFill>
                <a:latin typeface="Raleway"/>
                <a:ea typeface="Raleway"/>
                <a:cs typeface="Raleway"/>
                <a:sym typeface="Raleway"/>
              </a:rPr>
            </a:br>
            <a:r>
              <a:rPr lang="en" sz="3200">
                <a:solidFill>
                  <a:srgbClr val="FFFFFF"/>
                </a:solidFill>
                <a:latin typeface="Raleway Light"/>
                <a:ea typeface="Raleway Light"/>
                <a:cs typeface="Raleway Light"/>
                <a:sym typeface="Raleway Light"/>
              </a:rPr>
              <a:t>Atlanta Downtown Rising </a:t>
            </a:r>
            <a:r>
              <a:rPr lang="en" sz="3200">
                <a:solidFill>
                  <a:srgbClr val="FFFFFF"/>
                </a:solidFill>
                <a:latin typeface="Raleway Light"/>
                <a:ea typeface="Raleway Light"/>
                <a:cs typeface="Raleway Light"/>
                <a:sym typeface="Raleway Light"/>
              </a:rPr>
              <a:t>Initiative</a:t>
            </a:r>
            <a:endParaRPr sz="3200">
              <a:solidFill>
                <a:srgbClr val="FFFFFF"/>
              </a:solidFill>
              <a:latin typeface="Raleway Light"/>
              <a:ea typeface="Raleway Light"/>
              <a:cs typeface="Raleway Light"/>
              <a:sym typeface="Raleway Light"/>
            </a:endParaRPr>
          </a:p>
        </p:txBody>
      </p:sp>
      <p:sp>
        <p:nvSpPr>
          <p:cNvPr id="280" name="Google Shape;280;p33"/>
          <p:cNvSpPr/>
          <p:nvPr/>
        </p:nvSpPr>
        <p:spPr>
          <a:xfrm>
            <a:off x="0" y="158250"/>
            <a:ext cx="474900" cy="736500"/>
          </a:xfrm>
          <a:prstGeom prst="rect">
            <a:avLst/>
          </a:prstGeom>
          <a:solidFill>
            <a:srgbClr val="A50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55892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4"/>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Atlanta Downtown Rising </a:t>
            </a:r>
            <a:endParaRPr/>
          </a:p>
        </p:txBody>
      </p:sp>
      <p:sp>
        <p:nvSpPr>
          <p:cNvPr id="286" name="Google Shape;286;p34"/>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34"/>
          <p:cNvSpPr txBox="1"/>
          <p:nvPr>
            <p:ph idx="2" type="body"/>
          </p:nvPr>
        </p:nvSpPr>
        <p:spPr>
          <a:xfrm>
            <a:off x="531751" y="891542"/>
            <a:ext cx="8611800" cy="3013200"/>
          </a:xfrm>
          <a:prstGeom prst="rect">
            <a:avLst/>
          </a:prstGeom>
        </p:spPr>
        <p:txBody>
          <a:bodyPr anchorCtr="0" anchor="t" bIns="94400" lIns="94400" spcFirstLastPara="1" rIns="94400" wrap="square" tIns="94400">
            <a:noAutofit/>
          </a:bodyPr>
          <a:lstStyle/>
          <a:p>
            <a:pPr indent="0" lvl="0" marL="0" rtl="0" algn="l">
              <a:spcBef>
                <a:spcPts val="0"/>
              </a:spcBef>
              <a:spcAft>
                <a:spcPts val="1652"/>
              </a:spcAft>
              <a:buNone/>
            </a:pPr>
            <a:r>
              <a:t/>
            </a:r>
            <a:endParaRPr sz="1445"/>
          </a:p>
        </p:txBody>
      </p:sp>
      <p:pic>
        <p:nvPicPr>
          <p:cNvPr id="288" name="Google Shape;288;p34"/>
          <p:cNvPicPr preferRelativeResize="0"/>
          <p:nvPr/>
        </p:nvPicPr>
        <p:blipFill>
          <a:blip r:embed="rId3">
            <a:alphaModFix/>
          </a:blip>
          <a:stretch>
            <a:fillRect/>
          </a:stretch>
        </p:blipFill>
        <p:spPr>
          <a:xfrm>
            <a:off x="0" y="0"/>
            <a:ext cx="9144000" cy="5143500"/>
          </a:xfrm>
          <a:prstGeom prst="rect">
            <a:avLst/>
          </a:prstGeom>
          <a:noFill/>
          <a:ln>
            <a:noFill/>
          </a:ln>
        </p:spPr>
      </p:pic>
      <p:sp>
        <p:nvSpPr>
          <p:cNvPr id="289" name="Google Shape;289;p34"/>
          <p:cNvSpPr txBox="1"/>
          <p:nvPr/>
        </p:nvSpPr>
        <p:spPr>
          <a:xfrm>
            <a:off x="85697" y="615097"/>
            <a:ext cx="2822700" cy="2822700"/>
          </a:xfrm>
          <a:prstGeom prst="rect">
            <a:avLst/>
          </a:prstGeom>
          <a:noFill/>
          <a:ln>
            <a:noFill/>
          </a:ln>
        </p:spPr>
        <p:txBody>
          <a:bodyPr anchorCtr="0" anchor="ctr" bIns="86025" lIns="86025" spcFirstLastPara="1" rIns="86025" wrap="square" tIns="86025">
            <a:noAutofit/>
          </a:bodyPr>
          <a:lstStyle/>
          <a:p>
            <a:pPr indent="0" lvl="0" marL="0" rtl="0" algn="l">
              <a:spcBef>
                <a:spcPts val="0"/>
              </a:spcBef>
              <a:spcAft>
                <a:spcPts val="0"/>
              </a:spcAft>
              <a:buNone/>
            </a:pPr>
            <a:r>
              <a:rPr lang="en" sz="1317"/>
              <a:t> </a:t>
            </a:r>
            <a:endParaRPr sz="1317"/>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35"/>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Atlanta Downtown Rising </a:t>
            </a:r>
            <a:endParaRPr/>
          </a:p>
        </p:txBody>
      </p:sp>
      <p:sp>
        <p:nvSpPr>
          <p:cNvPr id="295" name="Google Shape;295;p35"/>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35"/>
          <p:cNvSpPr txBox="1"/>
          <p:nvPr>
            <p:ph idx="2" type="body"/>
          </p:nvPr>
        </p:nvSpPr>
        <p:spPr>
          <a:xfrm>
            <a:off x="379875" y="1452450"/>
            <a:ext cx="8342100" cy="3040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97" name="Google Shape;297;p35"/>
          <p:cNvPicPr preferRelativeResize="0"/>
          <p:nvPr/>
        </p:nvPicPr>
        <p:blipFill>
          <a:blip r:embed="rId3">
            <a:alphaModFix/>
          </a:blip>
          <a:stretch>
            <a:fillRect/>
          </a:stretch>
        </p:blipFill>
        <p:spPr>
          <a:xfrm>
            <a:off x="0" y="0"/>
            <a:ext cx="9144000" cy="4492950"/>
          </a:xfrm>
          <a:prstGeom prst="rect">
            <a:avLst/>
          </a:prstGeom>
          <a:noFill/>
          <a:ln>
            <a:noFill/>
          </a:ln>
        </p:spPr>
      </p:pic>
      <p:sp>
        <p:nvSpPr>
          <p:cNvPr id="298" name="Google Shape;298;p35"/>
          <p:cNvSpPr txBox="1"/>
          <p:nvPr/>
        </p:nvSpPr>
        <p:spPr>
          <a:xfrm>
            <a:off x="152400" y="161025"/>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36"/>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36"/>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6"/>
          <p:cNvSpPr txBox="1"/>
          <p:nvPr>
            <p:ph idx="2" type="body"/>
          </p:nvPr>
        </p:nvSpPr>
        <p:spPr>
          <a:xfrm>
            <a:off x="379875" y="1452450"/>
            <a:ext cx="8342100" cy="3040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06" name="Google Shape;306;p36"/>
          <p:cNvPicPr preferRelativeResize="0"/>
          <p:nvPr/>
        </p:nvPicPr>
        <p:blipFill>
          <a:blip r:embed="rId3">
            <a:alphaModFix/>
          </a:blip>
          <a:stretch>
            <a:fillRect/>
          </a:stretch>
        </p:blipFill>
        <p:spPr>
          <a:xfrm>
            <a:off x="0" y="0"/>
            <a:ext cx="9144000" cy="4534800"/>
          </a:xfrm>
          <a:prstGeom prst="rect">
            <a:avLst/>
          </a:prstGeom>
          <a:noFill/>
          <a:ln>
            <a:noFill/>
          </a:ln>
        </p:spPr>
      </p:pic>
      <p:sp>
        <p:nvSpPr>
          <p:cNvPr id="307" name="Google Shape;307;p36"/>
          <p:cNvSpPr txBox="1"/>
          <p:nvPr/>
        </p:nvSpPr>
        <p:spPr>
          <a:xfrm>
            <a:off x="434664" y="405515"/>
            <a:ext cx="2644800" cy="2644800"/>
          </a:xfrm>
          <a:prstGeom prst="rect">
            <a:avLst/>
          </a:prstGeom>
          <a:noFill/>
          <a:ln>
            <a:noFill/>
          </a:ln>
        </p:spPr>
        <p:txBody>
          <a:bodyPr anchorCtr="0" anchor="ctr" bIns="80600" lIns="80600" spcFirstLastPara="1" rIns="80600" wrap="square" tIns="80600">
            <a:noAutofit/>
          </a:bodyPr>
          <a:lstStyle/>
          <a:p>
            <a:pPr indent="0" lvl="0" marL="0" rtl="0" algn="l">
              <a:spcBef>
                <a:spcPts val="0"/>
              </a:spcBef>
              <a:spcAft>
                <a:spcPts val="0"/>
              </a:spcAft>
              <a:buNone/>
            </a:pPr>
            <a:r>
              <a:rPr lang="en" sz="1234"/>
              <a:t> </a:t>
            </a:r>
            <a:endParaRPr sz="1234"/>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7"/>
          <p:cNvSpPr txBox="1"/>
          <p:nvPr>
            <p:ph idx="3" type="body"/>
          </p:nvPr>
        </p:nvSpPr>
        <p:spPr>
          <a:xfrm>
            <a:off x="379875" y="1452450"/>
            <a:ext cx="3698100" cy="2381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313" name="Google Shape;313;p37"/>
          <p:cNvSpPr txBox="1"/>
          <p:nvPr>
            <p:ph idx="2" type="body"/>
          </p:nvPr>
        </p:nvSpPr>
        <p:spPr>
          <a:xfrm>
            <a:off x="4540550" y="1452450"/>
            <a:ext cx="3698100" cy="2381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14" name="Google Shape;314;p37" title="DTR ZONE B_UPDATED HOT SPOTS.png"/>
          <p:cNvPicPr preferRelativeResize="0"/>
          <p:nvPr/>
        </p:nvPicPr>
        <p:blipFill>
          <a:blip r:embed="rId3">
            <a:alphaModFix/>
          </a:blip>
          <a:stretch>
            <a:fillRect/>
          </a:stretch>
        </p:blipFill>
        <p:spPr>
          <a:xfrm>
            <a:off x="4768715" y="358325"/>
            <a:ext cx="4219110" cy="3433775"/>
          </a:xfrm>
          <a:prstGeom prst="rect">
            <a:avLst/>
          </a:prstGeom>
          <a:noFill/>
          <a:ln>
            <a:noFill/>
          </a:ln>
        </p:spPr>
      </p:pic>
      <p:pic>
        <p:nvPicPr>
          <p:cNvPr id="315" name="Google Shape;315;p37" title="Zone A Patrol Map Draft 3.png"/>
          <p:cNvPicPr preferRelativeResize="0"/>
          <p:nvPr/>
        </p:nvPicPr>
        <p:blipFill>
          <a:blip r:embed="rId4">
            <a:alphaModFix/>
          </a:blip>
          <a:stretch>
            <a:fillRect/>
          </a:stretch>
        </p:blipFill>
        <p:spPr>
          <a:xfrm>
            <a:off x="0" y="358325"/>
            <a:ext cx="4403370" cy="34755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38"/>
          <p:cNvSpPr txBox="1"/>
          <p:nvPr/>
        </p:nvSpPr>
        <p:spPr>
          <a:xfrm>
            <a:off x="324064" y="2758808"/>
            <a:ext cx="1794000" cy="1794000"/>
          </a:xfrm>
          <a:prstGeom prst="rect">
            <a:avLst/>
          </a:prstGeom>
          <a:noFill/>
          <a:ln>
            <a:noFill/>
          </a:ln>
        </p:spPr>
        <p:txBody>
          <a:bodyPr anchorCtr="0" anchor="ctr" bIns="54675" lIns="54675" spcFirstLastPara="1" rIns="54675" wrap="square" tIns="54675">
            <a:noAutofit/>
          </a:bodyPr>
          <a:lstStyle/>
          <a:p>
            <a:pPr indent="0" lvl="0" marL="0" rtl="0" algn="l">
              <a:spcBef>
                <a:spcPts val="0"/>
              </a:spcBef>
              <a:spcAft>
                <a:spcPts val="0"/>
              </a:spcAft>
              <a:buNone/>
            </a:pPr>
            <a:r>
              <a:rPr lang="en" sz="837"/>
              <a:t> </a:t>
            </a:r>
            <a:endParaRPr sz="837"/>
          </a:p>
        </p:txBody>
      </p:sp>
      <p:graphicFrame>
        <p:nvGraphicFramePr>
          <p:cNvPr id="321" name="Google Shape;321;p38"/>
          <p:cNvGraphicFramePr/>
          <p:nvPr/>
        </p:nvGraphicFramePr>
        <p:xfrm>
          <a:off x="142525" y="92038"/>
          <a:ext cx="3000000" cy="3000000"/>
        </p:xfrm>
        <a:graphic>
          <a:graphicData uri="http://schemas.openxmlformats.org/drawingml/2006/table">
            <a:tbl>
              <a:tblPr>
                <a:noFill/>
                <a:tableStyleId>{53C4A9FC-865D-43EE-B560-6746EAB3B740}</a:tableStyleId>
              </a:tblPr>
              <a:tblGrid>
                <a:gridCol w="1906100"/>
                <a:gridCol w="2330125"/>
                <a:gridCol w="1405100"/>
              </a:tblGrid>
              <a:tr h="888875">
                <a:tc gridSpan="3">
                  <a:txBody>
                    <a:bodyPr/>
                    <a:lstStyle/>
                    <a:p>
                      <a:pPr indent="0" lvl="0" marL="0" rtl="0" algn="ctr">
                        <a:spcBef>
                          <a:spcPts val="0"/>
                        </a:spcBef>
                        <a:spcAft>
                          <a:spcPts val="0"/>
                        </a:spcAft>
                        <a:buNone/>
                      </a:pPr>
                      <a:r>
                        <a:rPr lang="en" sz="1500">
                          <a:solidFill>
                            <a:srgbClr val="FFFFFF"/>
                          </a:solidFill>
                        </a:rPr>
                        <a:t>Closure Operations</a:t>
                      </a:r>
                      <a:endParaRPr sz="1500">
                        <a:solidFill>
                          <a:srgbClr val="FFFFFF"/>
                        </a:solidFill>
                      </a:endParaRPr>
                    </a:p>
                    <a:p>
                      <a:pPr indent="0" lvl="0" marL="0" rtl="0" algn="ctr">
                        <a:spcBef>
                          <a:spcPts val="0"/>
                        </a:spcBef>
                        <a:spcAft>
                          <a:spcPts val="0"/>
                        </a:spcAft>
                        <a:buNone/>
                      </a:pPr>
                      <a:r>
                        <a:rPr lang="en" sz="1100">
                          <a:solidFill>
                            <a:srgbClr val="FFFFFF"/>
                          </a:solidFill>
                        </a:rPr>
                        <a:t>Engagement Partners must engage people seen sleeping, lying down, in crisis, or erecting structures </a:t>
                      </a:r>
                      <a:r>
                        <a:rPr b="1" lang="en" sz="1100">
                          <a:solidFill>
                            <a:srgbClr val="FFFFFF"/>
                          </a:solidFill>
                        </a:rPr>
                        <a:t>every time</a:t>
                      </a:r>
                      <a:r>
                        <a:rPr lang="en" sz="1100">
                          <a:solidFill>
                            <a:srgbClr val="FFFFFF"/>
                          </a:solidFill>
                        </a:rPr>
                        <a:t>. </a:t>
                      </a:r>
                      <a:br>
                        <a:rPr lang="en" sz="1100">
                          <a:solidFill>
                            <a:srgbClr val="FFFFFF"/>
                          </a:solidFill>
                        </a:rPr>
                      </a:br>
                      <a:r>
                        <a:rPr lang="en" sz="1100">
                          <a:solidFill>
                            <a:srgbClr val="FFFFFF"/>
                          </a:solidFill>
                        </a:rPr>
                        <a:t>Follow this structured response process below. </a:t>
                      </a:r>
                      <a:endParaRPr sz="1100">
                        <a:solidFill>
                          <a:srgbClr val="FFFFFF"/>
                        </a:solidFill>
                      </a:endParaRPr>
                    </a:p>
                  </a:txBody>
                  <a:tcPr marT="91425" marB="91425" marR="91425" marL="91425">
                    <a:lnB cap="flat" cmpd="sng" w="9525">
                      <a:solidFill>
                        <a:srgbClr val="38761D"/>
                      </a:solidFill>
                      <a:prstDash val="solid"/>
                      <a:round/>
                      <a:headEnd len="sm" w="sm" type="none"/>
                      <a:tailEnd len="sm" w="sm" type="none"/>
                    </a:lnB>
                    <a:solidFill>
                      <a:srgbClr val="38761D"/>
                    </a:solidFill>
                  </a:tcPr>
                </a:tc>
                <a:tc hMerge="1"/>
                <a:tc hMerge="1"/>
              </a:tr>
              <a:tr h="311075">
                <a:tc>
                  <a:txBody>
                    <a:bodyPr/>
                    <a:lstStyle/>
                    <a:p>
                      <a:pPr indent="0" lvl="0" marL="0" rtl="0" algn="l">
                        <a:spcBef>
                          <a:spcPts val="0"/>
                        </a:spcBef>
                        <a:spcAft>
                          <a:spcPts val="0"/>
                        </a:spcAft>
                        <a:buNone/>
                      </a:pPr>
                      <a:r>
                        <a:rPr b="1" lang="en" sz="1000">
                          <a:latin typeface="Raleway"/>
                          <a:ea typeface="Raleway"/>
                          <a:cs typeface="Raleway"/>
                          <a:sym typeface="Raleway"/>
                        </a:rPr>
                        <a:t>Scenario</a:t>
                      </a:r>
                      <a:endParaRPr b="1" sz="1000">
                        <a:latin typeface="Raleway"/>
                        <a:ea typeface="Raleway"/>
                        <a:cs typeface="Raleway"/>
                        <a:sym typeface="Raleway"/>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c>
                  <a:txBody>
                    <a:bodyPr/>
                    <a:lstStyle/>
                    <a:p>
                      <a:pPr indent="0" lvl="0" marL="0" rtl="0" algn="l">
                        <a:spcBef>
                          <a:spcPts val="0"/>
                        </a:spcBef>
                        <a:spcAft>
                          <a:spcPts val="0"/>
                        </a:spcAft>
                        <a:buNone/>
                      </a:pPr>
                      <a:r>
                        <a:rPr b="1" lang="en" sz="1000">
                          <a:latin typeface="Raleway"/>
                          <a:ea typeface="Raleway"/>
                          <a:cs typeface="Raleway"/>
                          <a:sym typeface="Raleway"/>
                        </a:rPr>
                        <a:t>Required Action</a:t>
                      </a:r>
                      <a:endParaRPr b="1" sz="1000">
                        <a:latin typeface="Raleway"/>
                        <a:ea typeface="Raleway"/>
                        <a:cs typeface="Raleway"/>
                        <a:sym typeface="Raleway"/>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c>
                  <a:txBody>
                    <a:bodyPr/>
                    <a:lstStyle/>
                    <a:p>
                      <a:pPr indent="0" lvl="0" marL="0" rtl="0" algn="l">
                        <a:spcBef>
                          <a:spcPts val="0"/>
                        </a:spcBef>
                        <a:spcAft>
                          <a:spcPts val="0"/>
                        </a:spcAft>
                        <a:buNone/>
                      </a:pPr>
                      <a:r>
                        <a:rPr b="1" lang="en" sz="1000">
                          <a:latin typeface="Raleway"/>
                          <a:ea typeface="Raleway"/>
                          <a:cs typeface="Raleway"/>
                          <a:sym typeface="Raleway"/>
                        </a:rPr>
                        <a:t>Reporting</a:t>
                      </a:r>
                      <a:endParaRPr b="1" sz="1000">
                        <a:latin typeface="Raleway"/>
                        <a:ea typeface="Raleway"/>
                        <a:cs typeface="Raleway"/>
                        <a:sym typeface="Raleway"/>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r>
              <a:tr h="711100">
                <a:tc>
                  <a:txBody>
                    <a:bodyPr/>
                    <a:lstStyle/>
                    <a:p>
                      <a:pPr indent="0" lvl="0" marL="0" rtl="0" algn="l">
                        <a:spcBef>
                          <a:spcPts val="0"/>
                        </a:spcBef>
                        <a:spcAft>
                          <a:spcPts val="0"/>
                        </a:spcAft>
                        <a:buNone/>
                      </a:pPr>
                      <a:r>
                        <a:rPr lang="en" sz="900">
                          <a:latin typeface="Raleway"/>
                          <a:ea typeface="Raleway"/>
                          <a:cs typeface="Raleway"/>
                          <a:sym typeface="Raleway"/>
                        </a:rPr>
                        <a:t>Person is sleeping, lying down, or setting up camp</a:t>
                      </a:r>
                      <a:endParaRPr sz="900">
                        <a:latin typeface="Raleway"/>
                        <a:ea typeface="Raleway"/>
                        <a:cs typeface="Raleway"/>
                        <a:sym typeface="Raleway"/>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c>
                  <a:txBody>
                    <a:bodyPr/>
                    <a:lstStyle/>
                    <a:p>
                      <a:pPr indent="0" lvl="0" marL="0" rtl="0" algn="l">
                        <a:spcBef>
                          <a:spcPts val="0"/>
                        </a:spcBef>
                        <a:spcAft>
                          <a:spcPts val="0"/>
                        </a:spcAft>
                        <a:buNone/>
                      </a:pPr>
                      <a:r>
                        <a:rPr lang="en" sz="900">
                          <a:latin typeface="Raleway"/>
                          <a:ea typeface="Raleway"/>
                          <a:cs typeface="Raleway"/>
                          <a:sym typeface="Raleway"/>
                        </a:rPr>
                        <a:t>Engage and say: </a:t>
                      </a:r>
                      <a:br>
                        <a:rPr lang="en" sz="900">
                          <a:latin typeface="Raleway"/>
                          <a:ea typeface="Raleway"/>
                          <a:cs typeface="Raleway"/>
                          <a:sym typeface="Raleway"/>
                        </a:rPr>
                      </a:br>
                      <a:r>
                        <a:rPr lang="en" sz="900">
                          <a:latin typeface="Raleway"/>
                          <a:ea typeface="Raleway"/>
                          <a:cs typeface="Raleway"/>
                          <a:sym typeface="Raleway"/>
                        </a:rPr>
                        <a:t>“Hello there. This area is closed to sleeping. Are you interested in staying at emergency shelter overnight? </a:t>
                      </a:r>
                      <a:endParaRPr sz="900">
                        <a:latin typeface="Raleway"/>
                        <a:ea typeface="Raleway"/>
                        <a:cs typeface="Raleway"/>
                        <a:sym typeface="Raleway"/>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c>
                  <a:txBody>
                    <a:bodyPr/>
                    <a:lstStyle/>
                    <a:p>
                      <a:pPr indent="0" lvl="0" marL="0" rtl="0" algn="l">
                        <a:spcBef>
                          <a:spcPts val="0"/>
                        </a:spcBef>
                        <a:spcAft>
                          <a:spcPts val="0"/>
                        </a:spcAft>
                        <a:buNone/>
                      </a:pPr>
                      <a:r>
                        <a:rPr lang="en" sz="900">
                          <a:latin typeface="Raleway"/>
                          <a:ea typeface="Raleway"/>
                          <a:cs typeface="Raleway"/>
                          <a:sym typeface="Raleway"/>
                        </a:rPr>
                        <a:t>Engagement Report Form</a:t>
                      </a:r>
                      <a:endParaRPr sz="900">
                        <a:latin typeface="Raleway"/>
                        <a:ea typeface="Raleway"/>
                        <a:cs typeface="Raleway"/>
                        <a:sym typeface="Raleway"/>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r>
              <a:tr h="577775">
                <a:tc>
                  <a:txBody>
                    <a:bodyPr/>
                    <a:lstStyle/>
                    <a:p>
                      <a:pPr indent="0" lvl="0" marL="0" rtl="0" algn="l">
                        <a:spcBef>
                          <a:spcPts val="0"/>
                        </a:spcBef>
                        <a:spcAft>
                          <a:spcPts val="0"/>
                        </a:spcAft>
                        <a:buNone/>
                      </a:pPr>
                      <a:r>
                        <a:rPr lang="en" sz="900">
                          <a:latin typeface="Raleway"/>
                          <a:ea typeface="Raleway"/>
                          <a:cs typeface="Raleway"/>
                          <a:sym typeface="Raleway"/>
                        </a:rPr>
                        <a:t>Individual accepts shelter offer</a:t>
                      </a:r>
                      <a:endParaRPr sz="900">
                        <a:latin typeface="Raleway"/>
                        <a:ea typeface="Raleway"/>
                        <a:cs typeface="Raleway"/>
                        <a:sym typeface="Raleway"/>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c>
                  <a:txBody>
                    <a:bodyPr/>
                    <a:lstStyle/>
                    <a:p>
                      <a:pPr indent="0" lvl="0" marL="0" rtl="0" algn="l">
                        <a:spcBef>
                          <a:spcPts val="0"/>
                        </a:spcBef>
                        <a:spcAft>
                          <a:spcPts val="0"/>
                        </a:spcAft>
                        <a:buNone/>
                      </a:pPr>
                      <a:r>
                        <a:rPr lang="en" sz="900">
                          <a:latin typeface="Raleway"/>
                          <a:ea typeface="Raleway"/>
                          <a:cs typeface="Raleway"/>
                          <a:sym typeface="Raleway"/>
                        </a:rPr>
                        <a:t>Transport person and their belongings</a:t>
                      </a:r>
                      <a:endParaRPr sz="900">
                        <a:latin typeface="Raleway"/>
                        <a:ea typeface="Raleway"/>
                        <a:cs typeface="Raleway"/>
                        <a:sym typeface="Raleway"/>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rgbClr val="000000"/>
                          </a:solidFill>
                          <a:latin typeface="Raleway"/>
                          <a:ea typeface="Raleway"/>
                          <a:cs typeface="Raleway"/>
                          <a:sym typeface="Raleway"/>
                        </a:rPr>
                        <a:t>Engagement Report Form</a:t>
                      </a:r>
                      <a:endParaRPr sz="900">
                        <a:solidFill>
                          <a:srgbClr val="000000"/>
                        </a:solidFill>
                        <a:latin typeface="Raleway"/>
                        <a:ea typeface="Raleway"/>
                        <a:cs typeface="Raleway"/>
                        <a:sym typeface="Raleway"/>
                      </a:endParaRPr>
                    </a:p>
                    <a:p>
                      <a:pPr indent="0" lvl="0" marL="0" rtl="0" algn="l">
                        <a:spcBef>
                          <a:spcPts val="0"/>
                        </a:spcBef>
                        <a:spcAft>
                          <a:spcPts val="0"/>
                        </a:spcAft>
                        <a:buNone/>
                      </a:pPr>
                      <a:r>
                        <a:t/>
                      </a:r>
                      <a:endParaRPr sz="900">
                        <a:latin typeface="Raleway"/>
                        <a:ea typeface="Raleway"/>
                        <a:cs typeface="Raleway"/>
                        <a:sym typeface="Raleway"/>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r>
              <a:tr h="577775">
                <a:tc>
                  <a:txBody>
                    <a:bodyPr/>
                    <a:lstStyle/>
                    <a:p>
                      <a:pPr indent="0" lvl="0" marL="0" rtl="0" algn="l">
                        <a:spcBef>
                          <a:spcPts val="0"/>
                        </a:spcBef>
                        <a:spcAft>
                          <a:spcPts val="0"/>
                        </a:spcAft>
                        <a:buNone/>
                      </a:pPr>
                      <a:r>
                        <a:rPr lang="en" sz="900">
                          <a:latin typeface="Raleway"/>
                          <a:ea typeface="Raleway"/>
                          <a:cs typeface="Raleway"/>
                          <a:sym typeface="Raleway"/>
                        </a:rPr>
                        <a:t>Individual refuses shelter but leaves the area</a:t>
                      </a:r>
                      <a:endParaRPr sz="900">
                        <a:latin typeface="Raleway"/>
                        <a:ea typeface="Raleway"/>
                        <a:cs typeface="Raleway"/>
                        <a:sym typeface="Raleway"/>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c>
                  <a:txBody>
                    <a:bodyPr/>
                    <a:lstStyle/>
                    <a:p>
                      <a:pPr indent="0" lvl="0" marL="0" rtl="0" algn="l">
                        <a:spcBef>
                          <a:spcPts val="0"/>
                        </a:spcBef>
                        <a:spcAft>
                          <a:spcPts val="0"/>
                        </a:spcAft>
                        <a:buNone/>
                      </a:pPr>
                      <a:r>
                        <a:rPr lang="en" sz="900">
                          <a:latin typeface="Raleway"/>
                          <a:ea typeface="Raleway"/>
                          <a:cs typeface="Raleway"/>
                          <a:sym typeface="Raleway"/>
                        </a:rPr>
                        <a:t>No action required</a:t>
                      </a:r>
                      <a:endParaRPr sz="900">
                        <a:latin typeface="Raleway"/>
                        <a:ea typeface="Raleway"/>
                        <a:cs typeface="Raleway"/>
                        <a:sym typeface="Raleway"/>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rgbClr val="000000"/>
                          </a:solidFill>
                          <a:latin typeface="Raleway"/>
                          <a:ea typeface="Raleway"/>
                          <a:cs typeface="Raleway"/>
                          <a:sym typeface="Raleway"/>
                        </a:rPr>
                        <a:t>Engagement Report Form</a:t>
                      </a:r>
                      <a:endParaRPr sz="900">
                        <a:solidFill>
                          <a:srgbClr val="000000"/>
                        </a:solidFill>
                        <a:latin typeface="Raleway"/>
                        <a:ea typeface="Raleway"/>
                        <a:cs typeface="Raleway"/>
                        <a:sym typeface="Raleway"/>
                      </a:endParaRPr>
                    </a:p>
                    <a:p>
                      <a:pPr indent="0" lvl="0" marL="0" rtl="0" algn="l">
                        <a:spcBef>
                          <a:spcPts val="0"/>
                        </a:spcBef>
                        <a:spcAft>
                          <a:spcPts val="0"/>
                        </a:spcAft>
                        <a:buNone/>
                      </a:pPr>
                      <a:r>
                        <a:t/>
                      </a:r>
                      <a:endParaRPr sz="900">
                        <a:solidFill>
                          <a:srgbClr val="000000"/>
                        </a:solidFill>
                        <a:latin typeface="Raleway"/>
                        <a:ea typeface="Raleway"/>
                        <a:cs typeface="Raleway"/>
                        <a:sym typeface="Raleway"/>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r>
              <a:tr h="577775">
                <a:tc>
                  <a:txBody>
                    <a:bodyPr/>
                    <a:lstStyle/>
                    <a:p>
                      <a:pPr indent="0" lvl="0" marL="0" rtl="0" algn="l">
                        <a:spcBef>
                          <a:spcPts val="0"/>
                        </a:spcBef>
                        <a:spcAft>
                          <a:spcPts val="0"/>
                        </a:spcAft>
                        <a:buNone/>
                      </a:pPr>
                      <a:r>
                        <a:rPr lang="en" sz="900">
                          <a:latin typeface="Raleway"/>
                          <a:ea typeface="Raleway"/>
                          <a:cs typeface="Raleway"/>
                          <a:sym typeface="Raleway"/>
                        </a:rPr>
                        <a:t>Individual refuses shelter and does not comply</a:t>
                      </a:r>
                      <a:endParaRPr sz="900">
                        <a:latin typeface="Raleway"/>
                        <a:ea typeface="Raleway"/>
                        <a:cs typeface="Raleway"/>
                        <a:sym typeface="Raleway"/>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c>
                  <a:txBody>
                    <a:bodyPr/>
                    <a:lstStyle/>
                    <a:p>
                      <a:pPr indent="0" lvl="0" marL="0" rtl="0" algn="l">
                        <a:spcBef>
                          <a:spcPts val="0"/>
                        </a:spcBef>
                        <a:spcAft>
                          <a:spcPts val="0"/>
                        </a:spcAft>
                        <a:buNone/>
                      </a:pPr>
                      <a:r>
                        <a:rPr lang="en" sz="900">
                          <a:latin typeface="Raleway"/>
                          <a:ea typeface="Raleway"/>
                          <a:cs typeface="Raleway"/>
                          <a:sym typeface="Raleway"/>
                        </a:rPr>
                        <a:t>Contact DTR Dispatch Number</a:t>
                      </a:r>
                      <a:endParaRPr sz="900">
                        <a:latin typeface="Raleway"/>
                        <a:ea typeface="Raleway"/>
                        <a:cs typeface="Raleway"/>
                        <a:sym typeface="Raleway"/>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rgbClr val="000000"/>
                          </a:solidFill>
                          <a:latin typeface="Raleway"/>
                          <a:ea typeface="Raleway"/>
                          <a:cs typeface="Raleway"/>
                          <a:sym typeface="Raleway"/>
                        </a:rPr>
                        <a:t>Engagement Report Form</a:t>
                      </a:r>
                      <a:endParaRPr sz="900">
                        <a:solidFill>
                          <a:srgbClr val="000000"/>
                        </a:solidFill>
                        <a:latin typeface="Raleway"/>
                        <a:ea typeface="Raleway"/>
                        <a:cs typeface="Raleway"/>
                        <a:sym typeface="Raleway"/>
                      </a:endParaRPr>
                    </a:p>
                    <a:p>
                      <a:pPr indent="0" lvl="0" marL="0" rtl="0" algn="l">
                        <a:spcBef>
                          <a:spcPts val="0"/>
                        </a:spcBef>
                        <a:spcAft>
                          <a:spcPts val="0"/>
                        </a:spcAft>
                        <a:buNone/>
                      </a:pPr>
                      <a:r>
                        <a:t/>
                      </a:r>
                      <a:endParaRPr sz="900">
                        <a:latin typeface="Raleway"/>
                        <a:ea typeface="Raleway"/>
                        <a:cs typeface="Raleway"/>
                        <a:sym typeface="Raleway"/>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r>
              <a:tr h="577775">
                <a:tc>
                  <a:txBody>
                    <a:bodyPr/>
                    <a:lstStyle/>
                    <a:p>
                      <a:pPr indent="0" lvl="0" marL="0" rtl="0" algn="l">
                        <a:spcBef>
                          <a:spcPts val="0"/>
                        </a:spcBef>
                        <a:spcAft>
                          <a:spcPts val="0"/>
                        </a:spcAft>
                        <a:buNone/>
                      </a:pPr>
                      <a:r>
                        <a:rPr lang="en" sz="900">
                          <a:latin typeface="Raleway"/>
                          <a:ea typeface="Raleway"/>
                          <a:cs typeface="Raleway"/>
                          <a:sym typeface="Raleway"/>
                        </a:rPr>
                        <a:t>Aggression, property crime, or medical/mental health crisis</a:t>
                      </a:r>
                      <a:endParaRPr sz="900">
                        <a:latin typeface="Raleway"/>
                        <a:ea typeface="Raleway"/>
                        <a:cs typeface="Raleway"/>
                        <a:sym typeface="Raleway"/>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c>
                  <a:txBody>
                    <a:bodyPr/>
                    <a:lstStyle/>
                    <a:p>
                      <a:pPr indent="0" lvl="0" marL="0" rtl="0" algn="l">
                        <a:spcBef>
                          <a:spcPts val="0"/>
                        </a:spcBef>
                        <a:spcAft>
                          <a:spcPts val="0"/>
                        </a:spcAft>
                        <a:buNone/>
                      </a:pPr>
                      <a:r>
                        <a:rPr lang="en" sz="900">
                          <a:latin typeface="Raleway"/>
                          <a:ea typeface="Raleway"/>
                          <a:cs typeface="Raleway"/>
                          <a:sym typeface="Raleway"/>
                        </a:rPr>
                        <a:t>Contact 911/ Police Dept Dispatch (for law enforcement) </a:t>
                      </a:r>
                      <a:endParaRPr sz="900">
                        <a:latin typeface="Raleway"/>
                        <a:ea typeface="Raleway"/>
                        <a:cs typeface="Raleway"/>
                        <a:sym typeface="Raleway"/>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rgbClr val="000000"/>
                          </a:solidFill>
                          <a:latin typeface="Raleway"/>
                          <a:ea typeface="Raleway"/>
                          <a:cs typeface="Raleway"/>
                          <a:sym typeface="Raleway"/>
                        </a:rPr>
                        <a:t>Engagement Report Form</a:t>
                      </a:r>
                      <a:endParaRPr sz="900">
                        <a:solidFill>
                          <a:srgbClr val="000000"/>
                        </a:solidFill>
                        <a:latin typeface="Raleway"/>
                        <a:ea typeface="Raleway"/>
                        <a:cs typeface="Raleway"/>
                        <a:sym typeface="Raleway"/>
                      </a:endParaRPr>
                    </a:p>
                    <a:p>
                      <a:pPr indent="0" lvl="0" marL="0" rtl="0" algn="l">
                        <a:spcBef>
                          <a:spcPts val="0"/>
                        </a:spcBef>
                        <a:spcAft>
                          <a:spcPts val="0"/>
                        </a:spcAft>
                        <a:buNone/>
                      </a:pPr>
                      <a:r>
                        <a:t/>
                      </a:r>
                      <a:endParaRPr sz="900">
                        <a:solidFill>
                          <a:srgbClr val="000000"/>
                        </a:solidFill>
                        <a:latin typeface="Raleway"/>
                        <a:ea typeface="Raleway"/>
                        <a:cs typeface="Raleway"/>
                        <a:sym typeface="Raleway"/>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r>
            </a:tbl>
          </a:graphicData>
        </a:graphic>
      </p:graphicFrame>
      <p:graphicFrame>
        <p:nvGraphicFramePr>
          <p:cNvPr id="322" name="Google Shape;322;p38"/>
          <p:cNvGraphicFramePr/>
          <p:nvPr/>
        </p:nvGraphicFramePr>
        <p:xfrm>
          <a:off x="6229975" y="787825"/>
          <a:ext cx="3000000" cy="3000000"/>
        </p:xfrm>
        <a:graphic>
          <a:graphicData uri="http://schemas.openxmlformats.org/drawingml/2006/table">
            <a:tbl>
              <a:tblPr>
                <a:noFill/>
                <a:tableStyleId>{53C4A9FC-865D-43EE-B560-6746EAB3B740}</a:tableStyleId>
              </a:tblPr>
              <a:tblGrid>
                <a:gridCol w="1365500"/>
                <a:gridCol w="1365500"/>
              </a:tblGrid>
              <a:tr h="562150">
                <a:tc>
                  <a:txBody>
                    <a:bodyPr/>
                    <a:lstStyle/>
                    <a:p>
                      <a:pPr indent="0" lvl="0" marL="0" rtl="0" algn="l">
                        <a:spcBef>
                          <a:spcPts val="0"/>
                        </a:spcBef>
                        <a:spcAft>
                          <a:spcPts val="0"/>
                        </a:spcAft>
                        <a:buNone/>
                      </a:pPr>
                      <a:r>
                        <a:rPr b="1" lang="en" sz="1200">
                          <a:latin typeface="Raleway"/>
                          <a:ea typeface="Raleway"/>
                          <a:cs typeface="Raleway"/>
                          <a:sym typeface="Raleway"/>
                        </a:rPr>
                        <a:t>Important Contact</a:t>
                      </a:r>
                      <a:endParaRPr b="1" sz="1200">
                        <a:latin typeface="Raleway"/>
                        <a:ea typeface="Raleway"/>
                        <a:cs typeface="Raleway"/>
                        <a:sym typeface="Raleway"/>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c>
                  <a:txBody>
                    <a:bodyPr/>
                    <a:lstStyle/>
                    <a:p>
                      <a:pPr indent="0" lvl="0" marL="0" rtl="0" algn="l">
                        <a:spcBef>
                          <a:spcPts val="0"/>
                        </a:spcBef>
                        <a:spcAft>
                          <a:spcPts val="0"/>
                        </a:spcAft>
                        <a:buNone/>
                      </a:pPr>
                      <a:r>
                        <a:rPr b="1" lang="en" sz="1200">
                          <a:latin typeface="Raleway"/>
                          <a:ea typeface="Raleway"/>
                          <a:cs typeface="Raleway"/>
                          <a:sym typeface="Raleway"/>
                        </a:rPr>
                        <a:t>Engagement Report Form</a:t>
                      </a:r>
                      <a:endParaRPr b="1" sz="1200">
                        <a:latin typeface="Raleway"/>
                        <a:ea typeface="Raleway"/>
                        <a:cs typeface="Raleway"/>
                        <a:sym typeface="Raleway"/>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r>
              <a:tr h="785850">
                <a:tc>
                  <a:txBody>
                    <a:bodyPr/>
                    <a:lstStyle/>
                    <a:p>
                      <a:pPr indent="0" lvl="0" marL="0" rtl="0" algn="l">
                        <a:spcBef>
                          <a:spcPts val="0"/>
                        </a:spcBef>
                        <a:spcAft>
                          <a:spcPts val="0"/>
                        </a:spcAft>
                        <a:buNone/>
                      </a:pPr>
                      <a:r>
                        <a:rPr b="1" lang="en" sz="1200">
                          <a:latin typeface="Raleway"/>
                          <a:ea typeface="Raleway"/>
                          <a:cs typeface="Raleway"/>
                          <a:sym typeface="Raleway"/>
                        </a:rPr>
                        <a:t>Gateway</a:t>
                      </a:r>
                      <a:endParaRPr b="1" sz="1200">
                        <a:latin typeface="Raleway"/>
                        <a:ea typeface="Raleway"/>
                        <a:cs typeface="Raleway"/>
                        <a:sym typeface="Raleway"/>
                      </a:endParaRPr>
                    </a:p>
                    <a:p>
                      <a:pPr indent="0" lvl="0" marL="0" rtl="0" algn="l">
                        <a:spcBef>
                          <a:spcPts val="0"/>
                        </a:spcBef>
                        <a:spcAft>
                          <a:spcPts val="0"/>
                        </a:spcAft>
                        <a:buNone/>
                      </a:pPr>
                      <a:r>
                        <a:rPr lang="en" sz="1200">
                          <a:latin typeface="Raleway"/>
                          <a:ea typeface="Raleway"/>
                          <a:cs typeface="Raleway"/>
                          <a:sym typeface="Raleway"/>
                        </a:rPr>
                        <a:t>Phone number:</a:t>
                      </a:r>
                      <a:endParaRPr sz="1200">
                        <a:latin typeface="Raleway"/>
                        <a:ea typeface="Raleway"/>
                        <a:cs typeface="Raleway"/>
                        <a:sym typeface="Raleway"/>
                      </a:endParaRPr>
                    </a:p>
                    <a:p>
                      <a:pPr indent="0" lvl="0" marL="0" rtl="0" algn="l">
                        <a:spcBef>
                          <a:spcPts val="0"/>
                        </a:spcBef>
                        <a:spcAft>
                          <a:spcPts val="0"/>
                        </a:spcAft>
                        <a:buNone/>
                      </a:pPr>
                      <a:r>
                        <a:rPr lang="en" sz="1200">
                          <a:latin typeface="Raleway"/>
                          <a:ea typeface="Raleway"/>
                          <a:cs typeface="Raleway"/>
                          <a:sym typeface="Raleway"/>
                        </a:rPr>
                        <a:t>770-655-3312</a:t>
                      </a:r>
                      <a:endParaRPr sz="1200">
                        <a:latin typeface="Raleway"/>
                        <a:ea typeface="Raleway"/>
                        <a:cs typeface="Raleway"/>
                        <a:sym typeface="Raleway"/>
                      </a:endParaRPr>
                    </a:p>
                    <a:p>
                      <a:pPr indent="0" lvl="0" marL="0" rtl="0" algn="l">
                        <a:spcBef>
                          <a:spcPts val="0"/>
                        </a:spcBef>
                        <a:spcAft>
                          <a:spcPts val="0"/>
                        </a:spcAft>
                        <a:buNone/>
                      </a:pPr>
                      <a:r>
                        <a:t/>
                      </a:r>
                      <a:endParaRPr sz="1200">
                        <a:latin typeface="Raleway"/>
                        <a:ea typeface="Raleway"/>
                        <a:cs typeface="Raleway"/>
                        <a:sym typeface="Raleway"/>
                      </a:endParaRPr>
                    </a:p>
                    <a:p>
                      <a:pPr indent="0" lvl="0" marL="0" rtl="0" algn="l">
                        <a:spcBef>
                          <a:spcPts val="0"/>
                        </a:spcBef>
                        <a:spcAft>
                          <a:spcPts val="0"/>
                        </a:spcAft>
                        <a:buNone/>
                      </a:pPr>
                      <a:r>
                        <a:rPr b="1" lang="en" sz="1200">
                          <a:latin typeface="Raleway"/>
                          <a:ea typeface="Raleway"/>
                          <a:cs typeface="Raleway"/>
                          <a:sym typeface="Raleway"/>
                        </a:rPr>
                        <a:t>Salvation Army</a:t>
                      </a:r>
                      <a:endParaRPr b="1" sz="1200">
                        <a:latin typeface="Raleway"/>
                        <a:ea typeface="Raleway"/>
                        <a:cs typeface="Raleway"/>
                        <a:sym typeface="Raleway"/>
                      </a:endParaRPr>
                    </a:p>
                    <a:p>
                      <a:pPr indent="0" lvl="0" marL="0" rtl="0" algn="l">
                        <a:spcBef>
                          <a:spcPts val="0"/>
                        </a:spcBef>
                        <a:spcAft>
                          <a:spcPts val="0"/>
                        </a:spcAft>
                        <a:buNone/>
                      </a:pPr>
                      <a:r>
                        <a:rPr lang="en" sz="1200">
                          <a:latin typeface="Raleway"/>
                          <a:ea typeface="Raleway"/>
                          <a:cs typeface="Raleway"/>
                          <a:sym typeface="Raleway"/>
                        </a:rPr>
                        <a:t>Phone Number:</a:t>
                      </a:r>
                      <a:endParaRPr sz="1200">
                        <a:latin typeface="Raleway"/>
                        <a:ea typeface="Raleway"/>
                        <a:cs typeface="Raleway"/>
                        <a:sym typeface="Raleway"/>
                      </a:endParaRPr>
                    </a:p>
                    <a:p>
                      <a:pPr indent="0" lvl="0" marL="0" rtl="0" algn="l">
                        <a:spcBef>
                          <a:spcPts val="0"/>
                        </a:spcBef>
                        <a:spcAft>
                          <a:spcPts val="0"/>
                        </a:spcAft>
                        <a:buNone/>
                      </a:pPr>
                      <a:r>
                        <a:rPr lang="en" sz="1200">
                          <a:latin typeface="Raleway"/>
                          <a:ea typeface="Raleway"/>
                          <a:cs typeface="Raleway"/>
                          <a:sym typeface="Raleway"/>
                        </a:rPr>
                        <a:t>404-486-2701</a:t>
                      </a:r>
                      <a:endParaRPr sz="1200">
                        <a:latin typeface="Raleway"/>
                        <a:ea typeface="Raleway"/>
                        <a:cs typeface="Raleway"/>
                        <a:sym typeface="Raleway"/>
                      </a:endParaRPr>
                    </a:p>
                    <a:p>
                      <a:pPr indent="0" lvl="0" marL="0" rtl="0" algn="l">
                        <a:spcBef>
                          <a:spcPts val="0"/>
                        </a:spcBef>
                        <a:spcAft>
                          <a:spcPts val="0"/>
                        </a:spcAft>
                        <a:buNone/>
                      </a:pPr>
                      <a:r>
                        <a:t/>
                      </a:r>
                      <a:endParaRPr sz="1200">
                        <a:latin typeface="Raleway"/>
                        <a:ea typeface="Raleway"/>
                        <a:cs typeface="Raleway"/>
                        <a:sym typeface="Raleway"/>
                      </a:endParaRPr>
                    </a:p>
                    <a:p>
                      <a:pPr indent="0" lvl="0" marL="0" rtl="0" algn="l">
                        <a:spcBef>
                          <a:spcPts val="0"/>
                        </a:spcBef>
                        <a:spcAft>
                          <a:spcPts val="0"/>
                        </a:spcAft>
                        <a:buNone/>
                      </a:pPr>
                      <a:r>
                        <a:rPr b="1" lang="en" sz="1200">
                          <a:latin typeface="Raleway"/>
                          <a:ea typeface="Raleway"/>
                          <a:cs typeface="Raleway"/>
                          <a:sym typeface="Raleway"/>
                        </a:rPr>
                        <a:t>DTR Dispatch Number</a:t>
                      </a:r>
                      <a:endParaRPr b="1" sz="1200">
                        <a:latin typeface="Raleway"/>
                        <a:ea typeface="Raleway"/>
                        <a:cs typeface="Raleway"/>
                        <a:sym typeface="Raleway"/>
                      </a:endParaRPr>
                    </a:p>
                    <a:p>
                      <a:pPr indent="0" lvl="0" marL="0" rtl="0" algn="l">
                        <a:spcBef>
                          <a:spcPts val="0"/>
                        </a:spcBef>
                        <a:spcAft>
                          <a:spcPts val="0"/>
                        </a:spcAft>
                        <a:buNone/>
                      </a:pPr>
                      <a:r>
                        <a:rPr lang="en" sz="1200">
                          <a:latin typeface="Raleway"/>
                          <a:ea typeface="Raleway"/>
                          <a:cs typeface="Raleway"/>
                          <a:sym typeface="Raleway"/>
                        </a:rPr>
                        <a:t>Phone Number:</a:t>
                      </a:r>
                      <a:endParaRPr sz="1200">
                        <a:latin typeface="Raleway"/>
                        <a:ea typeface="Raleway"/>
                        <a:cs typeface="Raleway"/>
                        <a:sym typeface="Raleway"/>
                      </a:endParaRPr>
                    </a:p>
                    <a:p>
                      <a:pPr indent="0" lvl="0" marL="0" rtl="0" algn="l">
                        <a:spcBef>
                          <a:spcPts val="0"/>
                        </a:spcBef>
                        <a:spcAft>
                          <a:spcPts val="0"/>
                        </a:spcAft>
                        <a:buNone/>
                      </a:pPr>
                      <a:r>
                        <a:rPr lang="en" sz="1200">
                          <a:latin typeface="Raleway"/>
                          <a:ea typeface="Raleway"/>
                          <a:cs typeface="Raleway"/>
                          <a:sym typeface="Raleway"/>
                        </a:rPr>
                        <a:t>470-300-5233</a:t>
                      </a:r>
                      <a:endParaRPr sz="1200">
                        <a:latin typeface="Raleway"/>
                        <a:ea typeface="Raleway"/>
                        <a:cs typeface="Raleway"/>
                        <a:sym typeface="Raleway"/>
                      </a:endParaRPr>
                    </a:p>
                    <a:p>
                      <a:pPr indent="0" lvl="0" marL="0" rtl="0" algn="l">
                        <a:spcBef>
                          <a:spcPts val="0"/>
                        </a:spcBef>
                        <a:spcAft>
                          <a:spcPts val="0"/>
                        </a:spcAft>
                        <a:buNone/>
                      </a:pPr>
                      <a:r>
                        <a:t/>
                      </a:r>
                      <a:endParaRPr>
                        <a:latin typeface="Raleway"/>
                        <a:ea typeface="Raleway"/>
                        <a:cs typeface="Raleway"/>
                        <a:sym typeface="Raleway"/>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Raleway"/>
                        <a:ea typeface="Raleway"/>
                        <a:cs typeface="Raleway"/>
                        <a:sym typeface="Raleway"/>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solidFill>
                      <a:srgbClr val="38761D"/>
                    </a:solidFill>
                  </a:tcPr>
                </a:tc>
              </a:tr>
            </a:tbl>
          </a:graphicData>
        </a:graphic>
      </p:graphicFrame>
      <p:pic>
        <p:nvPicPr>
          <p:cNvPr id="323" name="Google Shape;323;p38" title="Screenshot 2025-10-29 at 3.23.34 PM.png"/>
          <p:cNvPicPr preferRelativeResize="0"/>
          <p:nvPr/>
        </p:nvPicPr>
        <p:blipFill>
          <a:blip r:embed="rId3">
            <a:alphaModFix/>
          </a:blip>
          <a:stretch>
            <a:fillRect/>
          </a:stretch>
        </p:blipFill>
        <p:spPr>
          <a:xfrm>
            <a:off x="7729125" y="1838338"/>
            <a:ext cx="1145525" cy="14668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39"/>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39"/>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39"/>
          <p:cNvSpPr txBox="1"/>
          <p:nvPr>
            <p:ph idx="2" type="body"/>
          </p:nvPr>
        </p:nvSpPr>
        <p:spPr>
          <a:xfrm>
            <a:off x="4540550" y="1452450"/>
            <a:ext cx="3698100" cy="2381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331" name="Google Shape;331;p39"/>
          <p:cNvSpPr txBox="1"/>
          <p:nvPr>
            <p:ph idx="3" type="body"/>
          </p:nvPr>
        </p:nvSpPr>
        <p:spPr>
          <a:xfrm>
            <a:off x="379875" y="1452450"/>
            <a:ext cx="3698100" cy="2381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32" name="Google Shape;332;p39"/>
          <p:cNvPicPr preferRelativeResize="0"/>
          <p:nvPr/>
        </p:nvPicPr>
        <p:blipFill>
          <a:blip r:embed="rId3">
            <a:alphaModFix/>
          </a:blip>
          <a:stretch>
            <a:fillRect/>
          </a:stretch>
        </p:blipFill>
        <p:spPr>
          <a:xfrm>
            <a:off x="0" y="0"/>
            <a:ext cx="9144000" cy="5143500"/>
          </a:xfrm>
          <a:prstGeom prst="rect">
            <a:avLst/>
          </a:prstGeom>
          <a:noFill/>
          <a:ln>
            <a:noFill/>
          </a:ln>
        </p:spPr>
      </p:pic>
      <p:sp>
        <p:nvSpPr>
          <p:cNvPr id="333" name="Google Shape;333;p39"/>
          <p:cNvSpPr txBox="1"/>
          <p:nvPr/>
        </p:nvSpPr>
        <p:spPr>
          <a:xfrm>
            <a:off x="304800" y="3048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40"/>
          <p:cNvSpPr txBox="1"/>
          <p:nvPr>
            <p:ph type="title"/>
          </p:nvPr>
        </p:nvSpPr>
        <p:spPr>
          <a:xfrm>
            <a:off x="371475" y="2206550"/>
            <a:ext cx="8296800" cy="568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aleway"/>
                <a:ea typeface="Raleway"/>
                <a:cs typeface="Raleway"/>
                <a:sym typeface="Raleway"/>
              </a:rPr>
              <a:t>Panel Q&amp;A</a:t>
            </a:r>
            <a:endParaRPr b="1">
              <a:solidFill>
                <a:srgbClr val="A50A51"/>
              </a:solidFill>
              <a:latin typeface="Raleway"/>
              <a:ea typeface="Raleway"/>
              <a:cs typeface="Raleway"/>
              <a:sym typeface="Raleway"/>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6" name="Shape 146"/>
        <p:cNvGrpSpPr/>
        <p:nvPr/>
      </p:nvGrpSpPr>
      <p:grpSpPr>
        <a:xfrm>
          <a:off x="0" y="0"/>
          <a:ext cx="0" cy="0"/>
          <a:chOff x="0" y="0"/>
          <a:chExt cx="0" cy="0"/>
        </a:xfrm>
      </p:grpSpPr>
      <p:sp>
        <p:nvSpPr>
          <p:cNvPr id="147" name="Google Shape;147;p23"/>
          <p:cNvSpPr txBox="1"/>
          <p:nvPr>
            <p:ph type="title"/>
          </p:nvPr>
        </p:nvSpPr>
        <p:spPr>
          <a:xfrm>
            <a:off x="379875" y="290041"/>
            <a:ext cx="8342100" cy="91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Agenda</a:t>
            </a:r>
            <a:endParaRPr sz="3200">
              <a:solidFill>
                <a:srgbClr val="A50A51"/>
              </a:solidFill>
            </a:endParaRPr>
          </a:p>
        </p:txBody>
      </p:sp>
      <p:sp>
        <p:nvSpPr>
          <p:cNvPr id="148" name="Google Shape;148;p23"/>
          <p:cNvSpPr txBox="1"/>
          <p:nvPr/>
        </p:nvSpPr>
        <p:spPr>
          <a:xfrm>
            <a:off x="676350" y="1127550"/>
            <a:ext cx="3365700" cy="3246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2"/>
                </a:solidFill>
                <a:latin typeface="Raleway"/>
                <a:ea typeface="Raleway"/>
                <a:cs typeface="Raleway"/>
                <a:sym typeface="Raleway"/>
              </a:rPr>
              <a:t>Welcome and Introductions</a:t>
            </a:r>
            <a:r>
              <a:rPr b="1" lang="en">
                <a:solidFill>
                  <a:schemeClr val="dk2"/>
                </a:solidFill>
                <a:latin typeface="Raleway"/>
                <a:ea typeface="Raleway"/>
                <a:cs typeface="Raleway"/>
                <a:sym typeface="Raleway"/>
              </a:rPr>
              <a:t> </a:t>
            </a:r>
            <a:br>
              <a:rPr b="1" lang="en">
                <a:solidFill>
                  <a:schemeClr val="dk2"/>
                </a:solidFill>
                <a:latin typeface="Raleway"/>
                <a:ea typeface="Raleway"/>
                <a:cs typeface="Raleway"/>
                <a:sym typeface="Raleway"/>
              </a:rPr>
            </a:b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br>
              <a:rPr b="1" lang="en">
                <a:solidFill>
                  <a:schemeClr val="dk2"/>
                </a:solidFill>
                <a:latin typeface="Raleway"/>
                <a:ea typeface="Raleway"/>
                <a:cs typeface="Raleway"/>
                <a:sym typeface="Raleway"/>
              </a:rPr>
            </a:br>
            <a:r>
              <a:rPr b="1" lang="en">
                <a:solidFill>
                  <a:schemeClr val="dk2"/>
                </a:solidFill>
                <a:latin typeface="Raleway"/>
                <a:ea typeface="Raleway"/>
                <a:cs typeface="Raleway"/>
                <a:sym typeface="Raleway"/>
              </a:rPr>
              <a:t>Direct to Housing Overview</a:t>
            </a:r>
            <a:endParaRPr b="1">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t/>
            </a:r>
            <a:endParaRPr b="1">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t/>
            </a:r>
            <a:endParaRPr b="1">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rPr b="1" lang="en">
                <a:solidFill>
                  <a:schemeClr val="dk2"/>
                </a:solidFill>
                <a:latin typeface="Raleway"/>
                <a:ea typeface="Raleway"/>
                <a:cs typeface="Raleway"/>
                <a:sym typeface="Raleway"/>
              </a:rPr>
              <a:t>Atlanta Downtown Rising Overview</a:t>
            </a:r>
            <a:endParaRPr b="1">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br>
              <a:rPr b="1" lang="en">
                <a:solidFill>
                  <a:schemeClr val="dk2"/>
                </a:solidFill>
                <a:latin typeface="Raleway"/>
                <a:ea typeface="Raleway"/>
                <a:cs typeface="Raleway"/>
                <a:sym typeface="Raleway"/>
              </a:rPr>
            </a:br>
            <a:endParaRPr b="1">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rPr b="1" lang="en">
                <a:solidFill>
                  <a:schemeClr val="dk2"/>
                </a:solidFill>
                <a:latin typeface="Raleway"/>
                <a:ea typeface="Raleway"/>
                <a:cs typeface="Raleway"/>
                <a:sym typeface="Raleway"/>
              </a:rPr>
              <a:t>Panelist Q&amp;A</a:t>
            </a:r>
            <a:endParaRPr b="1">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br>
              <a:rPr b="1" lang="en">
                <a:solidFill>
                  <a:schemeClr val="dk2"/>
                </a:solidFill>
                <a:latin typeface="Raleway"/>
                <a:ea typeface="Raleway"/>
                <a:cs typeface="Raleway"/>
                <a:sym typeface="Raleway"/>
              </a:rPr>
            </a:br>
            <a:br>
              <a:rPr b="1" lang="en">
                <a:solidFill>
                  <a:schemeClr val="dk2"/>
                </a:solidFill>
                <a:latin typeface="Raleway"/>
                <a:ea typeface="Raleway"/>
                <a:cs typeface="Raleway"/>
                <a:sym typeface="Raleway"/>
              </a:rPr>
            </a:br>
            <a:r>
              <a:rPr b="1" lang="en">
                <a:solidFill>
                  <a:schemeClr val="dk2"/>
                </a:solidFill>
                <a:latin typeface="Raleway"/>
                <a:ea typeface="Raleway"/>
                <a:cs typeface="Raleway"/>
                <a:sym typeface="Raleway"/>
              </a:rPr>
              <a:t>Audience Q&amp;A</a:t>
            </a:r>
            <a:br>
              <a:rPr b="1" lang="en">
                <a:solidFill>
                  <a:schemeClr val="dk2"/>
                </a:solidFill>
                <a:latin typeface="Raleway"/>
                <a:ea typeface="Raleway"/>
                <a:cs typeface="Raleway"/>
                <a:sym typeface="Raleway"/>
              </a:rPr>
            </a:b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Clr>
                <a:schemeClr val="dk2"/>
              </a:buClr>
              <a:buSzPts val="1100"/>
              <a:buFont typeface="Arial"/>
              <a:buNone/>
            </a:pPr>
            <a:r>
              <a:t/>
            </a: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dk2"/>
              </a:solidFill>
              <a:latin typeface="Raleway"/>
              <a:ea typeface="Raleway"/>
              <a:cs typeface="Raleway"/>
              <a:sym typeface="Raleway"/>
            </a:endParaRPr>
          </a:p>
        </p:txBody>
      </p:sp>
      <p:sp>
        <p:nvSpPr>
          <p:cNvPr id="149" name="Google Shape;149;p23"/>
          <p:cNvSpPr txBox="1"/>
          <p:nvPr>
            <p:ph type="title"/>
          </p:nvPr>
        </p:nvSpPr>
        <p:spPr>
          <a:xfrm>
            <a:off x="379875" y="1091488"/>
            <a:ext cx="346800" cy="56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A50A51"/>
                </a:solidFill>
                <a:latin typeface="Roboto Condensed"/>
                <a:ea typeface="Roboto Condensed"/>
                <a:cs typeface="Roboto Condensed"/>
                <a:sym typeface="Roboto Condensed"/>
              </a:rPr>
              <a:t>1</a:t>
            </a:r>
            <a:endParaRPr b="1" sz="2400">
              <a:solidFill>
                <a:srgbClr val="A50A51"/>
              </a:solidFill>
              <a:latin typeface="Roboto Condensed"/>
              <a:ea typeface="Roboto Condensed"/>
              <a:cs typeface="Roboto Condensed"/>
              <a:sym typeface="Roboto Condensed"/>
            </a:endParaRPr>
          </a:p>
        </p:txBody>
      </p:sp>
      <p:sp>
        <p:nvSpPr>
          <p:cNvPr id="150" name="Google Shape;150;p23"/>
          <p:cNvSpPr txBox="1"/>
          <p:nvPr>
            <p:ph type="title"/>
          </p:nvPr>
        </p:nvSpPr>
        <p:spPr>
          <a:xfrm>
            <a:off x="379875" y="1767988"/>
            <a:ext cx="346800" cy="56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A50A51"/>
                </a:solidFill>
                <a:latin typeface="Roboto Condensed"/>
                <a:ea typeface="Roboto Condensed"/>
                <a:cs typeface="Roboto Condensed"/>
                <a:sym typeface="Roboto Condensed"/>
              </a:rPr>
              <a:t>2</a:t>
            </a:r>
            <a:endParaRPr b="1" sz="2400">
              <a:solidFill>
                <a:srgbClr val="A50A51"/>
              </a:solidFill>
              <a:latin typeface="Roboto Condensed"/>
              <a:ea typeface="Roboto Condensed"/>
              <a:cs typeface="Roboto Condensed"/>
              <a:sym typeface="Roboto Condensed"/>
            </a:endParaRPr>
          </a:p>
        </p:txBody>
      </p:sp>
      <p:cxnSp>
        <p:nvCxnSpPr>
          <p:cNvPr id="151" name="Google Shape;151;p23"/>
          <p:cNvCxnSpPr/>
          <p:nvPr/>
        </p:nvCxnSpPr>
        <p:spPr>
          <a:xfrm>
            <a:off x="676350" y="1262063"/>
            <a:ext cx="0" cy="587100"/>
          </a:xfrm>
          <a:prstGeom prst="straightConnector1">
            <a:avLst/>
          </a:prstGeom>
          <a:noFill/>
          <a:ln cap="flat" cmpd="sng" w="19050">
            <a:solidFill>
              <a:srgbClr val="A50A51"/>
            </a:solidFill>
            <a:prstDash val="solid"/>
            <a:round/>
            <a:headEnd len="med" w="med" type="none"/>
            <a:tailEnd len="med" w="med" type="none"/>
          </a:ln>
        </p:spPr>
      </p:cxnSp>
      <p:cxnSp>
        <p:nvCxnSpPr>
          <p:cNvPr id="152" name="Google Shape;152;p23"/>
          <p:cNvCxnSpPr/>
          <p:nvPr/>
        </p:nvCxnSpPr>
        <p:spPr>
          <a:xfrm>
            <a:off x="676350" y="2328088"/>
            <a:ext cx="0" cy="740100"/>
          </a:xfrm>
          <a:prstGeom prst="straightConnector1">
            <a:avLst/>
          </a:prstGeom>
          <a:noFill/>
          <a:ln cap="flat" cmpd="sng" w="19050">
            <a:solidFill>
              <a:srgbClr val="A50A51"/>
            </a:solidFill>
            <a:prstDash val="solid"/>
            <a:round/>
            <a:headEnd len="med" w="med" type="none"/>
            <a:tailEnd len="med" w="med" type="none"/>
          </a:ln>
        </p:spPr>
      </p:cxnSp>
      <p:sp>
        <p:nvSpPr>
          <p:cNvPr id="153" name="Google Shape;153;p23"/>
          <p:cNvSpPr txBox="1"/>
          <p:nvPr>
            <p:ph type="title"/>
          </p:nvPr>
        </p:nvSpPr>
        <p:spPr>
          <a:xfrm>
            <a:off x="379875" y="2484038"/>
            <a:ext cx="346800" cy="56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A50A51"/>
                </a:solidFill>
                <a:latin typeface="Roboto Condensed"/>
                <a:ea typeface="Roboto Condensed"/>
                <a:cs typeface="Roboto Condensed"/>
                <a:sym typeface="Roboto Condensed"/>
              </a:rPr>
              <a:t>3</a:t>
            </a:r>
            <a:endParaRPr b="1" sz="2400">
              <a:solidFill>
                <a:srgbClr val="A50A51"/>
              </a:solidFill>
              <a:latin typeface="Roboto Condensed"/>
              <a:ea typeface="Roboto Condensed"/>
              <a:cs typeface="Roboto Condensed"/>
              <a:sym typeface="Roboto Condensed"/>
            </a:endParaRPr>
          </a:p>
        </p:txBody>
      </p:sp>
      <p:cxnSp>
        <p:nvCxnSpPr>
          <p:cNvPr id="154" name="Google Shape;154;p23"/>
          <p:cNvCxnSpPr/>
          <p:nvPr/>
        </p:nvCxnSpPr>
        <p:spPr>
          <a:xfrm>
            <a:off x="676350" y="3426063"/>
            <a:ext cx="0" cy="783600"/>
          </a:xfrm>
          <a:prstGeom prst="straightConnector1">
            <a:avLst/>
          </a:prstGeom>
          <a:noFill/>
          <a:ln cap="flat" cmpd="sng" w="19050">
            <a:solidFill>
              <a:srgbClr val="A50A51"/>
            </a:solidFill>
            <a:prstDash val="solid"/>
            <a:round/>
            <a:headEnd len="med" w="med" type="none"/>
            <a:tailEnd len="med" w="med" type="none"/>
          </a:ln>
        </p:spPr>
      </p:cxnSp>
      <p:sp>
        <p:nvSpPr>
          <p:cNvPr id="155" name="Google Shape;155;p23"/>
          <p:cNvSpPr txBox="1"/>
          <p:nvPr>
            <p:ph type="title"/>
          </p:nvPr>
        </p:nvSpPr>
        <p:spPr>
          <a:xfrm>
            <a:off x="329550" y="3200088"/>
            <a:ext cx="346800" cy="56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Roboto Condensed"/>
                <a:ea typeface="Roboto Condensed"/>
                <a:cs typeface="Roboto Condensed"/>
                <a:sym typeface="Roboto Condensed"/>
              </a:rPr>
              <a:t>4</a:t>
            </a:r>
            <a:endParaRPr b="1" sz="2400">
              <a:solidFill>
                <a:srgbClr val="A50A51"/>
              </a:solidFill>
              <a:latin typeface="Roboto Condensed"/>
              <a:ea typeface="Roboto Condensed"/>
              <a:cs typeface="Roboto Condensed"/>
              <a:sym typeface="Roboto Condensed"/>
            </a:endParaRPr>
          </a:p>
        </p:txBody>
      </p:sp>
      <p:sp>
        <p:nvSpPr>
          <p:cNvPr id="156" name="Google Shape;156;p23"/>
          <p:cNvSpPr txBox="1"/>
          <p:nvPr>
            <p:ph type="title"/>
          </p:nvPr>
        </p:nvSpPr>
        <p:spPr>
          <a:xfrm>
            <a:off x="329550" y="3916138"/>
            <a:ext cx="346800" cy="56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Roboto Condensed"/>
                <a:ea typeface="Roboto Condensed"/>
                <a:cs typeface="Roboto Condensed"/>
                <a:sym typeface="Roboto Condensed"/>
              </a:rPr>
              <a:t>5</a:t>
            </a:r>
            <a:endParaRPr b="1" sz="2400">
              <a:solidFill>
                <a:srgbClr val="A50A51"/>
              </a:solidFill>
              <a:latin typeface="Roboto Condensed"/>
              <a:ea typeface="Roboto Condensed"/>
              <a:cs typeface="Roboto Condensed"/>
              <a:sym typeface="Roboto Condensed"/>
            </a:endParaRPr>
          </a:p>
        </p:txBody>
      </p:sp>
      <p:cxnSp>
        <p:nvCxnSpPr>
          <p:cNvPr id="157" name="Google Shape;157;p23"/>
          <p:cNvCxnSpPr/>
          <p:nvPr/>
        </p:nvCxnSpPr>
        <p:spPr>
          <a:xfrm>
            <a:off x="676350" y="1849163"/>
            <a:ext cx="0" cy="587100"/>
          </a:xfrm>
          <a:prstGeom prst="straightConnector1">
            <a:avLst/>
          </a:prstGeom>
          <a:noFill/>
          <a:ln cap="flat" cmpd="sng" w="19050">
            <a:solidFill>
              <a:srgbClr val="A50A51"/>
            </a:solidFill>
            <a:prstDash val="solid"/>
            <a:round/>
            <a:headEnd len="med" w="med" type="none"/>
            <a:tailEnd len="med" w="med" type="none"/>
          </a:ln>
        </p:spPr>
      </p:cxnSp>
      <p:cxnSp>
        <p:nvCxnSpPr>
          <p:cNvPr id="158" name="Google Shape;158;p23"/>
          <p:cNvCxnSpPr/>
          <p:nvPr/>
        </p:nvCxnSpPr>
        <p:spPr>
          <a:xfrm>
            <a:off x="676350" y="2990513"/>
            <a:ext cx="0" cy="587100"/>
          </a:xfrm>
          <a:prstGeom prst="straightConnector1">
            <a:avLst/>
          </a:prstGeom>
          <a:noFill/>
          <a:ln cap="flat" cmpd="sng" w="19050">
            <a:solidFill>
              <a:srgbClr val="A50A51"/>
            </a:solidFill>
            <a:prstDash val="solid"/>
            <a:round/>
            <a:headEnd len="med" w="med" type="none"/>
            <a:tailEnd len="med" w="med" type="non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1"/>
          <p:cNvSpPr txBox="1"/>
          <p:nvPr>
            <p:ph type="title"/>
          </p:nvPr>
        </p:nvSpPr>
        <p:spPr>
          <a:xfrm>
            <a:off x="371475" y="2206550"/>
            <a:ext cx="8296800" cy="568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aleway"/>
                <a:ea typeface="Raleway"/>
                <a:cs typeface="Raleway"/>
                <a:sym typeface="Raleway"/>
              </a:rPr>
              <a:t>Audience</a:t>
            </a:r>
            <a:r>
              <a:rPr b="1" lang="en">
                <a:latin typeface="Raleway"/>
                <a:ea typeface="Raleway"/>
                <a:cs typeface="Raleway"/>
                <a:sym typeface="Raleway"/>
              </a:rPr>
              <a:t> Q&amp;A</a:t>
            </a:r>
            <a:endParaRPr b="1">
              <a:solidFill>
                <a:srgbClr val="A50A51"/>
              </a:solidFill>
              <a:latin typeface="Raleway"/>
              <a:ea typeface="Raleway"/>
              <a:cs typeface="Raleway"/>
              <a:sym typeface="Raleway"/>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B5EA"/>
        </a:solidFill>
      </p:bgPr>
    </p:bg>
    <p:spTree>
      <p:nvGrpSpPr>
        <p:cNvPr id="347" name="Shape 347"/>
        <p:cNvGrpSpPr/>
        <p:nvPr/>
      </p:nvGrpSpPr>
      <p:grpSpPr>
        <a:xfrm>
          <a:off x="0" y="0"/>
          <a:ext cx="0" cy="0"/>
          <a:chOff x="0" y="0"/>
          <a:chExt cx="0" cy="0"/>
        </a:xfrm>
      </p:grpSpPr>
      <p:sp>
        <p:nvSpPr>
          <p:cNvPr id="348" name="Google Shape;348;p42"/>
          <p:cNvSpPr txBox="1"/>
          <p:nvPr>
            <p:ph type="title"/>
          </p:nvPr>
        </p:nvSpPr>
        <p:spPr>
          <a:xfrm>
            <a:off x="406425" y="2117650"/>
            <a:ext cx="8296800" cy="676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Thank You!</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50A51"/>
        </a:solidFill>
      </p:bgPr>
    </p:bg>
    <p:spTree>
      <p:nvGrpSpPr>
        <p:cNvPr id="162" name="Shape 162"/>
        <p:cNvGrpSpPr/>
        <p:nvPr/>
      </p:nvGrpSpPr>
      <p:grpSpPr>
        <a:xfrm>
          <a:off x="0" y="0"/>
          <a:ext cx="0" cy="0"/>
          <a:chOff x="0" y="0"/>
          <a:chExt cx="0" cy="0"/>
        </a:xfrm>
      </p:grpSpPr>
      <p:sp>
        <p:nvSpPr>
          <p:cNvPr id="163" name="Google Shape;163;p24"/>
          <p:cNvSpPr/>
          <p:nvPr/>
        </p:nvSpPr>
        <p:spPr>
          <a:xfrm>
            <a:off x="0" y="-11900"/>
            <a:ext cx="9144000" cy="4512600"/>
          </a:xfrm>
          <a:prstGeom prst="rect">
            <a:avLst/>
          </a:prstGeom>
          <a:solidFill>
            <a:srgbClr val="A50A51"/>
          </a:solidFill>
          <a:ln cap="flat" cmpd="sng" w="9525">
            <a:solidFill>
              <a:srgbClr val="A50A5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a:ea typeface="Raleway"/>
              <a:cs typeface="Raleway"/>
              <a:sym typeface="Raleway"/>
            </a:endParaRPr>
          </a:p>
        </p:txBody>
      </p:sp>
      <p:sp>
        <p:nvSpPr>
          <p:cNvPr id="164" name="Google Shape;164;p24"/>
          <p:cNvSpPr txBox="1"/>
          <p:nvPr>
            <p:ph type="title"/>
          </p:nvPr>
        </p:nvSpPr>
        <p:spPr>
          <a:xfrm>
            <a:off x="400950" y="27860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700">
                <a:solidFill>
                  <a:srgbClr val="A50A51"/>
                </a:solidFill>
                <a:highlight>
                  <a:schemeClr val="lt1"/>
                </a:highlight>
                <a:latin typeface="Asap Condensed"/>
                <a:ea typeface="Asap Condensed"/>
                <a:cs typeface="Asap Condensed"/>
                <a:sym typeface="Asap Condensed"/>
              </a:rPr>
              <a:t> PRESENTERS </a:t>
            </a:r>
            <a:r>
              <a:rPr b="1" lang="en" sz="3700">
                <a:solidFill>
                  <a:schemeClr val="lt1"/>
                </a:solidFill>
                <a:highlight>
                  <a:schemeClr val="lt1"/>
                </a:highlight>
                <a:latin typeface="Asap Condensed"/>
                <a:ea typeface="Asap Condensed"/>
                <a:cs typeface="Asap Condensed"/>
                <a:sym typeface="Asap Condensed"/>
              </a:rPr>
              <a:t>. </a:t>
            </a:r>
            <a:endParaRPr b="1" sz="3700">
              <a:solidFill>
                <a:schemeClr val="lt1"/>
              </a:solidFill>
              <a:highlight>
                <a:srgbClr val="FFFFFF"/>
              </a:highlight>
              <a:latin typeface="Asap Condensed"/>
              <a:ea typeface="Asap Condensed"/>
              <a:cs typeface="Asap Condensed"/>
              <a:sym typeface="Asap Condensed"/>
            </a:endParaRPr>
          </a:p>
          <a:p>
            <a:pPr indent="0" lvl="0" marL="0" rtl="0" algn="l">
              <a:spcBef>
                <a:spcPts val="0"/>
              </a:spcBef>
              <a:spcAft>
                <a:spcPts val="0"/>
              </a:spcAft>
              <a:buNone/>
            </a:pPr>
            <a:r>
              <a:t/>
            </a:r>
            <a:endParaRPr sz="3700">
              <a:solidFill>
                <a:srgbClr val="FFFFFF"/>
              </a:solidFill>
              <a:highlight>
                <a:srgbClr val="A50A51"/>
              </a:highlight>
              <a:latin typeface="Asap Condensed"/>
              <a:ea typeface="Asap Condensed"/>
              <a:cs typeface="Asap Condensed"/>
              <a:sym typeface="Asap Condensed"/>
            </a:endParaRPr>
          </a:p>
        </p:txBody>
      </p:sp>
      <p:sp>
        <p:nvSpPr>
          <p:cNvPr id="165" name="Google Shape;165;p24"/>
          <p:cNvSpPr txBox="1"/>
          <p:nvPr>
            <p:ph type="title"/>
          </p:nvPr>
        </p:nvSpPr>
        <p:spPr>
          <a:xfrm>
            <a:off x="0" y="3668950"/>
            <a:ext cx="3324600" cy="42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A50A51"/>
                </a:solidFill>
                <a:highlight>
                  <a:schemeClr val="lt1"/>
                </a:highlight>
                <a:latin typeface="Asap Condensed"/>
                <a:ea typeface="Asap Condensed"/>
                <a:cs typeface="Asap Condensed"/>
                <a:sym typeface="Asap Condensed"/>
              </a:rPr>
              <a:t> </a:t>
            </a:r>
            <a:r>
              <a:rPr b="1" lang="en" sz="2000">
                <a:highlight>
                  <a:schemeClr val="lt1"/>
                </a:highlight>
                <a:latin typeface="Asap Condensed"/>
                <a:ea typeface="Asap Condensed"/>
                <a:cs typeface="Asap Condensed"/>
                <a:sym typeface="Asap Condensed"/>
              </a:rPr>
              <a:t>ANNIE HYRILA</a:t>
            </a:r>
            <a:r>
              <a:rPr b="1" lang="en" sz="2000">
                <a:solidFill>
                  <a:schemeClr val="lt1"/>
                </a:solidFill>
                <a:highlight>
                  <a:schemeClr val="lt1"/>
                </a:highlight>
                <a:latin typeface="Asap Condensed"/>
                <a:ea typeface="Asap Condensed"/>
                <a:cs typeface="Asap Condensed"/>
                <a:sym typeface="Asap Condensed"/>
              </a:rPr>
              <a:t> . </a:t>
            </a:r>
            <a:endParaRPr b="1" sz="2000">
              <a:solidFill>
                <a:schemeClr val="lt1"/>
              </a:solidFill>
              <a:highlight>
                <a:schemeClr val="lt1"/>
              </a:highlight>
              <a:latin typeface="Asap Condensed"/>
              <a:ea typeface="Asap Condensed"/>
              <a:cs typeface="Asap Condensed"/>
              <a:sym typeface="Asap Condensed"/>
            </a:endParaRPr>
          </a:p>
          <a:p>
            <a:pPr indent="0" lvl="0" marL="0" rtl="0" algn="ctr">
              <a:spcBef>
                <a:spcPts val="0"/>
              </a:spcBef>
              <a:spcAft>
                <a:spcPts val="0"/>
              </a:spcAft>
              <a:buNone/>
            </a:pPr>
            <a:r>
              <a:rPr lang="en" sz="1600">
                <a:highlight>
                  <a:schemeClr val="lt1"/>
                </a:highlight>
                <a:latin typeface="Asap Condensed Light"/>
                <a:ea typeface="Asap Condensed Light"/>
                <a:cs typeface="Asap Condensed Light"/>
                <a:sym typeface="Asap Condensed Light"/>
              </a:rPr>
              <a:t>Chief Program Officer, Partners for HOME</a:t>
            </a:r>
            <a:endParaRPr sz="1600">
              <a:solidFill>
                <a:schemeClr val="lt1"/>
              </a:solidFill>
              <a:highlight>
                <a:srgbClr val="FFFFFF"/>
              </a:highlight>
              <a:latin typeface="Asap Condensed Light"/>
              <a:ea typeface="Asap Condensed Light"/>
              <a:cs typeface="Asap Condensed Light"/>
              <a:sym typeface="Asap Condensed Light"/>
            </a:endParaRPr>
          </a:p>
          <a:p>
            <a:pPr indent="0" lvl="0" marL="0" rtl="0" algn="l">
              <a:spcBef>
                <a:spcPts val="0"/>
              </a:spcBef>
              <a:spcAft>
                <a:spcPts val="0"/>
              </a:spcAft>
              <a:buNone/>
            </a:pPr>
            <a:r>
              <a:t/>
            </a:r>
            <a:endParaRPr sz="2000">
              <a:solidFill>
                <a:srgbClr val="FFFFFF"/>
              </a:solidFill>
              <a:highlight>
                <a:srgbClr val="A50A51"/>
              </a:highlight>
              <a:latin typeface="Asap Condensed"/>
              <a:ea typeface="Asap Condensed"/>
              <a:cs typeface="Asap Condensed"/>
              <a:sym typeface="Asap Condensed"/>
            </a:endParaRPr>
          </a:p>
        </p:txBody>
      </p:sp>
      <p:sp>
        <p:nvSpPr>
          <p:cNvPr id="166" name="Google Shape;166;p24"/>
          <p:cNvSpPr txBox="1"/>
          <p:nvPr>
            <p:ph type="title"/>
          </p:nvPr>
        </p:nvSpPr>
        <p:spPr>
          <a:xfrm>
            <a:off x="3589325" y="3668950"/>
            <a:ext cx="2118300" cy="42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A50A51"/>
                </a:solidFill>
                <a:highlight>
                  <a:schemeClr val="lt1"/>
                </a:highlight>
                <a:latin typeface="Asap Condensed"/>
                <a:ea typeface="Asap Condensed"/>
                <a:cs typeface="Asap Condensed"/>
                <a:sym typeface="Asap Condensed"/>
              </a:rPr>
              <a:t> </a:t>
            </a:r>
            <a:r>
              <a:rPr b="1" lang="en" sz="2000">
                <a:highlight>
                  <a:schemeClr val="lt1"/>
                </a:highlight>
                <a:latin typeface="Asap Condensed"/>
                <a:ea typeface="Asap Condensed"/>
                <a:cs typeface="Asap Condensed"/>
                <a:sym typeface="Asap Condensed"/>
              </a:rPr>
              <a:t>TAMMY MAULDIN</a:t>
            </a:r>
            <a:r>
              <a:rPr b="1" lang="en" sz="2000">
                <a:solidFill>
                  <a:schemeClr val="lt1"/>
                </a:solidFill>
                <a:highlight>
                  <a:schemeClr val="lt1"/>
                </a:highlight>
                <a:latin typeface="Asap Condensed"/>
                <a:ea typeface="Asap Condensed"/>
                <a:cs typeface="Asap Condensed"/>
                <a:sym typeface="Asap Condensed"/>
              </a:rPr>
              <a:t> . </a:t>
            </a:r>
            <a:r>
              <a:rPr lang="en" sz="1400">
                <a:highlight>
                  <a:schemeClr val="lt1"/>
                </a:highlight>
                <a:latin typeface="Asap Condensed Light"/>
                <a:ea typeface="Asap Condensed Light"/>
                <a:cs typeface="Asap Condensed Light"/>
                <a:sym typeface="Asap Condensed Light"/>
              </a:rPr>
              <a:t>Homeless Response Manager, Community Solutions</a:t>
            </a:r>
            <a:r>
              <a:rPr b="1" lang="en" sz="1700">
                <a:solidFill>
                  <a:schemeClr val="lt1"/>
                </a:solidFill>
                <a:highlight>
                  <a:schemeClr val="lt1"/>
                </a:highlight>
                <a:latin typeface="Asap Condensed"/>
                <a:ea typeface="Asap Condensed"/>
                <a:cs typeface="Asap Condensed"/>
                <a:sym typeface="Asap Condensed"/>
              </a:rPr>
              <a:t>.</a:t>
            </a:r>
            <a:r>
              <a:rPr b="1" lang="en" sz="2000">
                <a:solidFill>
                  <a:schemeClr val="lt1"/>
                </a:solidFill>
                <a:highlight>
                  <a:schemeClr val="lt1"/>
                </a:highlight>
                <a:latin typeface="Asap Condensed"/>
                <a:ea typeface="Asap Condensed"/>
                <a:cs typeface="Asap Condensed"/>
                <a:sym typeface="Asap Condensed"/>
              </a:rPr>
              <a:t> . </a:t>
            </a:r>
            <a:endParaRPr b="1" sz="2000">
              <a:solidFill>
                <a:schemeClr val="lt1"/>
              </a:solidFill>
              <a:highlight>
                <a:srgbClr val="FFFFFF"/>
              </a:highlight>
              <a:latin typeface="Asap Condensed"/>
              <a:ea typeface="Asap Condensed"/>
              <a:cs typeface="Asap Condensed"/>
              <a:sym typeface="Asap Condensed"/>
            </a:endParaRPr>
          </a:p>
          <a:p>
            <a:pPr indent="0" lvl="0" marL="0" rtl="0" algn="l">
              <a:spcBef>
                <a:spcPts val="0"/>
              </a:spcBef>
              <a:spcAft>
                <a:spcPts val="0"/>
              </a:spcAft>
              <a:buNone/>
            </a:pPr>
            <a:r>
              <a:t/>
            </a:r>
            <a:endParaRPr sz="2000">
              <a:solidFill>
                <a:srgbClr val="FFFFFF"/>
              </a:solidFill>
              <a:highlight>
                <a:srgbClr val="A50A51"/>
              </a:highlight>
              <a:latin typeface="Asap Condensed"/>
              <a:ea typeface="Asap Condensed"/>
              <a:cs typeface="Asap Condensed"/>
              <a:sym typeface="Asap Condensed"/>
            </a:endParaRPr>
          </a:p>
        </p:txBody>
      </p:sp>
      <p:sp>
        <p:nvSpPr>
          <p:cNvPr id="167" name="Google Shape;167;p24"/>
          <p:cNvSpPr txBox="1"/>
          <p:nvPr>
            <p:ph type="title"/>
          </p:nvPr>
        </p:nvSpPr>
        <p:spPr>
          <a:xfrm>
            <a:off x="6457475" y="3710600"/>
            <a:ext cx="2285700" cy="42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000">
                <a:highlight>
                  <a:schemeClr val="lt1"/>
                </a:highlight>
                <a:latin typeface="Asap Condensed"/>
                <a:ea typeface="Asap Condensed"/>
                <a:cs typeface="Asap Condensed"/>
                <a:sym typeface="Asap Condensed"/>
              </a:rPr>
              <a:t>ALLISON WINSTON</a:t>
            </a:r>
            <a:endParaRPr b="1" sz="2000">
              <a:solidFill>
                <a:schemeClr val="lt1"/>
              </a:solidFill>
              <a:highlight>
                <a:schemeClr val="lt1"/>
              </a:highlight>
              <a:latin typeface="Asap Condensed"/>
              <a:ea typeface="Asap Condensed"/>
              <a:cs typeface="Asap Condensed"/>
              <a:sym typeface="Asap Condensed"/>
            </a:endParaRPr>
          </a:p>
          <a:p>
            <a:pPr indent="0" lvl="0" marL="0" rtl="0" algn="ctr">
              <a:spcBef>
                <a:spcPts val="0"/>
              </a:spcBef>
              <a:spcAft>
                <a:spcPts val="0"/>
              </a:spcAft>
              <a:buNone/>
            </a:pPr>
            <a:r>
              <a:rPr b="1" lang="en" sz="1800">
                <a:solidFill>
                  <a:srgbClr val="A50A51"/>
                </a:solidFill>
                <a:highlight>
                  <a:schemeClr val="lt1"/>
                </a:highlight>
                <a:latin typeface="Asap Condensed"/>
                <a:ea typeface="Asap Condensed"/>
                <a:cs typeface="Asap Condensed"/>
                <a:sym typeface="Asap Condensed"/>
              </a:rPr>
              <a:t> </a:t>
            </a:r>
            <a:r>
              <a:rPr lang="en" sz="1400">
                <a:highlight>
                  <a:schemeClr val="lt1"/>
                </a:highlight>
                <a:latin typeface="Asap Condensed Light"/>
                <a:ea typeface="Asap Condensed Light"/>
                <a:cs typeface="Asap Condensed Light"/>
                <a:sym typeface="Asap Condensed Light"/>
              </a:rPr>
              <a:t>Homeless Response Specialist, Community Solutions</a:t>
            </a:r>
            <a:r>
              <a:rPr b="1" lang="en" sz="2000">
                <a:solidFill>
                  <a:schemeClr val="lt1"/>
                </a:solidFill>
                <a:highlight>
                  <a:schemeClr val="lt1"/>
                </a:highlight>
                <a:latin typeface="Asap Condensed"/>
                <a:ea typeface="Asap Condensed"/>
                <a:cs typeface="Asap Condensed"/>
                <a:sym typeface="Asap Condensed"/>
              </a:rPr>
              <a:t> . </a:t>
            </a:r>
            <a:endParaRPr b="1" sz="2000">
              <a:solidFill>
                <a:schemeClr val="lt1"/>
              </a:solidFill>
              <a:highlight>
                <a:srgbClr val="FFFFFF"/>
              </a:highlight>
              <a:latin typeface="Asap Condensed"/>
              <a:ea typeface="Asap Condensed"/>
              <a:cs typeface="Asap Condensed"/>
              <a:sym typeface="Asap Condensed"/>
            </a:endParaRPr>
          </a:p>
          <a:p>
            <a:pPr indent="0" lvl="0" marL="0" rtl="0" algn="l">
              <a:spcBef>
                <a:spcPts val="0"/>
              </a:spcBef>
              <a:spcAft>
                <a:spcPts val="0"/>
              </a:spcAft>
              <a:buNone/>
            </a:pPr>
            <a:r>
              <a:t/>
            </a:r>
            <a:endParaRPr sz="2000">
              <a:solidFill>
                <a:srgbClr val="FFFFFF"/>
              </a:solidFill>
              <a:highlight>
                <a:srgbClr val="A50A51"/>
              </a:highlight>
              <a:latin typeface="Asap Condensed"/>
              <a:ea typeface="Asap Condensed"/>
              <a:cs typeface="Asap Condensed"/>
              <a:sym typeface="Asap Condensed"/>
            </a:endParaRPr>
          </a:p>
        </p:txBody>
      </p:sp>
      <p:pic>
        <p:nvPicPr>
          <p:cNvPr id="168" name="Google Shape;168;p24" title="BFZ Learning Session 2025 (2).png"/>
          <p:cNvPicPr preferRelativeResize="0"/>
          <p:nvPr/>
        </p:nvPicPr>
        <p:blipFill rotWithShape="1">
          <a:blip r:embed="rId3">
            <a:alphaModFix/>
          </a:blip>
          <a:srcRect b="17754" l="67079" r="19904" t="53135"/>
          <a:stretch/>
        </p:blipFill>
        <p:spPr>
          <a:xfrm>
            <a:off x="8194525" y="278612"/>
            <a:ext cx="720050" cy="907276"/>
          </a:xfrm>
          <a:prstGeom prst="rect">
            <a:avLst/>
          </a:prstGeom>
          <a:noFill/>
          <a:ln>
            <a:noFill/>
          </a:ln>
        </p:spPr>
      </p:pic>
      <p:pic>
        <p:nvPicPr>
          <p:cNvPr id="169" name="Google Shape;169;p24" title="PB150024.jpg"/>
          <p:cNvPicPr preferRelativeResize="0"/>
          <p:nvPr/>
        </p:nvPicPr>
        <p:blipFill>
          <a:blip r:embed="rId4">
            <a:alphaModFix/>
          </a:blip>
          <a:stretch>
            <a:fillRect/>
          </a:stretch>
        </p:blipFill>
        <p:spPr>
          <a:xfrm>
            <a:off x="6324175" y="1588625"/>
            <a:ext cx="2418900" cy="1885200"/>
          </a:xfrm>
          <a:prstGeom prst="ellipse">
            <a:avLst/>
          </a:prstGeom>
          <a:noFill/>
          <a:ln>
            <a:noFill/>
          </a:ln>
        </p:spPr>
      </p:pic>
      <p:pic>
        <p:nvPicPr>
          <p:cNvPr id="170" name="Google Shape;170;p24"/>
          <p:cNvPicPr preferRelativeResize="0"/>
          <p:nvPr/>
        </p:nvPicPr>
        <p:blipFill>
          <a:blip r:embed="rId5">
            <a:alphaModFix/>
          </a:blip>
          <a:stretch>
            <a:fillRect/>
          </a:stretch>
        </p:blipFill>
        <p:spPr>
          <a:xfrm>
            <a:off x="276625" y="1668400"/>
            <a:ext cx="2618100" cy="1777800"/>
          </a:xfrm>
          <a:prstGeom prst="ellipse">
            <a:avLst/>
          </a:prstGeom>
          <a:solidFill>
            <a:srgbClr val="A50A51"/>
          </a:solidFill>
          <a:ln cap="flat" cmpd="sng" w="9525">
            <a:solidFill>
              <a:srgbClr val="A50A51"/>
            </a:solidFill>
            <a:prstDash val="solid"/>
            <a:round/>
            <a:headEnd len="sm" w="sm" type="none"/>
            <a:tailEnd len="sm" w="sm" type="none"/>
          </a:ln>
        </p:spPr>
      </p:pic>
      <p:pic>
        <p:nvPicPr>
          <p:cNvPr id="171" name="Google Shape;171;p24" title="8897169235209120814.jpeg"/>
          <p:cNvPicPr preferRelativeResize="0"/>
          <p:nvPr/>
        </p:nvPicPr>
        <p:blipFill>
          <a:blip r:embed="rId6">
            <a:alphaModFix/>
          </a:blip>
          <a:stretch>
            <a:fillRect/>
          </a:stretch>
        </p:blipFill>
        <p:spPr>
          <a:xfrm>
            <a:off x="3659525" y="1588625"/>
            <a:ext cx="1977900" cy="1885200"/>
          </a:xfrm>
          <a:prstGeom prst="ellipse">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50A51"/>
        </a:solidFill>
      </p:bgPr>
    </p:bg>
    <p:spTree>
      <p:nvGrpSpPr>
        <p:cNvPr id="175" name="Shape 175"/>
        <p:cNvGrpSpPr/>
        <p:nvPr/>
      </p:nvGrpSpPr>
      <p:grpSpPr>
        <a:xfrm>
          <a:off x="0" y="0"/>
          <a:ext cx="0" cy="0"/>
          <a:chOff x="0" y="0"/>
          <a:chExt cx="0" cy="0"/>
        </a:xfrm>
      </p:grpSpPr>
      <p:sp>
        <p:nvSpPr>
          <p:cNvPr id="176" name="Google Shape;176;p25"/>
          <p:cNvSpPr/>
          <p:nvPr/>
        </p:nvSpPr>
        <p:spPr>
          <a:xfrm>
            <a:off x="474900" y="2142535"/>
            <a:ext cx="1158600" cy="1158600"/>
          </a:xfrm>
          <a:prstGeom prst="ellipse">
            <a:avLst/>
          </a:prstGeom>
          <a:noFill/>
          <a:ln cap="flat" cmpd="sng" w="38100">
            <a:solidFill>
              <a:srgbClr val="5589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5"/>
          <p:cNvSpPr txBox="1"/>
          <p:nvPr/>
        </p:nvSpPr>
        <p:spPr>
          <a:xfrm>
            <a:off x="474900" y="2080424"/>
            <a:ext cx="1158600" cy="106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solidFill>
                  <a:srgbClr val="558920"/>
                </a:solidFill>
                <a:latin typeface="Roboto Condensed Light"/>
                <a:ea typeface="Roboto Condensed Light"/>
                <a:cs typeface="Roboto Condensed Light"/>
                <a:sym typeface="Roboto Condensed Light"/>
              </a:rPr>
              <a:t>1</a:t>
            </a:r>
            <a:endParaRPr sz="7200">
              <a:solidFill>
                <a:srgbClr val="558920"/>
              </a:solidFill>
              <a:latin typeface="Roboto Condensed Light"/>
              <a:ea typeface="Roboto Condensed Light"/>
              <a:cs typeface="Roboto Condensed Light"/>
              <a:sym typeface="Roboto Condensed Light"/>
            </a:endParaRPr>
          </a:p>
        </p:txBody>
      </p:sp>
      <p:sp>
        <p:nvSpPr>
          <p:cNvPr id="178" name="Google Shape;178;p25"/>
          <p:cNvSpPr/>
          <p:nvPr/>
        </p:nvSpPr>
        <p:spPr>
          <a:xfrm>
            <a:off x="0" y="552125"/>
            <a:ext cx="9144000" cy="3942300"/>
          </a:xfrm>
          <a:prstGeom prst="rect">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5"/>
          <p:cNvSpPr txBox="1"/>
          <p:nvPr/>
        </p:nvSpPr>
        <p:spPr>
          <a:xfrm>
            <a:off x="1778450" y="2404125"/>
            <a:ext cx="5817600" cy="63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200">
                <a:solidFill>
                  <a:srgbClr val="FFFFFF"/>
                </a:solidFill>
                <a:latin typeface="Raleway Light"/>
                <a:ea typeface="Raleway Light"/>
                <a:cs typeface="Raleway Light"/>
                <a:sym typeface="Raleway Light"/>
              </a:rPr>
              <a:t>Direct to Housing</a:t>
            </a:r>
            <a:endParaRPr sz="3200">
              <a:solidFill>
                <a:srgbClr val="FFFFFF"/>
              </a:solidFill>
              <a:latin typeface="Raleway Light"/>
              <a:ea typeface="Raleway Light"/>
              <a:cs typeface="Raleway Light"/>
              <a:sym typeface="Raleway Light"/>
            </a:endParaRPr>
          </a:p>
        </p:txBody>
      </p:sp>
      <p:sp>
        <p:nvSpPr>
          <p:cNvPr id="180" name="Google Shape;180;p25"/>
          <p:cNvSpPr/>
          <p:nvPr/>
        </p:nvSpPr>
        <p:spPr>
          <a:xfrm>
            <a:off x="0" y="158250"/>
            <a:ext cx="474900" cy="736500"/>
          </a:xfrm>
          <a:prstGeom prst="rect">
            <a:avLst/>
          </a:prstGeom>
          <a:solidFill>
            <a:srgbClr val="A50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558920"/>
              </a:solidFill>
            </a:endParaRPr>
          </a:p>
        </p:txBody>
      </p:sp>
      <p:sp>
        <p:nvSpPr>
          <p:cNvPr id="181" name="Google Shape;181;p25"/>
          <p:cNvSpPr txBox="1"/>
          <p:nvPr/>
        </p:nvSpPr>
        <p:spPr>
          <a:xfrm>
            <a:off x="474900" y="2080424"/>
            <a:ext cx="1158600" cy="106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solidFill>
                  <a:srgbClr val="A50A51"/>
                </a:solidFill>
                <a:latin typeface="Roboto Condensed Light"/>
                <a:ea typeface="Roboto Condensed Light"/>
                <a:cs typeface="Roboto Condensed Light"/>
                <a:sym typeface="Roboto Condensed Light"/>
              </a:rPr>
              <a:t>1</a:t>
            </a:r>
            <a:endParaRPr sz="7200">
              <a:solidFill>
                <a:srgbClr val="A50A51"/>
              </a:solidFill>
              <a:latin typeface="Roboto Condensed Light"/>
              <a:ea typeface="Roboto Condensed Light"/>
              <a:cs typeface="Roboto Condensed Light"/>
              <a:sym typeface="Roboto Condensed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6"/>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Goals of Direct to Housing (D2H)</a:t>
            </a:r>
            <a:endParaRPr/>
          </a:p>
        </p:txBody>
      </p:sp>
      <p:sp>
        <p:nvSpPr>
          <p:cNvPr id="187" name="Google Shape;187;p26"/>
          <p:cNvSpPr txBox="1"/>
          <p:nvPr>
            <p:ph idx="2" type="body"/>
          </p:nvPr>
        </p:nvSpPr>
        <p:spPr>
          <a:xfrm>
            <a:off x="340600" y="1146200"/>
            <a:ext cx="6750300" cy="304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888888"/>
                </a:solidFill>
              </a:rPr>
              <a:t>Sustain an end to unsheltered homelessness.</a:t>
            </a:r>
            <a:endParaRPr sz="1600">
              <a:solidFill>
                <a:srgbClr val="888888"/>
              </a:solidFill>
            </a:endParaRPr>
          </a:p>
          <a:p>
            <a:pPr indent="-330200" lvl="0" marL="457200" rtl="0" algn="l">
              <a:spcBef>
                <a:spcPts val="1600"/>
              </a:spcBef>
              <a:spcAft>
                <a:spcPts val="0"/>
              </a:spcAft>
              <a:buClr>
                <a:srgbClr val="888888"/>
              </a:buClr>
              <a:buSzPts val="1600"/>
              <a:buChar char="●"/>
            </a:pPr>
            <a:r>
              <a:rPr lang="en" sz="1600">
                <a:solidFill>
                  <a:srgbClr val="888888"/>
                </a:solidFill>
              </a:rPr>
              <a:t>Decrease the number of people living unsheltered.</a:t>
            </a:r>
            <a:endParaRPr sz="1600">
              <a:solidFill>
                <a:srgbClr val="888888"/>
              </a:solidFill>
            </a:endParaRPr>
          </a:p>
          <a:p>
            <a:pPr indent="-330200" lvl="0" marL="457200" rtl="0" algn="l">
              <a:spcBef>
                <a:spcPts val="0"/>
              </a:spcBef>
              <a:spcAft>
                <a:spcPts val="0"/>
              </a:spcAft>
              <a:buClr>
                <a:srgbClr val="888888"/>
              </a:buClr>
              <a:buSzPts val="1600"/>
              <a:buChar char="●"/>
            </a:pPr>
            <a:r>
              <a:rPr lang="en" sz="1600">
                <a:solidFill>
                  <a:srgbClr val="888888"/>
                </a:solidFill>
              </a:rPr>
              <a:t>Offer individuals safe, permanent housing solutions prior to closing or reactivating an area.</a:t>
            </a:r>
            <a:endParaRPr sz="1600">
              <a:solidFill>
                <a:srgbClr val="888888"/>
              </a:solidFill>
            </a:endParaRPr>
          </a:p>
          <a:p>
            <a:pPr indent="-330200" lvl="0" marL="457200" rtl="0" algn="l">
              <a:spcBef>
                <a:spcPts val="0"/>
              </a:spcBef>
              <a:spcAft>
                <a:spcPts val="0"/>
              </a:spcAft>
              <a:buClr>
                <a:srgbClr val="888888"/>
              </a:buClr>
              <a:buSzPts val="1600"/>
              <a:buChar char="●"/>
            </a:pPr>
            <a:r>
              <a:rPr lang="en" sz="1600">
                <a:solidFill>
                  <a:srgbClr val="888888"/>
                </a:solidFill>
              </a:rPr>
              <a:t>Increase system flow and housing capacity.</a:t>
            </a:r>
            <a:endParaRPr sz="1600">
              <a:solidFill>
                <a:srgbClr val="888888"/>
              </a:solidFill>
            </a:endParaRPr>
          </a:p>
          <a:p>
            <a:pPr indent="-330200" lvl="0" marL="457200" rtl="0" algn="l">
              <a:spcBef>
                <a:spcPts val="0"/>
              </a:spcBef>
              <a:spcAft>
                <a:spcPts val="0"/>
              </a:spcAft>
              <a:buClr>
                <a:srgbClr val="888888"/>
              </a:buClr>
              <a:buSzPts val="1600"/>
              <a:buChar char="●"/>
            </a:pPr>
            <a:r>
              <a:rPr lang="en" sz="1600">
                <a:solidFill>
                  <a:srgbClr val="888888"/>
                </a:solidFill>
              </a:rPr>
              <a:t>Create visible, lasting results.</a:t>
            </a:r>
            <a:endParaRPr>
              <a:solidFill>
                <a:srgbClr val="888888"/>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7"/>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does D2H work?</a:t>
            </a:r>
            <a:endParaRPr/>
          </a:p>
        </p:txBody>
      </p:sp>
      <p:sp>
        <p:nvSpPr>
          <p:cNvPr id="193" name="Google Shape;193;p27"/>
          <p:cNvSpPr txBox="1"/>
          <p:nvPr>
            <p:ph idx="2" type="body"/>
          </p:nvPr>
        </p:nvSpPr>
        <p:spPr>
          <a:xfrm>
            <a:off x="317050" y="1051500"/>
            <a:ext cx="6821100" cy="30405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Start in </a:t>
            </a:r>
            <a:r>
              <a:rPr b="1" lang="en"/>
              <a:t>one</a:t>
            </a:r>
            <a:r>
              <a:rPr lang="en"/>
              <a:t> encampment or zone at a time</a:t>
            </a:r>
            <a:endParaRPr/>
          </a:p>
          <a:p>
            <a:pPr indent="-317500" lvl="0" marL="457200" rtl="0" algn="l">
              <a:spcBef>
                <a:spcPts val="0"/>
              </a:spcBef>
              <a:spcAft>
                <a:spcPts val="0"/>
              </a:spcAft>
              <a:buSzPts val="1400"/>
              <a:buChar char="●"/>
            </a:pPr>
            <a:r>
              <a:rPr lang="en"/>
              <a:t>Uses a </a:t>
            </a:r>
            <a:r>
              <a:rPr b="1" lang="en"/>
              <a:t>site-specific By Name List (BNL)</a:t>
            </a:r>
            <a:endParaRPr b="1"/>
          </a:p>
          <a:p>
            <a:pPr indent="-317500" lvl="0" marL="457200" rtl="0" algn="l">
              <a:spcBef>
                <a:spcPts val="0"/>
              </a:spcBef>
              <a:spcAft>
                <a:spcPts val="0"/>
              </a:spcAft>
              <a:buSzPts val="1400"/>
              <a:buChar char="●"/>
            </a:pPr>
            <a:r>
              <a:rPr lang="en"/>
              <a:t>On site everyday for the duration of the closure</a:t>
            </a:r>
            <a:endParaRPr/>
          </a:p>
          <a:p>
            <a:pPr indent="-317500" lvl="0" marL="457200" rtl="0" algn="l">
              <a:spcBef>
                <a:spcPts val="0"/>
              </a:spcBef>
              <a:spcAft>
                <a:spcPts val="0"/>
              </a:spcAft>
              <a:buSzPts val="1400"/>
              <a:buChar char="●"/>
            </a:pPr>
            <a:r>
              <a:rPr lang="en"/>
              <a:t>Meet everyday with frontline team to review the BNL-</a:t>
            </a:r>
            <a:r>
              <a:rPr b="1" lang="en"/>
              <a:t>daily huddles </a:t>
            </a:r>
            <a:endParaRPr b="1"/>
          </a:p>
          <a:p>
            <a:pPr indent="-317500" lvl="0" marL="457200" rtl="0" algn="l">
              <a:spcBef>
                <a:spcPts val="0"/>
              </a:spcBef>
              <a:spcAft>
                <a:spcPts val="0"/>
              </a:spcAft>
              <a:buSzPts val="1400"/>
              <a:buChar char="●"/>
            </a:pPr>
            <a:r>
              <a:rPr b="1" lang="en"/>
              <a:t>Every person</a:t>
            </a:r>
            <a:r>
              <a:rPr lang="en"/>
              <a:t> offered housing, regardless of chronic status and vulnerability score</a:t>
            </a:r>
            <a:endParaRPr/>
          </a:p>
          <a:p>
            <a:pPr indent="-317500" lvl="0" marL="457200" rtl="0" algn="l">
              <a:spcBef>
                <a:spcPts val="0"/>
              </a:spcBef>
              <a:spcAft>
                <a:spcPts val="0"/>
              </a:spcAft>
              <a:buSzPts val="1400"/>
              <a:buChar char="●"/>
            </a:pPr>
            <a:r>
              <a:rPr b="1" lang="en"/>
              <a:t>Specific units</a:t>
            </a:r>
            <a:r>
              <a:rPr lang="en"/>
              <a:t> and </a:t>
            </a:r>
            <a:r>
              <a:rPr b="1" lang="en"/>
              <a:t>housing program enrollment</a:t>
            </a:r>
            <a:r>
              <a:rPr lang="en"/>
              <a:t> offered to people on-site </a:t>
            </a:r>
            <a:endParaRPr/>
          </a:p>
          <a:p>
            <a:pPr indent="-317500" lvl="0" marL="457200" rtl="0" algn="l">
              <a:spcBef>
                <a:spcPts val="0"/>
              </a:spcBef>
              <a:spcAft>
                <a:spcPts val="0"/>
              </a:spcAft>
              <a:buSzPts val="1400"/>
              <a:buChar char="●"/>
            </a:pPr>
            <a:r>
              <a:rPr b="1" lang="en"/>
              <a:t>Flex funding</a:t>
            </a:r>
            <a:r>
              <a:rPr lang="en"/>
              <a:t> removes barriers quickly </a:t>
            </a:r>
            <a:endParaRPr/>
          </a:p>
          <a:p>
            <a:pPr indent="-317500" lvl="0" marL="457200" rtl="0" algn="l">
              <a:spcBef>
                <a:spcPts val="0"/>
              </a:spcBef>
              <a:spcAft>
                <a:spcPts val="0"/>
              </a:spcAft>
              <a:buSzPts val="1400"/>
              <a:buChar char="●"/>
            </a:pPr>
            <a:r>
              <a:rPr lang="en"/>
              <a:t>Move in with a Welcome Home Kit and furniture on </a:t>
            </a:r>
            <a:r>
              <a:rPr b="1" lang="en"/>
              <a:t>day 1</a:t>
            </a:r>
            <a:endParaRPr b="1"/>
          </a:p>
          <a:p>
            <a:pPr indent="-317500" lvl="0" marL="457200" rtl="0" algn="l">
              <a:spcBef>
                <a:spcPts val="0"/>
              </a:spcBef>
              <a:spcAft>
                <a:spcPts val="0"/>
              </a:spcAft>
              <a:buSzPts val="1400"/>
              <a:buChar char="●"/>
            </a:pPr>
            <a:r>
              <a:rPr b="1" lang="en"/>
              <a:t>Closure planning</a:t>
            </a:r>
            <a:r>
              <a:rPr lang="en"/>
              <a:t> and site </a:t>
            </a:r>
            <a:r>
              <a:rPr lang="en"/>
              <a:t>monitoring</a:t>
            </a:r>
            <a:r>
              <a:rPr lang="en"/>
              <a:t> post closure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8"/>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Where can the model be applied?</a:t>
            </a:r>
            <a:endParaRPr/>
          </a:p>
        </p:txBody>
      </p:sp>
      <p:sp>
        <p:nvSpPr>
          <p:cNvPr id="199" name="Google Shape;199;p28"/>
          <p:cNvSpPr/>
          <p:nvPr/>
        </p:nvSpPr>
        <p:spPr>
          <a:xfrm>
            <a:off x="632325" y="1495788"/>
            <a:ext cx="2631300" cy="1082400"/>
          </a:xfrm>
          <a:prstGeom prst="rect">
            <a:avLst/>
          </a:prstGeom>
          <a:solidFill>
            <a:srgbClr val="A50A5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700">
                <a:latin typeface="Raleway"/>
                <a:ea typeface="Raleway"/>
                <a:cs typeface="Raleway"/>
                <a:sym typeface="Raleway"/>
              </a:rPr>
              <a:t>Downtowns</a:t>
            </a:r>
            <a:endParaRPr b="1" sz="2700">
              <a:latin typeface="Raleway"/>
              <a:ea typeface="Raleway"/>
              <a:cs typeface="Raleway"/>
              <a:sym typeface="Raleway"/>
            </a:endParaRPr>
          </a:p>
        </p:txBody>
      </p:sp>
      <p:sp>
        <p:nvSpPr>
          <p:cNvPr id="200" name="Google Shape;200;p28"/>
          <p:cNvSpPr/>
          <p:nvPr/>
        </p:nvSpPr>
        <p:spPr>
          <a:xfrm>
            <a:off x="4021475" y="1495800"/>
            <a:ext cx="2631300" cy="1082400"/>
          </a:xfrm>
          <a:prstGeom prst="rect">
            <a:avLst/>
          </a:prstGeom>
          <a:solidFill>
            <a:srgbClr val="A50A5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700">
                <a:latin typeface="Raleway"/>
                <a:ea typeface="Raleway"/>
                <a:cs typeface="Raleway"/>
                <a:sym typeface="Raleway"/>
              </a:rPr>
              <a:t>Encampments</a:t>
            </a:r>
            <a:endParaRPr b="1" sz="2700">
              <a:latin typeface="Raleway"/>
              <a:ea typeface="Raleway"/>
              <a:cs typeface="Raleway"/>
              <a:sym typeface="Raleway"/>
            </a:endParaRPr>
          </a:p>
        </p:txBody>
      </p:sp>
      <p:sp>
        <p:nvSpPr>
          <p:cNvPr id="201" name="Google Shape;201;p28"/>
          <p:cNvSpPr/>
          <p:nvPr/>
        </p:nvSpPr>
        <p:spPr>
          <a:xfrm>
            <a:off x="2465350" y="3006975"/>
            <a:ext cx="2631300" cy="1082400"/>
          </a:xfrm>
          <a:prstGeom prst="rect">
            <a:avLst/>
          </a:prstGeom>
          <a:solidFill>
            <a:srgbClr val="A50A5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700">
                <a:latin typeface="Raleway"/>
                <a:ea typeface="Raleway"/>
                <a:cs typeface="Raleway"/>
                <a:sym typeface="Raleway"/>
              </a:rPr>
              <a:t>Emergency Shelters</a:t>
            </a:r>
            <a:endParaRPr b="1" sz="2700">
              <a:latin typeface="Raleway"/>
              <a:ea typeface="Raleway"/>
              <a:cs typeface="Raleway"/>
              <a:sym typeface="Raleway"/>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9"/>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Team Structure</a:t>
            </a:r>
            <a:endParaRPr/>
          </a:p>
        </p:txBody>
      </p:sp>
      <p:sp>
        <p:nvSpPr>
          <p:cNvPr id="207" name="Google Shape;207;p29"/>
          <p:cNvSpPr/>
          <p:nvPr/>
        </p:nvSpPr>
        <p:spPr>
          <a:xfrm>
            <a:off x="2172950" y="825375"/>
            <a:ext cx="5123400" cy="495300"/>
          </a:xfrm>
          <a:prstGeom prst="rect">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Raleway"/>
                <a:ea typeface="Raleway"/>
                <a:cs typeface="Raleway"/>
                <a:sym typeface="Raleway"/>
              </a:rPr>
              <a:t>Project Management/Lead</a:t>
            </a:r>
            <a:endParaRPr>
              <a:latin typeface="Raleway"/>
              <a:ea typeface="Raleway"/>
              <a:cs typeface="Raleway"/>
              <a:sym typeface="Raleway"/>
            </a:endParaRPr>
          </a:p>
        </p:txBody>
      </p:sp>
      <p:sp>
        <p:nvSpPr>
          <p:cNvPr id="208" name="Google Shape;208;p29"/>
          <p:cNvSpPr/>
          <p:nvPr/>
        </p:nvSpPr>
        <p:spPr>
          <a:xfrm>
            <a:off x="381100" y="2030700"/>
            <a:ext cx="1839000" cy="1364100"/>
          </a:xfrm>
          <a:prstGeom prst="rect">
            <a:avLst/>
          </a:prstGeom>
          <a:solidFill>
            <a:srgbClr val="27C7BD"/>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latin typeface="Raleway"/>
                <a:ea typeface="Raleway"/>
                <a:cs typeface="Raleway"/>
                <a:sym typeface="Raleway"/>
              </a:rPr>
              <a:t>Street Outreach</a:t>
            </a:r>
            <a:endParaRPr b="1" sz="1500">
              <a:latin typeface="Raleway"/>
              <a:ea typeface="Raleway"/>
              <a:cs typeface="Raleway"/>
              <a:sym typeface="Raleway"/>
            </a:endParaRPr>
          </a:p>
          <a:p>
            <a:pPr indent="0" lvl="0" marL="0" rtl="0" algn="l">
              <a:spcBef>
                <a:spcPts val="0"/>
              </a:spcBef>
              <a:spcAft>
                <a:spcPts val="0"/>
              </a:spcAft>
              <a:buNone/>
            </a:pPr>
            <a:r>
              <a:rPr lang="en" sz="1100">
                <a:latin typeface="Raleway"/>
                <a:ea typeface="Raleway"/>
                <a:cs typeface="Raleway"/>
                <a:sym typeface="Raleway"/>
              </a:rPr>
              <a:t>→ Outreach</a:t>
            </a:r>
            <a:endParaRPr sz="1100">
              <a:latin typeface="Raleway"/>
              <a:ea typeface="Raleway"/>
              <a:cs typeface="Raleway"/>
              <a:sym typeface="Raleway"/>
            </a:endParaRPr>
          </a:p>
          <a:p>
            <a:pPr indent="0" lvl="0" marL="0" rtl="0" algn="l">
              <a:spcBef>
                <a:spcPts val="0"/>
              </a:spcBef>
              <a:spcAft>
                <a:spcPts val="0"/>
              </a:spcAft>
              <a:buNone/>
            </a:pPr>
            <a:r>
              <a:rPr lang="en" sz="1100">
                <a:latin typeface="Raleway"/>
                <a:ea typeface="Raleway"/>
                <a:cs typeface="Raleway"/>
                <a:sym typeface="Raleway"/>
              </a:rPr>
              <a:t>→ Document Specialists</a:t>
            </a:r>
            <a:endParaRPr sz="1100">
              <a:latin typeface="Raleway"/>
              <a:ea typeface="Raleway"/>
              <a:cs typeface="Raleway"/>
              <a:sym typeface="Raleway"/>
            </a:endParaRPr>
          </a:p>
          <a:p>
            <a:pPr indent="0" lvl="0" marL="0" rtl="0" algn="l">
              <a:spcBef>
                <a:spcPts val="0"/>
              </a:spcBef>
              <a:spcAft>
                <a:spcPts val="0"/>
              </a:spcAft>
              <a:buNone/>
            </a:pPr>
            <a:r>
              <a:rPr lang="en" sz="1100">
                <a:latin typeface="Raleway"/>
                <a:ea typeface="Raleway"/>
                <a:cs typeface="Raleway"/>
                <a:sym typeface="Raleway"/>
              </a:rPr>
              <a:t>→ Healthcare Providers</a:t>
            </a:r>
            <a:endParaRPr sz="1100">
              <a:latin typeface="Raleway"/>
              <a:ea typeface="Raleway"/>
              <a:cs typeface="Raleway"/>
              <a:sym typeface="Raleway"/>
            </a:endParaRPr>
          </a:p>
          <a:p>
            <a:pPr indent="0" lvl="0" marL="0" rtl="0" algn="l">
              <a:spcBef>
                <a:spcPts val="0"/>
              </a:spcBef>
              <a:spcAft>
                <a:spcPts val="0"/>
              </a:spcAft>
              <a:buNone/>
            </a:pPr>
            <a:r>
              <a:rPr lang="en" sz="1100">
                <a:latin typeface="Raleway"/>
                <a:ea typeface="Raleway"/>
                <a:cs typeface="Raleway"/>
                <a:sym typeface="Raleway"/>
              </a:rPr>
              <a:t>→ Complex Care Team</a:t>
            </a:r>
            <a:endParaRPr sz="1100">
              <a:latin typeface="Raleway"/>
              <a:ea typeface="Raleway"/>
              <a:cs typeface="Raleway"/>
              <a:sym typeface="Raleway"/>
            </a:endParaRPr>
          </a:p>
          <a:p>
            <a:pPr indent="0" lvl="0" marL="0" rtl="0" algn="ctr">
              <a:spcBef>
                <a:spcPts val="0"/>
              </a:spcBef>
              <a:spcAft>
                <a:spcPts val="0"/>
              </a:spcAft>
              <a:buNone/>
            </a:pPr>
            <a:r>
              <a:t/>
            </a:r>
            <a:endParaRPr>
              <a:latin typeface="Raleway"/>
              <a:ea typeface="Raleway"/>
              <a:cs typeface="Raleway"/>
              <a:sym typeface="Raleway"/>
            </a:endParaRPr>
          </a:p>
        </p:txBody>
      </p:sp>
      <p:sp>
        <p:nvSpPr>
          <p:cNvPr id="209" name="Google Shape;209;p29"/>
          <p:cNvSpPr/>
          <p:nvPr/>
        </p:nvSpPr>
        <p:spPr>
          <a:xfrm>
            <a:off x="6876350" y="2030700"/>
            <a:ext cx="1917600" cy="1364100"/>
          </a:xfrm>
          <a:prstGeom prst="rect">
            <a:avLst/>
          </a:prstGeom>
          <a:solidFill>
            <a:srgbClr val="27C7BD"/>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500">
              <a:latin typeface="Raleway"/>
              <a:ea typeface="Raleway"/>
              <a:cs typeface="Raleway"/>
              <a:sym typeface="Raleway"/>
            </a:endParaRPr>
          </a:p>
          <a:p>
            <a:pPr indent="0" lvl="0" marL="0" rtl="0" algn="ctr">
              <a:spcBef>
                <a:spcPts val="0"/>
              </a:spcBef>
              <a:spcAft>
                <a:spcPts val="0"/>
              </a:spcAft>
              <a:buNone/>
            </a:pPr>
            <a:r>
              <a:t/>
            </a:r>
            <a:endParaRPr b="1" sz="1500">
              <a:latin typeface="Raleway"/>
              <a:ea typeface="Raleway"/>
              <a:cs typeface="Raleway"/>
              <a:sym typeface="Raleway"/>
            </a:endParaRPr>
          </a:p>
          <a:p>
            <a:pPr indent="0" lvl="0" marL="0" rtl="0" algn="ctr">
              <a:spcBef>
                <a:spcPts val="0"/>
              </a:spcBef>
              <a:spcAft>
                <a:spcPts val="0"/>
              </a:spcAft>
              <a:buNone/>
            </a:pPr>
            <a:r>
              <a:rPr b="1" lang="en" sz="1500">
                <a:latin typeface="Raleway"/>
                <a:ea typeface="Raleway"/>
                <a:cs typeface="Raleway"/>
                <a:sym typeface="Raleway"/>
              </a:rPr>
              <a:t>Closure Maintenance Team</a:t>
            </a:r>
            <a:endParaRPr b="1" sz="1500">
              <a:latin typeface="Raleway"/>
              <a:ea typeface="Raleway"/>
              <a:cs typeface="Raleway"/>
              <a:sym typeface="Raleway"/>
            </a:endParaRPr>
          </a:p>
          <a:p>
            <a:pPr indent="0" lvl="0" marL="0" rtl="0" algn="l">
              <a:spcBef>
                <a:spcPts val="0"/>
              </a:spcBef>
              <a:spcAft>
                <a:spcPts val="0"/>
              </a:spcAft>
              <a:buNone/>
            </a:pPr>
            <a:r>
              <a:rPr lang="en" sz="1100">
                <a:latin typeface="Raleway"/>
                <a:ea typeface="Raleway"/>
                <a:cs typeface="Raleway"/>
                <a:sym typeface="Raleway"/>
              </a:rPr>
              <a:t>→ Municipal Services</a:t>
            </a:r>
            <a:endParaRPr sz="1100">
              <a:latin typeface="Raleway"/>
              <a:ea typeface="Raleway"/>
              <a:cs typeface="Raleway"/>
              <a:sym typeface="Raleway"/>
            </a:endParaRPr>
          </a:p>
          <a:p>
            <a:pPr indent="0" lvl="0" marL="0" rtl="0" algn="l">
              <a:spcBef>
                <a:spcPts val="0"/>
              </a:spcBef>
              <a:spcAft>
                <a:spcPts val="0"/>
              </a:spcAft>
              <a:buNone/>
            </a:pPr>
            <a:r>
              <a:rPr lang="en" sz="1100">
                <a:latin typeface="Raleway"/>
                <a:ea typeface="Raleway"/>
                <a:cs typeface="Raleway"/>
                <a:sym typeface="Raleway"/>
              </a:rPr>
              <a:t>→ Patrol (police, private security) </a:t>
            </a:r>
            <a:endParaRPr sz="1100">
              <a:latin typeface="Raleway"/>
              <a:ea typeface="Raleway"/>
              <a:cs typeface="Raleway"/>
              <a:sym typeface="Raleway"/>
            </a:endParaRPr>
          </a:p>
          <a:p>
            <a:pPr indent="0" lvl="0" marL="0" rtl="0" algn="l">
              <a:spcBef>
                <a:spcPts val="0"/>
              </a:spcBef>
              <a:spcAft>
                <a:spcPts val="0"/>
              </a:spcAft>
              <a:buNone/>
            </a:pPr>
            <a:r>
              <a:rPr lang="en" sz="1100">
                <a:latin typeface="Raleway"/>
                <a:ea typeface="Raleway"/>
                <a:cs typeface="Raleway"/>
                <a:sym typeface="Raleway"/>
              </a:rPr>
              <a:t>→ Private Property Owners</a:t>
            </a:r>
            <a:endParaRPr sz="1100">
              <a:latin typeface="Raleway"/>
              <a:ea typeface="Raleway"/>
              <a:cs typeface="Raleway"/>
              <a:sym typeface="Raleway"/>
            </a:endParaRPr>
          </a:p>
          <a:p>
            <a:pPr indent="0" lvl="0" marL="0" rtl="0" algn="l">
              <a:spcBef>
                <a:spcPts val="0"/>
              </a:spcBef>
              <a:spcAft>
                <a:spcPts val="0"/>
              </a:spcAft>
              <a:buNone/>
            </a:pPr>
            <a:r>
              <a:t/>
            </a:r>
            <a:endParaRPr sz="1100">
              <a:latin typeface="Raleway"/>
              <a:ea typeface="Raleway"/>
              <a:cs typeface="Raleway"/>
              <a:sym typeface="Raleway"/>
            </a:endParaRPr>
          </a:p>
          <a:p>
            <a:pPr indent="0" lvl="0" marL="0" rtl="0" algn="ctr">
              <a:spcBef>
                <a:spcPts val="0"/>
              </a:spcBef>
              <a:spcAft>
                <a:spcPts val="0"/>
              </a:spcAft>
              <a:buNone/>
            </a:pPr>
            <a:r>
              <a:t/>
            </a:r>
            <a:endParaRPr>
              <a:latin typeface="Raleway"/>
              <a:ea typeface="Raleway"/>
              <a:cs typeface="Raleway"/>
              <a:sym typeface="Raleway"/>
            </a:endParaRPr>
          </a:p>
        </p:txBody>
      </p:sp>
      <p:sp>
        <p:nvSpPr>
          <p:cNvPr id="210" name="Google Shape;210;p29"/>
          <p:cNvSpPr/>
          <p:nvPr/>
        </p:nvSpPr>
        <p:spPr>
          <a:xfrm>
            <a:off x="5184275" y="3824625"/>
            <a:ext cx="1839000" cy="411900"/>
          </a:xfrm>
          <a:prstGeom prst="rect">
            <a:avLst/>
          </a:prstGeom>
          <a:solidFill>
            <a:srgbClr val="FFF2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Raleway"/>
                <a:ea typeface="Raleway"/>
                <a:cs typeface="Raleway"/>
                <a:sym typeface="Raleway"/>
              </a:rPr>
              <a:t>Leadership &amp; Communications</a:t>
            </a:r>
            <a:endParaRPr>
              <a:latin typeface="Raleway"/>
              <a:ea typeface="Raleway"/>
              <a:cs typeface="Raleway"/>
              <a:sym typeface="Raleway"/>
            </a:endParaRPr>
          </a:p>
        </p:txBody>
      </p:sp>
      <p:sp>
        <p:nvSpPr>
          <p:cNvPr id="211" name="Google Shape;211;p29"/>
          <p:cNvSpPr/>
          <p:nvPr/>
        </p:nvSpPr>
        <p:spPr>
          <a:xfrm>
            <a:off x="1730100" y="3824625"/>
            <a:ext cx="1839000" cy="411900"/>
          </a:xfrm>
          <a:prstGeom prst="rect">
            <a:avLst/>
          </a:prstGeom>
          <a:solidFill>
            <a:srgbClr val="FFF2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Raleway"/>
                <a:ea typeface="Raleway"/>
                <a:cs typeface="Raleway"/>
                <a:sym typeface="Raleway"/>
              </a:rPr>
              <a:t>Other Community Resource Partners</a:t>
            </a:r>
            <a:endParaRPr>
              <a:latin typeface="Raleway"/>
              <a:ea typeface="Raleway"/>
              <a:cs typeface="Raleway"/>
              <a:sym typeface="Raleway"/>
            </a:endParaRPr>
          </a:p>
        </p:txBody>
      </p:sp>
      <p:sp>
        <p:nvSpPr>
          <p:cNvPr id="212" name="Google Shape;212;p29"/>
          <p:cNvSpPr/>
          <p:nvPr/>
        </p:nvSpPr>
        <p:spPr>
          <a:xfrm>
            <a:off x="61000" y="1376475"/>
            <a:ext cx="2395200" cy="224400"/>
          </a:xfrm>
          <a:prstGeom prst="rect">
            <a:avLst/>
          </a:prstGeom>
          <a:solidFill>
            <a:srgbClr val="FFF2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Raleway"/>
                <a:ea typeface="Raleway"/>
                <a:cs typeface="Raleway"/>
                <a:sym typeface="Raleway"/>
              </a:rPr>
              <a:t>Technical Assistance</a:t>
            </a:r>
            <a:endParaRPr>
              <a:latin typeface="Raleway"/>
              <a:ea typeface="Raleway"/>
              <a:cs typeface="Raleway"/>
              <a:sym typeface="Raleway"/>
            </a:endParaRPr>
          </a:p>
        </p:txBody>
      </p:sp>
      <p:cxnSp>
        <p:nvCxnSpPr>
          <p:cNvPr id="213" name="Google Shape;213;p29"/>
          <p:cNvCxnSpPr>
            <a:stCxn id="207" idx="2"/>
            <a:endCxn id="209" idx="0"/>
          </p:cNvCxnSpPr>
          <p:nvPr/>
        </p:nvCxnSpPr>
        <p:spPr>
          <a:xfrm flipH="1" rot="-5400000">
            <a:off x="5929850" y="125475"/>
            <a:ext cx="710100" cy="3100500"/>
          </a:xfrm>
          <a:prstGeom prst="bentConnector3">
            <a:avLst>
              <a:gd fmla="val 49995" name="adj1"/>
            </a:avLst>
          </a:prstGeom>
          <a:noFill/>
          <a:ln cap="flat" cmpd="sng" w="28575">
            <a:solidFill>
              <a:srgbClr val="000000"/>
            </a:solidFill>
            <a:prstDash val="solid"/>
            <a:round/>
            <a:headEnd len="med" w="med" type="none"/>
            <a:tailEnd len="med" w="med" type="none"/>
          </a:ln>
        </p:spPr>
      </p:cxnSp>
      <p:cxnSp>
        <p:nvCxnSpPr>
          <p:cNvPr id="214" name="Google Shape;214;p29"/>
          <p:cNvCxnSpPr>
            <a:stCxn id="207" idx="2"/>
            <a:endCxn id="208" idx="0"/>
          </p:cNvCxnSpPr>
          <p:nvPr/>
        </p:nvCxnSpPr>
        <p:spPr>
          <a:xfrm rot="5400000">
            <a:off x="2662550" y="-41325"/>
            <a:ext cx="710100" cy="3434100"/>
          </a:xfrm>
          <a:prstGeom prst="bentConnector3">
            <a:avLst>
              <a:gd fmla="val 49995" name="adj1"/>
            </a:avLst>
          </a:prstGeom>
          <a:noFill/>
          <a:ln cap="flat" cmpd="sng" w="28575">
            <a:solidFill>
              <a:srgbClr val="000000"/>
            </a:solidFill>
            <a:prstDash val="solid"/>
            <a:round/>
            <a:headEnd len="med" w="med" type="none"/>
            <a:tailEnd len="med" w="med" type="none"/>
          </a:ln>
        </p:spPr>
      </p:cxnSp>
      <p:sp>
        <p:nvSpPr>
          <p:cNvPr id="215" name="Google Shape;215;p29"/>
          <p:cNvSpPr/>
          <p:nvPr/>
        </p:nvSpPr>
        <p:spPr>
          <a:xfrm>
            <a:off x="2542913" y="1993638"/>
            <a:ext cx="1707900" cy="1364100"/>
          </a:xfrm>
          <a:prstGeom prst="rect">
            <a:avLst/>
          </a:prstGeom>
          <a:solidFill>
            <a:srgbClr val="27C7BD"/>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latin typeface="Raleway"/>
                <a:ea typeface="Raleway"/>
                <a:cs typeface="Raleway"/>
                <a:sym typeface="Raleway"/>
              </a:rPr>
              <a:t>Unit Team</a:t>
            </a:r>
            <a:endParaRPr b="1" sz="1500">
              <a:latin typeface="Raleway"/>
              <a:ea typeface="Raleway"/>
              <a:cs typeface="Raleway"/>
              <a:sym typeface="Raleway"/>
            </a:endParaRPr>
          </a:p>
          <a:p>
            <a:pPr indent="0" lvl="0" marL="0" rtl="0" algn="l">
              <a:spcBef>
                <a:spcPts val="0"/>
              </a:spcBef>
              <a:spcAft>
                <a:spcPts val="0"/>
              </a:spcAft>
              <a:buNone/>
            </a:pPr>
            <a:r>
              <a:rPr lang="en" sz="1100">
                <a:latin typeface="Raleway"/>
                <a:ea typeface="Raleway"/>
                <a:cs typeface="Raleway"/>
                <a:sym typeface="Raleway"/>
              </a:rPr>
              <a:t>→ Dedicated Unit Locators</a:t>
            </a:r>
            <a:endParaRPr sz="1100">
              <a:latin typeface="Raleway"/>
              <a:ea typeface="Raleway"/>
              <a:cs typeface="Raleway"/>
              <a:sym typeface="Raleway"/>
            </a:endParaRPr>
          </a:p>
          <a:p>
            <a:pPr indent="0" lvl="0" marL="0" rtl="0" algn="l">
              <a:spcBef>
                <a:spcPts val="0"/>
              </a:spcBef>
              <a:spcAft>
                <a:spcPts val="0"/>
              </a:spcAft>
              <a:buNone/>
            </a:pPr>
            <a:r>
              <a:rPr lang="en" sz="1100">
                <a:latin typeface="Raleway"/>
                <a:ea typeface="Raleway"/>
                <a:cs typeface="Raleway"/>
                <a:sym typeface="Raleway"/>
              </a:rPr>
              <a:t>→ Unit Inspectors</a:t>
            </a:r>
            <a:endParaRPr sz="1100">
              <a:latin typeface="Raleway"/>
              <a:ea typeface="Raleway"/>
              <a:cs typeface="Raleway"/>
              <a:sym typeface="Raleway"/>
            </a:endParaRPr>
          </a:p>
          <a:p>
            <a:pPr indent="0" lvl="0" marL="0" rtl="0" algn="l">
              <a:spcBef>
                <a:spcPts val="0"/>
              </a:spcBef>
              <a:spcAft>
                <a:spcPts val="0"/>
              </a:spcAft>
              <a:buNone/>
            </a:pPr>
            <a:r>
              <a:t/>
            </a:r>
            <a:endParaRPr sz="1100">
              <a:latin typeface="Raleway"/>
              <a:ea typeface="Raleway"/>
              <a:cs typeface="Raleway"/>
              <a:sym typeface="Raleway"/>
            </a:endParaRPr>
          </a:p>
          <a:p>
            <a:pPr indent="0" lvl="0" marL="0" rtl="0" algn="ctr">
              <a:spcBef>
                <a:spcPts val="0"/>
              </a:spcBef>
              <a:spcAft>
                <a:spcPts val="0"/>
              </a:spcAft>
              <a:buNone/>
            </a:pPr>
            <a:r>
              <a:t/>
            </a:r>
            <a:endParaRPr>
              <a:latin typeface="Raleway"/>
              <a:ea typeface="Raleway"/>
              <a:cs typeface="Raleway"/>
              <a:sym typeface="Raleway"/>
            </a:endParaRPr>
          </a:p>
        </p:txBody>
      </p:sp>
      <p:sp>
        <p:nvSpPr>
          <p:cNvPr id="216" name="Google Shape;216;p29"/>
          <p:cNvSpPr/>
          <p:nvPr/>
        </p:nvSpPr>
        <p:spPr>
          <a:xfrm>
            <a:off x="4569088" y="1993638"/>
            <a:ext cx="1989000" cy="1364100"/>
          </a:xfrm>
          <a:prstGeom prst="rect">
            <a:avLst/>
          </a:prstGeom>
          <a:solidFill>
            <a:srgbClr val="27C7BD"/>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500">
              <a:latin typeface="Raleway"/>
              <a:ea typeface="Raleway"/>
              <a:cs typeface="Raleway"/>
              <a:sym typeface="Raleway"/>
            </a:endParaRPr>
          </a:p>
          <a:p>
            <a:pPr indent="0" lvl="0" marL="0" rtl="0" algn="ctr">
              <a:spcBef>
                <a:spcPts val="0"/>
              </a:spcBef>
              <a:spcAft>
                <a:spcPts val="0"/>
              </a:spcAft>
              <a:buNone/>
            </a:pPr>
            <a:r>
              <a:t/>
            </a:r>
            <a:endParaRPr b="1" sz="1500">
              <a:latin typeface="Raleway"/>
              <a:ea typeface="Raleway"/>
              <a:cs typeface="Raleway"/>
              <a:sym typeface="Raleway"/>
            </a:endParaRPr>
          </a:p>
          <a:p>
            <a:pPr indent="0" lvl="0" marL="0" rtl="0" algn="ctr">
              <a:spcBef>
                <a:spcPts val="0"/>
              </a:spcBef>
              <a:spcAft>
                <a:spcPts val="0"/>
              </a:spcAft>
              <a:buNone/>
            </a:pPr>
            <a:r>
              <a:rPr b="1" lang="en" sz="1500">
                <a:latin typeface="Raleway"/>
                <a:ea typeface="Raleway"/>
                <a:cs typeface="Raleway"/>
                <a:sym typeface="Raleway"/>
              </a:rPr>
              <a:t>Housing Team</a:t>
            </a:r>
            <a:endParaRPr b="1" sz="1500">
              <a:latin typeface="Raleway"/>
              <a:ea typeface="Raleway"/>
              <a:cs typeface="Raleway"/>
              <a:sym typeface="Raleway"/>
            </a:endParaRPr>
          </a:p>
          <a:p>
            <a:pPr indent="0" lvl="0" marL="0" rtl="0" algn="l">
              <a:spcBef>
                <a:spcPts val="0"/>
              </a:spcBef>
              <a:spcAft>
                <a:spcPts val="0"/>
              </a:spcAft>
              <a:buNone/>
            </a:pPr>
            <a:r>
              <a:rPr lang="en" sz="1100">
                <a:latin typeface="Raleway"/>
                <a:ea typeface="Raleway"/>
                <a:cs typeface="Raleway"/>
                <a:sym typeface="Raleway"/>
              </a:rPr>
              <a:t>→ Housing Subsidy Providers</a:t>
            </a:r>
            <a:endParaRPr sz="1100">
              <a:latin typeface="Raleway"/>
              <a:ea typeface="Raleway"/>
              <a:cs typeface="Raleway"/>
              <a:sym typeface="Raleway"/>
            </a:endParaRPr>
          </a:p>
          <a:p>
            <a:pPr indent="0" lvl="0" marL="0" rtl="0" algn="l">
              <a:spcBef>
                <a:spcPts val="0"/>
              </a:spcBef>
              <a:spcAft>
                <a:spcPts val="0"/>
              </a:spcAft>
              <a:buNone/>
            </a:pPr>
            <a:r>
              <a:rPr lang="en" sz="1100">
                <a:latin typeface="Raleway"/>
                <a:ea typeface="Raleway"/>
                <a:cs typeface="Raleway"/>
                <a:sym typeface="Raleway"/>
              </a:rPr>
              <a:t>→ Housing Case Managers</a:t>
            </a:r>
            <a:endParaRPr sz="1100">
              <a:latin typeface="Raleway"/>
              <a:ea typeface="Raleway"/>
              <a:cs typeface="Raleway"/>
              <a:sym typeface="Raleway"/>
            </a:endParaRPr>
          </a:p>
          <a:p>
            <a:pPr indent="0" lvl="0" marL="0" rtl="0" algn="l">
              <a:spcBef>
                <a:spcPts val="0"/>
              </a:spcBef>
              <a:spcAft>
                <a:spcPts val="0"/>
              </a:spcAft>
              <a:buNone/>
            </a:pPr>
            <a:r>
              <a:rPr lang="en" sz="1100">
                <a:latin typeface="Raleway"/>
                <a:ea typeface="Raleway"/>
                <a:cs typeface="Raleway"/>
                <a:sym typeface="Raleway"/>
              </a:rPr>
              <a:t>→ Furniture/ Welcome Home Kit/Move-In Coordinators</a:t>
            </a:r>
            <a:endParaRPr sz="1100">
              <a:latin typeface="Raleway"/>
              <a:ea typeface="Raleway"/>
              <a:cs typeface="Raleway"/>
              <a:sym typeface="Raleway"/>
            </a:endParaRPr>
          </a:p>
          <a:p>
            <a:pPr indent="0" lvl="0" marL="0" rtl="0" algn="l">
              <a:spcBef>
                <a:spcPts val="0"/>
              </a:spcBef>
              <a:spcAft>
                <a:spcPts val="0"/>
              </a:spcAft>
              <a:buNone/>
            </a:pPr>
            <a:r>
              <a:t/>
            </a:r>
            <a:endParaRPr sz="1100">
              <a:latin typeface="Raleway"/>
              <a:ea typeface="Raleway"/>
              <a:cs typeface="Raleway"/>
              <a:sym typeface="Raleway"/>
            </a:endParaRPr>
          </a:p>
          <a:p>
            <a:pPr indent="0" lvl="0" marL="0" rtl="0" algn="ctr">
              <a:spcBef>
                <a:spcPts val="0"/>
              </a:spcBef>
              <a:spcAft>
                <a:spcPts val="0"/>
              </a:spcAft>
              <a:buNone/>
            </a:pPr>
            <a:r>
              <a:t/>
            </a:r>
            <a:endParaRPr>
              <a:latin typeface="Raleway"/>
              <a:ea typeface="Raleway"/>
              <a:cs typeface="Raleway"/>
              <a:sym typeface="Raleway"/>
            </a:endParaRPr>
          </a:p>
        </p:txBody>
      </p:sp>
      <p:cxnSp>
        <p:nvCxnSpPr>
          <p:cNvPr id="217" name="Google Shape;217;p29"/>
          <p:cNvCxnSpPr>
            <a:stCxn id="216" idx="0"/>
            <a:endCxn id="215" idx="0"/>
          </p:cNvCxnSpPr>
          <p:nvPr/>
        </p:nvCxnSpPr>
        <p:spPr>
          <a:xfrm rot="5400000">
            <a:off x="4479988" y="910638"/>
            <a:ext cx="600" cy="2166600"/>
          </a:xfrm>
          <a:prstGeom prst="bentConnector3">
            <a:avLst>
              <a:gd fmla="val -50935417" name="adj1"/>
            </a:avLst>
          </a:prstGeom>
          <a:noFill/>
          <a:ln cap="flat" cmpd="sng" w="28575">
            <a:solidFill>
              <a:schemeClr val="dk2"/>
            </a:solidFill>
            <a:prstDash val="solid"/>
            <a:round/>
            <a:headEnd len="med" w="med" type="none"/>
            <a:tailEnd len="med" w="med"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0"/>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D2H Process</a:t>
            </a:r>
            <a:endParaRPr/>
          </a:p>
        </p:txBody>
      </p:sp>
      <p:grpSp>
        <p:nvGrpSpPr>
          <p:cNvPr id="223" name="Google Shape;223;p30"/>
          <p:cNvGrpSpPr/>
          <p:nvPr/>
        </p:nvGrpSpPr>
        <p:grpSpPr>
          <a:xfrm>
            <a:off x="60424" y="1403105"/>
            <a:ext cx="2184359" cy="3422420"/>
            <a:chOff x="-80575" y="1532164"/>
            <a:chExt cx="2726700" cy="3422420"/>
          </a:xfrm>
        </p:grpSpPr>
        <p:sp>
          <p:nvSpPr>
            <p:cNvPr id="224" name="Google Shape;224;p30"/>
            <p:cNvSpPr/>
            <p:nvPr/>
          </p:nvSpPr>
          <p:spPr>
            <a:xfrm>
              <a:off x="-80575" y="1532164"/>
              <a:ext cx="2726700" cy="669000"/>
            </a:xfrm>
            <a:prstGeom prst="homePlate">
              <a:avLst>
                <a:gd fmla="val 50000" name="adj"/>
              </a:avLst>
            </a:prstGeom>
            <a:solidFill>
              <a:srgbClr val="801F1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Raleway"/>
                  <a:ea typeface="Raleway"/>
                  <a:cs typeface="Raleway"/>
                  <a:sym typeface="Raleway"/>
                </a:rPr>
                <a:t>Identify Encampment/Zone</a:t>
              </a:r>
              <a:endParaRPr>
                <a:solidFill>
                  <a:schemeClr val="lt1"/>
                </a:solidFill>
                <a:latin typeface="Raleway"/>
                <a:ea typeface="Raleway"/>
                <a:cs typeface="Raleway"/>
                <a:sym typeface="Raleway"/>
              </a:endParaRPr>
            </a:p>
          </p:txBody>
        </p:sp>
        <p:sp>
          <p:nvSpPr>
            <p:cNvPr id="225" name="Google Shape;225;p30"/>
            <p:cNvSpPr txBox="1"/>
            <p:nvPr/>
          </p:nvSpPr>
          <p:spPr>
            <a:xfrm>
              <a:off x="209807" y="2338884"/>
              <a:ext cx="2232300" cy="26157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888888"/>
                </a:buClr>
                <a:buSzPts val="1200"/>
                <a:buFont typeface="Raleway"/>
                <a:buChar char="●"/>
              </a:pPr>
              <a:r>
                <a:rPr lang="en" sz="1200">
                  <a:solidFill>
                    <a:srgbClr val="888888"/>
                  </a:solidFill>
                  <a:latin typeface="Raleway"/>
                  <a:ea typeface="Raleway"/>
                  <a:cs typeface="Raleway"/>
                  <a:sym typeface="Raleway"/>
                </a:rPr>
                <a:t>Assess site (map, size)</a:t>
              </a:r>
              <a:endParaRPr sz="1200">
                <a:solidFill>
                  <a:srgbClr val="888888"/>
                </a:solidFill>
                <a:latin typeface="Raleway"/>
                <a:ea typeface="Raleway"/>
                <a:cs typeface="Raleway"/>
                <a:sym typeface="Raleway"/>
              </a:endParaRPr>
            </a:p>
            <a:p>
              <a:pPr indent="-304800" lvl="0" marL="457200" rtl="0" algn="l">
                <a:lnSpc>
                  <a:spcPct val="115000"/>
                </a:lnSpc>
                <a:spcBef>
                  <a:spcPts val="0"/>
                </a:spcBef>
                <a:spcAft>
                  <a:spcPts val="0"/>
                </a:spcAft>
                <a:buClr>
                  <a:srgbClr val="888888"/>
                </a:buClr>
                <a:buSzPts val="1200"/>
                <a:buFont typeface="Raleway"/>
                <a:buChar char="●"/>
              </a:pPr>
              <a:r>
                <a:rPr lang="en" sz="1200">
                  <a:solidFill>
                    <a:srgbClr val="888888"/>
                  </a:solidFill>
                  <a:latin typeface="Raleway"/>
                  <a:ea typeface="Raleway"/>
                  <a:cs typeface="Raleway"/>
                  <a:sym typeface="Raleway"/>
                </a:rPr>
                <a:t>Engage Residents</a:t>
              </a:r>
              <a:endParaRPr sz="1200">
                <a:solidFill>
                  <a:srgbClr val="888888"/>
                </a:solidFill>
                <a:latin typeface="Raleway"/>
                <a:ea typeface="Raleway"/>
                <a:cs typeface="Raleway"/>
                <a:sym typeface="Raleway"/>
              </a:endParaRPr>
            </a:p>
            <a:p>
              <a:pPr indent="-304800" lvl="0" marL="457200" rtl="0" algn="l">
                <a:lnSpc>
                  <a:spcPct val="115000"/>
                </a:lnSpc>
                <a:spcBef>
                  <a:spcPts val="0"/>
                </a:spcBef>
                <a:spcAft>
                  <a:spcPts val="0"/>
                </a:spcAft>
                <a:buClr>
                  <a:srgbClr val="888888"/>
                </a:buClr>
                <a:buSzPts val="1200"/>
                <a:buFont typeface="Raleway"/>
                <a:buChar char="●"/>
              </a:pPr>
              <a:r>
                <a:rPr lang="en" sz="1200">
                  <a:solidFill>
                    <a:srgbClr val="888888"/>
                  </a:solidFill>
                  <a:latin typeface="Raleway"/>
                  <a:ea typeface="Raleway"/>
                  <a:cs typeface="Raleway"/>
                  <a:sym typeface="Raleway"/>
                </a:rPr>
                <a:t>CE assessments</a:t>
              </a:r>
              <a:endParaRPr sz="1200">
                <a:solidFill>
                  <a:srgbClr val="888888"/>
                </a:solidFill>
                <a:latin typeface="Raleway"/>
                <a:ea typeface="Raleway"/>
                <a:cs typeface="Raleway"/>
                <a:sym typeface="Raleway"/>
              </a:endParaRPr>
            </a:p>
            <a:p>
              <a:pPr indent="-304800" lvl="0" marL="457200" rtl="0" algn="l">
                <a:lnSpc>
                  <a:spcPct val="115000"/>
                </a:lnSpc>
                <a:spcBef>
                  <a:spcPts val="0"/>
                </a:spcBef>
                <a:spcAft>
                  <a:spcPts val="0"/>
                </a:spcAft>
                <a:buClr>
                  <a:srgbClr val="888888"/>
                </a:buClr>
                <a:buSzPts val="1200"/>
                <a:buFont typeface="Raleway"/>
                <a:buChar char="●"/>
              </a:pPr>
              <a:r>
                <a:rPr lang="en" sz="1200">
                  <a:solidFill>
                    <a:srgbClr val="888888"/>
                  </a:solidFill>
                  <a:latin typeface="Raleway"/>
                  <a:ea typeface="Raleway"/>
                  <a:cs typeface="Raleway"/>
                  <a:sym typeface="Raleway"/>
                </a:rPr>
                <a:t>Finalize BNL</a:t>
              </a:r>
              <a:endParaRPr sz="1200">
                <a:solidFill>
                  <a:srgbClr val="888888"/>
                </a:solidFill>
                <a:latin typeface="Raleway"/>
                <a:ea typeface="Raleway"/>
                <a:cs typeface="Raleway"/>
                <a:sym typeface="Raleway"/>
              </a:endParaRPr>
            </a:p>
            <a:p>
              <a:pPr indent="-304800" lvl="0" marL="457200" rtl="0" algn="l">
                <a:lnSpc>
                  <a:spcPct val="115000"/>
                </a:lnSpc>
                <a:spcBef>
                  <a:spcPts val="0"/>
                </a:spcBef>
                <a:spcAft>
                  <a:spcPts val="0"/>
                </a:spcAft>
                <a:buClr>
                  <a:srgbClr val="888888"/>
                </a:buClr>
                <a:buSzPts val="1200"/>
                <a:buFont typeface="Raleway"/>
                <a:buChar char="●"/>
              </a:pPr>
              <a:r>
                <a:rPr lang="en" sz="1200">
                  <a:solidFill>
                    <a:srgbClr val="888888"/>
                  </a:solidFill>
                  <a:latin typeface="Raleway"/>
                  <a:ea typeface="Raleway"/>
                  <a:cs typeface="Raleway"/>
                  <a:sym typeface="Raleway"/>
                </a:rPr>
                <a:t>Collect documents</a:t>
              </a:r>
              <a:endParaRPr sz="1200">
                <a:solidFill>
                  <a:srgbClr val="888888"/>
                </a:solidFill>
                <a:latin typeface="Raleway"/>
                <a:ea typeface="Raleway"/>
                <a:cs typeface="Raleway"/>
                <a:sym typeface="Raleway"/>
              </a:endParaRPr>
            </a:p>
          </p:txBody>
        </p:sp>
      </p:grpSp>
      <p:grpSp>
        <p:nvGrpSpPr>
          <p:cNvPr id="226" name="Google Shape;226;p30"/>
          <p:cNvGrpSpPr/>
          <p:nvPr/>
        </p:nvGrpSpPr>
        <p:grpSpPr>
          <a:xfrm>
            <a:off x="1862699" y="1403100"/>
            <a:ext cx="2146636" cy="3483050"/>
            <a:chOff x="2194050" y="1532175"/>
            <a:chExt cx="2541300" cy="3483050"/>
          </a:xfrm>
        </p:grpSpPr>
        <p:sp>
          <p:nvSpPr>
            <p:cNvPr id="227" name="Google Shape;227;p30"/>
            <p:cNvSpPr/>
            <p:nvPr/>
          </p:nvSpPr>
          <p:spPr>
            <a:xfrm>
              <a:off x="2194050" y="1532175"/>
              <a:ext cx="2541300" cy="669000"/>
            </a:xfrm>
            <a:prstGeom prst="chevron">
              <a:avLst>
                <a:gd fmla="val 50000" name="adj"/>
              </a:avLst>
            </a:prstGeom>
            <a:solidFill>
              <a:srgbClr val="A7291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Raleway"/>
                  <a:ea typeface="Raleway"/>
                  <a:cs typeface="Raleway"/>
                  <a:sym typeface="Raleway"/>
                </a:rPr>
                <a:t>Identify Housing</a:t>
              </a:r>
              <a:endParaRPr>
                <a:solidFill>
                  <a:schemeClr val="lt1"/>
                </a:solidFill>
                <a:latin typeface="Raleway"/>
                <a:ea typeface="Raleway"/>
                <a:cs typeface="Raleway"/>
                <a:sym typeface="Raleway"/>
              </a:endParaRPr>
            </a:p>
          </p:txBody>
        </p:sp>
        <p:sp>
          <p:nvSpPr>
            <p:cNvPr id="228" name="Google Shape;228;p30"/>
            <p:cNvSpPr txBox="1"/>
            <p:nvPr/>
          </p:nvSpPr>
          <p:spPr>
            <a:xfrm>
              <a:off x="2512202" y="2399525"/>
              <a:ext cx="1905000" cy="26157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888888"/>
                </a:buClr>
                <a:buSzPts val="1200"/>
                <a:buFont typeface="Raleway"/>
                <a:buChar char="●"/>
              </a:pPr>
              <a:r>
                <a:rPr lang="en" sz="1200">
                  <a:solidFill>
                    <a:srgbClr val="888888"/>
                  </a:solidFill>
                  <a:latin typeface="Raleway"/>
                  <a:ea typeface="Raleway"/>
                  <a:cs typeface="Raleway"/>
                  <a:sym typeface="Raleway"/>
                </a:rPr>
                <a:t>Engage landlords</a:t>
              </a:r>
              <a:endParaRPr sz="1200">
                <a:solidFill>
                  <a:srgbClr val="888888"/>
                </a:solidFill>
                <a:latin typeface="Raleway"/>
                <a:ea typeface="Raleway"/>
                <a:cs typeface="Raleway"/>
                <a:sym typeface="Raleway"/>
              </a:endParaRPr>
            </a:p>
            <a:p>
              <a:pPr indent="-304800" lvl="0" marL="457200" rtl="0" algn="l">
                <a:lnSpc>
                  <a:spcPct val="115000"/>
                </a:lnSpc>
                <a:spcBef>
                  <a:spcPts val="0"/>
                </a:spcBef>
                <a:spcAft>
                  <a:spcPts val="0"/>
                </a:spcAft>
                <a:buClr>
                  <a:srgbClr val="888888"/>
                </a:buClr>
                <a:buSzPts val="1200"/>
                <a:buFont typeface="Raleway"/>
                <a:buChar char="●"/>
              </a:pPr>
              <a:r>
                <a:rPr lang="en" sz="1200">
                  <a:solidFill>
                    <a:srgbClr val="888888"/>
                  </a:solidFill>
                  <a:latin typeface="Raleway"/>
                  <a:ea typeface="Raleway"/>
                  <a:cs typeface="Raleway"/>
                  <a:sym typeface="Raleway"/>
                </a:rPr>
                <a:t>Identify units</a:t>
              </a:r>
              <a:endParaRPr sz="1200">
                <a:solidFill>
                  <a:srgbClr val="888888"/>
                </a:solidFill>
                <a:latin typeface="Raleway"/>
                <a:ea typeface="Raleway"/>
                <a:cs typeface="Raleway"/>
                <a:sym typeface="Raleway"/>
              </a:endParaRPr>
            </a:p>
            <a:p>
              <a:pPr indent="-304800" lvl="0" marL="457200" rtl="0" algn="l">
                <a:lnSpc>
                  <a:spcPct val="115000"/>
                </a:lnSpc>
                <a:spcBef>
                  <a:spcPts val="0"/>
                </a:spcBef>
                <a:spcAft>
                  <a:spcPts val="0"/>
                </a:spcAft>
                <a:buClr>
                  <a:srgbClr val="888888"/>
                </a:buClr>
                <a:buSzPts val="1200"/>
                <a:buFont typeface="Raleway"/>
                <a:buChar char="●"/>
              </a:pPr>
              <a:r>
                <a:rPr lang="en" sz="1200">
                  <a:solidFill>
                    <a:srgbClr val="888888"/>
                  </a:solidFill>
                  <a:latin typeface="Raleway"/>
                  <a:ea typeface="Raleway"/>
                  <a:cs typeface="Raleway"/>
                  <a:sym typeface="Raleway"/>
                </a:rPr>
                <a:t>Secure and inspect units</a:t>
              </a:r>
              <a:endParaRPr sz="1200">
                <a:solidFill>
                  <a:srgbClr val="888888"/>
                </a:solidFill>
                <a:latin typeface="Raleway"/>
                <a:ea typeface="Raleway"/>
                <a:cs typeface="Raleway"/>
                <a:sym typeface="Raleway"/>
              </a:endParaRPr>
            </a:p>
          </p:txBody>
        </p:sp>
      </p:grpSp>
      <p:grpSp>
        <p:nvGrpSpPr>
          <p:cNvPr id="229" name="Google Shape;229;p30"/>
          <p:cNvGrpSpPr/>
          <p:nvPr/>
        </p:nvGrpSpPr>
        <p:grpSpPr>
          <a:xfrm>
            <a:off x="3666914" y="1403100"/>
            <a:ext cx="2146636" cy="3341575"/>
            <a:chOff x="4329974" y="1189775"/>
            <a:chExt cx="2541300" cy="3341575"/>
          </a:xfrm>
        </p:grpSpPr>
        <p:sp>
          <p:nvSpPr>
            <p:cNvPr id="230" name="Google Shape;230;p30"/>
            <p:cNvSpPr/>
            <p:nvPr/>
          </p:nvSpPr>
          <p:spPr>
            <a:xfrm>
              <a:off x="4329974" y="1189775"/>
              <a:ext cx="2541300" cy="669000"/>
            </a:xfrm>
            <a:prstGeom prst="chevron">
              <a:avLst>
                <a:gd fmla="val 50000" name="adj"/>
              </a:avLst>
            </a:prstGeom>
            <a:solidFill>
              <a:srgbClr val="B02B2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Raleway"/>
                  <a:ea typeface="Raleway"/>
                  <a:cs typeface="Raleway"/>
                  <a:sym typeface="Raleway"/>
                </a:rPr>
                <a:t>Housing</a:t>
              </a:r>
              <a:endParaRPr>
                <a:solidFill>
                  <a:schemeClr val="lt1"/>
                </a:solidFill>
                <a:latin typeface="Raleway"/>
                <a:ea typeface="Raleway"/>
                <a:cs typeface="Raleway"/>
                <a:sym typeface="Raleway"/>
              </a:endParaRPr>
            </a:p>
          </p:txBody>
        </p:sp>
        <p:sp>
          <p:nvSpPr>
            <p:cNvPr id="231" name="Google Shape;231;p30"/>
            <p:cNvSpPr txBox="1"/>
            <p:nvPr/>
          </p:nvSpPr>
          <p:spPr>
            <a:xfrm>
              <a:off x="4546779" y="1915650"/>
              <a:ext cx="2165400" cy="26157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888888"/>
                </a:buClr>
                <a:buSzPts val="1200"/>
                <a:buFont typeface="Raleway"/>
                <a:buChar char="●"/>
              </a:pPr>
              <a:r>
                <a:rPr lang="en" sz="1200">
                  <a:solidFill>
                    <a:srgbClr val="888888"/>
                  </a:solidFill>
                  <a:latin typeface="Raleway"/>
                  <a:ea typeface="Raleway"/>
                  <a:cs typeface="Raleway"/>
                  <a:sym typeface="Raleway"/>
                </a:rPr>
                <a:t>Enroll in program</a:t>
              </a:r>
              <a:endParaRPr sz="1200">
                <a:solidFill>
                  <a:srgbClr val="888888"/>
                </a:solidFill>
                <a:latin typeface="Raleway"/>
                <a:ea typeface="Raleway"/>
                <a:cs typeface="Raleway"/>
                <a:sym typeface="Raleway"/>
              </a:endParaRPr>
            </a:p>
            <a:p>
              <a:pPr indent="-304800" lvl="0" marL="457200" rtl="0" algn="l">
                <a:lnSpc>
                  <a:spcPct val="115000"/>
                </a:lnSpc>
                <a:spcBef>
                  <a:spcPts val="0"/>
                </a:spcBef>
                <a:spcAft>
                  <a:spcPts val="0"/>
                </a:spcAft>
                <a:buClr>
                  <a:srgbClr val="888888"/>
                </a:buClr>
                <a:buSzPts val="1200"/>
                <a:buFont typeface="Raleway"/>
                <a:buChar char="●"/>
              </a:pPr>
              <a:r>
                <a:rPr lang="en" sz="1200">
                  <a:solidFill>
                    <a:srgbClr val="888888"/>
                  </a:solidFill>
                  <a:latin typeface="Raleway"/>
                  <a:ea typeface="Raleway"/>
                  <a:cs typeface="Raleway"/>
                  <a:sym typeface="Raleway"/>
                </a:rPr>
                <a:t>Apply for units</a:t>
              </a:r>
              <a:endParaRPr sz="1200">
                <a:solidFill>
                  <a:srgbClr val="888888"/>
                </a:solidFill>
                <a:latin typeface="Raleway"/>
                <a:ea typeface="Raleway"/>
                <a:cs typeface="Raleway"/>
                <a:sym typeface="Raleway"/>
              </a:endParaRPr>
            </a:p>
            <a:p>
              <a:pPr indent="-304800" lvl="0" marL="457200" rtl="0" algn="l">
                <a:lnSpc>
                  <a:spcPct val="115000"/>
                </a:lnSpc>
                <a:spcBef>
                  <a:spcPts val="0"/>
                </a:spcBef>
                <a:spcAft>
                  <a:spcPts val="0"/>
                </a:spcAft>
                <a:buClr>
                  <a:srgbClr val="888888"/>
                </a:buClr>
                <a:buSzPts val="1200"/>
                <a:buFont typeface="Raleway"/>
                <a:buChar char="●"/>
              </a:pPr>
              <a:r>
                <a:rPr lang="en" sz="1200">
                  <a:solidFill>
                    <a:srgbClr val="888888"/>
                  </a:solidFill>
                  <a:latin typeface="Raleway"/>
                  <a:ea typeface="Raleway"/>
                  <a:cs typeface="Raleway"/>
                  <a:sym typeface="Raleway"/>
                </a:rPr>
                <a:t>Move in</a:t>
              </a:r>
              <a:endParaRPr sz="1200">
                <a:solidFill>
                  <a:srgbClr val="888888"/>
                </a:solidFill>
                <a:latin typeface="Raleway"/>
                <a:ea typeface="Raleway"/>
                <a:cs typeface="Raleway"/>
                <a:sym typeface="Raleway"/>
              </a:endParaRPr>
            </a:p>
            <a:p>
              <a:pPr indent="-304800" lvl="0" marL="457200" rtl="0" algn="l">
                <a:lnSpc>
                  <a:spcPct val="115000"/>
                </a:lnSpc>
                <a:spcBef>
                  <a:spcPts val="0"/>
                </a:spcBef>
                <a:spcAft>
                  <a:spcPts val="0"/>
                </a:spcAft>
                <a:buClr>
                  <a:srgbClr val="888888"/>
                </a:buClr>
                <a:buSzPts val="1200"/>
                <a:buFont typeface="Raleway"/>
                <a:buChar char="●"/>
              </a:pPr>
              <a:r>
                <a:rPr lang="en" sz="1200">
                  <a:solidFill>
                    <a:srgbClr val="888888"/>
                  </a:solidFill>
                  <a:latin typeface="Raleway"/>
                  <a:ea typeface="Raleway"/>
                  <a:cs typeface="Raleway"/>
                  <a:sym typeface="Raleway"/>
                </a:rPr>
                <a:t>Weekly-monthly case management</a:t>
              </a:r>
              <a:endParaRPr sz="1200">
                <a:solidFill>
                  <a:srgbClr val="888888"/>
                </a:solidFill>
                <a:latin typeface="Raleway"/>
                <a:ea typeface="Raleway"/>
                <a:cs typeface="Raleway"/>
                <a:sym typeface="Raleway"/>
              </a:endParaRPr>
            </a:p>
            <a:p>
              <a:pPr indent="-304800" lvl="0" marL="457200" rtl="0" algn="l">
                <a:lnSpc>
                  <a:spcPct val="115000"/>
                </a:lnSpc>
                <a:spcBef>
                  <a:spcPts val="0"/>
                </a:spcBef>
                <a:spcAft>
                  <a:spcPts val="0"/>
                </a:spcAft>
                <a:buClr>
                  <a:srgbClr val="888888"/>
                </a:buClr>
                <a:buSzPts val="1200"/>
                <a:buFont typeface="Raleway"/>
                <a:buChar char="●"/>
              </a:pPr>
              <a:r>
                <a:rPr lang="en" sz="1200">
                  <a:solidFill>
                    <a:srgbClr val="888888"/>
                  </a:solidFill>
                  <a:latin typeface="Raleway"/>
                  <a:ea typeface="Raleway"/>
                  <a:cs typeface="Raleway"/>
                  <a:sym typeface="Raleway"/>
                </a:rPr>
                <a:t>12 month transition plan</a:t>
              </a:r>
              <a:endParaRPr sz="1200">
                <a:solidFill>
                  <a:srgbClr val="888888"/>
                </a:solidFill>
                <a:latin typeface="Raleway"/>
                <a:ea typeface="Raleway"/>
                <a:cs typeface="Raleway"/>
                <a:sym typeface="Raleway"/>
              </a:endParaRPr>
            </a:p>
          </p:txBody>
        </p:sp>
      </p:grpSp>
      <p:grpSp>
        <p:nvGrpSpPr>
          <p:cNvPr id="232" name="Google Shape;232;p30"/>
          <p:cNvGrpSpPr/>
          <p:nvPr/>
        </p:nvGrpSpPr>
        <p:grpSpPr>
          <a:xfrm>
            <a:off x="5489265" y="1403100"/>
            <a:ext cx="2146636" cy="3422425"/>
            <a:chOff x="6396739" y="1189775"/>
            <a:chExt cx="2541300" cy="3422425"/>
          </a:xfrm>
        </p:grpSpPr>
        <p:sp>
          <p:nvSpPr>
            <p:cNvPr id="233" name="Google Shape;233;p30"/>
            <p:cNvSpPr/>
            <p:nvPr/>
          </p:nvSpPr>
          <p:spPr>
            <a:xfrm>
              <a:off x="6396739" y="1189775"/>
              <a:ext cx="2541300" cy="669000"/>
            </a:xfrm>
            <a:prstGeom prst="chevron">
              <a:avLst>
                <a:gd fmla="val 50000" name="adj"/>
              </a:avLst>
            </a:prstGeom>
            <a:solidFill>
              <a:srgbClr val="BE2F2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Raleway"/>
                  <a:ea typeface="Raleway"/>
                  <a:cs typeface="Raleway"/>
                  <a:sym typeface="Raleway"/>
                </a:rPr>
                <a:t>Close Encampment</a:t>
              </a:r>
              <a:endParaRPr>
                <a:solidFill>
                  <a:schemeClr val="lt1"/>
                </a:solidFill>
                <a:latin typeface="Raleway"/>
                <a:ea typeface="Raleway"/>
                <a:cs typeface="Raleway"/>
                <a:sym typeface="Raleway"/>
              </a:endParaRPr>
            </a:p>
          </p:txBody>
        </p:sp>
        <p:sp>
          <p:nvSpPr>
            <p:cNvPr id="234" name="Google Shape;234;p30"/>
            <p:cNvSpPr txBox="1"/>
            <p:nvPr/>
          </p:nvSpPr>
          <p:spPr>
            <a:xfrm>
              <a:off x="6525732" y="1996500"/>
              <a:ext cx="1998600" cy="26157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888888"/>
                </a:buClr>
                <a:buSzPts val="1200"/>
                <a:buFont typeface="Raleway"/>
                <a:buChar char="●"/>
              </a:pPr>
              <a:r>
                <a:rPr lang="en" sz="1200">
                  <a:solidFill>
                    <a:srgbClr val="888888"/>
                  </a:solidFill>
                  <a:latin typeface="Raleway"/>
                  <a:ea typeface="Raleway"/>
                  <a:cs typeface="Raleway"/>
                  <a:sym typeface="Raleway"/>
                </a:rPr>
                <a:t>Post notices </a:t>
              </a:r>
              <a:endParaRPr sz="1200">
                <a:solidFill>
                  <a:srgbClr val="888888"/>
                </a:solidFill>
                <a:latin typeface="Raleway"/>
                <a:ea typeface="Raleway"/>
                <a:cs typeface="Raleway"/>
                <a:sym typeface="Raleway"/>
              </a:endParaRPr>
            </a:p>
            <a:p>
              <a:pPr indent="-304800" lvl="0" marL="457200" rtl="0" algn="l">
                <a:lnSpc>
                  <a:spcPct val="115000"/>
                </a:lnSpc>
                <a:spcBef>
                  <a:spcPts val="0"/>
                </a:spcBef>
                <a:spcAft>
                  <a:spcPts val="0"/>
                </a:spcAft>
                <a:buClr>
                  <a:srgbClr val="888888"/>
                </a:buClr>
                <a:buSzPts val="1200"/>
                <a:buFont typeface="Raleway"/>
                <a:buChar char="●"/>
              </a:pPr>
              <a:r>
                <a:rPr lang="en" sz="1200">
                  <a:solidFill>
                    <a:srgbClr val="888888"/>
                  </a:solidFill>
                  <a:latin typeface="Raleway"/>
                  <a:ea typeface="Raleway"/>
                  <a:cs typeface="Raleway"/>
                  <a:sym typeface="Raleway"/>
                </a:rPr>
                <a:t>Clean up and secure site</a:t>
              </a:r>
              <a:endParaRPr sz="1200">
                <a:solidFill>
                  <a:srgbClr val="888888"/>
                </a:solidFill>
                <a:latin typeface="Raleway"/>
                <a:ea typeface="Raleway"/>
                <a:cs typeface="Raleway"/>
                <a:sym typeface="Raleway"/>
              </a:endParaRPr>
            </a:p>
            <a:p>
              <a:pPr indent="-304800" lvl="0" marL="457200" rtl="0" algn="l">
                <a:lnSpc>
                  <a:spcPct val="115000"/>
                </a:lnSpc>
                <a:spcBef>
                  <a:spcPts val="0"/>
                </a:spcBef>
                <a:spcAft>
                  <a:spcPts val="0"/>
                </a:spcAft>
                <a:buClr>
                  <a:srgbClr val="888888"/>
                </a:buClr>
                <a:buSzPts val="1200"/>
                <a:buFont typeface="Raleway"/>
                <a:buChar char="●"/>
              </a:pPr>
              <a:r>
                <a:rPr lang="en" sz="1200">
                  <a:solidFill>
                    <a:srgbClr val="888888"/>
                  </a:solidFill>
                  <a:latin typeface="Raleway"/>
                  <a:ea typeface="Raleway"/>
                  <a:cs typeface="Raleway"/>
                  <a:sym typeface="Raleway"/>
                </a:rPr>
                <a:t>Monitor site</a:t>
              </a:r>
              <a:endParaRPr sz="1200">
                <a:solidFill>
                  <a:srgbClr val="888888"/>
                </a:solidFill>
                <a:latin typeface="Raleway"/>
                <a:ea typeface="Raleway"/>
                <a:cs typeface="Raleway"/>
                <a:sym typeface="Raleway"/>
              </a:endParaRPr>
            </a:p>
            <a:p>
              <a:pPr indent="-304800" lvl="0" marL="457200" rtl="0" algn="l">
                <a:lnSpc>
                  <a:spcPct val="115000"/>
                </a:lnSpc>
                <a:spcBef>
                  <a:spcPts val="0"/>
                </a:spcBef>
                <a:spcAft>
                  <a:spcPts val="0"/>
                </a:spcAft>
                <a:buClr>
                  <a:srgbClr val="888888"/>
                </a:buClr>
                <a:buSzPts val="1200"/>
                <a:buFont typeface="Raleway"/>
                <a:buChar char="●"/>
              </a:pPr>
              <a:r>
                <a:rPr lang="en" sz="1200">
                  <a:solidFill>
                    <a:srgbClr val="888888"/>
                  </a:solidFill>
                  <a:latin typeface="Raleway"/>
                  <a:ea typeface="Raleway"/>
                  <a:cs typeface="Raleway"/>
                  <a:sym typeface="Raleway"/>
                </a:rPr>
                <a:t>Law enforcement patrols</a:t>
              </a:r>
              <a:endParaRPr sz="1200">
                <a:solidFill>
                  <a:srgbClr val="888888"/>
                </a:solidFill>
                <a:latin typeface="Raleway"/>
                <a:ea typeface="Raleway"/>
                <a:cs typeface="Raleway"/>
                <a:sym typeface="Raleway"/>
              </a:endParaRPr>
            </a:p>
          </p:txBody>
        </p:sp>
      </p:grpSp>
      <p:sp>
        <p:nvSpPr>
          <p:cNvPr id="235" name="Google Shape;235;p30"/>
          <p:cNvSpPr txBox="1"/>
          <p:nvPr/>
        </p:nvSpPr>
        <p:spPr>
          <a:xfrm>
            <a:off x="60425" y="835875"/>
            <a:ext cx="7862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888888"/>
                </a:solidFill>
                <a:latin typeface="Raleway"/>
                <a:ea typeface="Raleway"/>
                <a:cs typeface="Raleway"/>
                <a:sym typeface="Raleway"/>
              </a:rPr>
              <a:t>Typically 4-6 week cycle per encampment area- size and housing availability will dictate timeline.</a:t>
            </a:r>
            <a:endParaRPr>
              <a:solidFill>
                <a:srgbClr val="888888"/>
              </a:solidFill>
              <a:latin typeface="Raleway"/>
              <a:ea typeface="Raleway"/>
              <a:cs typeface="Raleway"/>
              <a:sym typeface="Raleway"/>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