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Lst>
  <p:sldSz cy="5143500" cx="9144000"/>
  <p:notesSz cx="6858000" cy="9144000"/>
  <p:embeddedFontLst>
    <p:embeddedFont>
      <p:font typeface="Asap Condensed"/>
      <p:regular r:id="rId33"/>
      <p:bold r:id="rId34"/>
      <p:italic r:id="rId35"/>
      <p:boldItalic r:id="rId36"/>
    </p:embeddedFont>
    <p:embeddedFont>
      <p:font typeface="Raleway"/>
      <p:regular r:id="rId37"/>
      <p:bold r:id="rId38"/>
      <p:italic r:id="rId39"/>
      <p:boldItalic r:id="rId40"/>
    </p:embeddedFont>
    <p:embeddedFont>
      <p:font typeface="Raleway ExtraBold"/>
      <p:bold r:id="rId41"/>
      <p:boldItalic r:id="rId42"/>
    </p:embeddedFont>
    <p:embeddedFont>
      <p:font typeface="Lato"/>
      <p:regular r:id="rId43"/>
      <p:bold r:id="rId44"/>
      <p:italic r:id="rId45"/>
      <p:boldItalic r:id="rId46"/>
    </p:embeddedFont>
    <p:embeddedFont>
      <p:font typeface="Raleway Light"/>
      <p:regular r:id="rId47"/>
      <p:bold r:id="rId48"/>
      <p:italic r:id="rId49"/>
      <p:boldItalic r:id="rId50"/>
    </p:embeddedFont>
    <p:embeddedFont>
      <p:font typeface="Roboto Condensed"/>
      <p:regular r:id="rId51"/>
      <p:bold r:id="rId52"/>
      <p:italic r:id="rId53"/>
      <p:boldItalic r:id="rId54"/>
    </p:embeddedFont>
    <p:embeddedFont>
      <p:font typeface="Asap Condensed Medium"/>
      <p:regular r:id="rId55"/>
      <p:bold r:id="rId56"/>
      <p:italic r:id="rId57"/>
      <p:boldItalic r:id="rId58"/>
    </p:embeddedFont>
    <p:embeddedFont>
      <p:font typeface="Roboto Condensed Light"/>
      <p:regular r:id="rId59"/>
      <p:bold r:id="rId60"/>
      <p:italic r:id="rId61"/>
      <p:boldItalic r:id="rId62"/>
    </p:embeddedFont>
    <p:embeddedFont>
      <p:font typeface="Raleway Medium"/>
      <p:regular r:id="rId63"/>
      <p:bold r:id="rId64"/>
      <p:italic r:id="rId65"/>
      <p:boldItalic r:id="rId6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orient="horz"/>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Raleway-boldItalic.fntdata"/><Relationship Id="rId42" Type="http://schemas.openxmlformats.org/officeDocument/2006/relationships/font" Target="fonts/RalewayExtraBold-boldItalic.fntdata"/><Relationship Id="rId41" Type="http://schemas.openxmlformats.org/officeDocument/2006/relationships/font" Target="fonts/RalewayExtraBold-bold.fntdata"/><Relationship Id="rId44" Type="http://schemas.openxmlformats.org/officeDocument/2006/relationships/font" Target="fonts/Lato-bold.fntdata"/><Relationship Id="rId43" Type="http://schemas.openxmlformats.org/officeDocument/2006/relationships/font" Target="fonts/Lato-regular.fntdata"/><Relationship Id="rId46" Type="http://schemas.openxmlformats.org/officeDocument/2006/relationships/font" Target="fonts/Lato-boldItalic.fntdata"/><Relationship Id="rId45" Type="http://schemas.openxmlformats.org/officeDocument/2006/relationships/font" Target="fonts/Lato-italic.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font" Target="fonts/RalewayLight-bold.fntdata"/><Relationship Id="rId47" Type="http://schemas.openxmlformats.org/officeDocument/2006/relationships/font" Target="fonts/RalewayLight-regular.fntdata"/><Relationship Id="rId49" Type="http://schemas.openxmlformats.org/officeDocument/2006/relationships/font" Target="fonts/RalewayLight-italic.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font" Target="fonts/AsapCondensed-regular.fntdata"/><Relationship Id="rId32" Type="http://schemas.openxmlformats.org/officeDocument/2006/relationships/slide" Target="slides/slide27.xml"/><Relationship Id="rId35" Type="http://schemas.openxmlformats.org/officeDocument/2006/relationships/font" Target="fonts/AsapCondensed-italic.fntdata"/><Relationship Id="rId34" Type="http://schemas.openxmlformats.org/officeDocument/2006/relationships/font" Target="fonts/AsapCondensed-bold.fntdata"/><Relationship Id="rId37" Type="http://schemas.openxmlformats.org/officeDocument/2006/relationships/font" Target="fonts/Raleway-regular.fntdata"/><Relationship Id="rId36" Type="http://schemas.openxmlformats.org/officeDocument/2006/relationships/font" Target="fonts/AsapCondensed-boldItalic.fntdata"/><Relationship Id="rId39" Type="http://schemas.openxmlformats.org/officeDocument/2006/relationships/font" Target="fonts/Raleway-italic.fntdata"/><Relationship Id="rId38" Type="http://schemas.openxmlformats.org/officeDocument/2006/relationships/font" Target="fonts/Raleway-bold.fntdata"/><Relationship Id="rId62" Type="http://schemas.openxmlformats.org/officeDocument/2006/relationships/font" Target="fonts/RobotoCondensedLight-boldItalic.fntdata"/><Relationship Id="rId61" Type="http://schemas.openxmlformats.org/officeDocument/2006/relationships/font" Target="fonts/RobotoCondensedLight-italic.fntdata"/><Relationship Id="rId20" Type="http://schemas.openxmlformats.org/officeDocument/2006/relationships/slide" Target="slides/slide15.xml"/><Relationship Id="rId64" Type="http://schemas.openxmlformats.org/officeDocument/2006/relationships/font" Target="fonts/RalewayMedium-bold.fntdata"/><Relationship Id="rId63" Type="http://schemas.openxmlformats.org/officeDocument/2006/relationships/font" Target="fonts/RalewayMedium-regular.fntdata"/><Relationship Id="rId22" Type="http://schemas.openxmlformats.org/officeDocument/2006/relationships/slide" Target="slides/slide17.xml"/><Relationship Id="rId66" Type="http://schemas.openxmlformats.org/officeDocument/2006/relationships/font" Target="fonts/RalewayMedium-boldItalic.fntdata"/><Relationship Id="rId21" Type="http://schemas.openxmlformats.org/officeDocument/2006/relationships/slide" Target="slides/slide16.xml"/><Relationship Id="rId65" Type="http://schemas.openxmlformats.org/officeDocument/2006/relationships/font" Target="fonts/RalewayMedium-italic.fntdata"/><Relationship Id="rId24" Type="http://schemas.openxmlformats.org/officeDocument/2006/relationships/slide" Target="slides/slide19.xml"/><Relationship Id="rId23" Type="http://schemas.openxmlformats.org/officeDocument/2006/relationships/slide" Target="slides/slide18.xml"/><Relationship Id="rId60" Type="http://schemas.openxmlformats.org/officeDocument/2006/relationships/font" Target="fonts/RobotoCondensedLight-bold.fntdata"/><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font" Target="fonts/RobotoCondensed-regular.fntdata"/><Relationship Id="rId50" Type="http://schemas.openxmlformats.org/officeDocument/2006/relationships/font" Target="fonts/RalewayLight-boldItalic.fntdata"/><Relationship Id="rId53" Type="http://schemas.openxmlformats.org/officeDocument/2006/relationships/font" Target="fonts/RobotoCondensed-italic.fntdata"/><Relationship Id="rId52" Type="http://schemas.openxmlformats.org/officeDocument/2006/relationships/font" Target="fonts/RobotoCondensed-bold.fntdata"/><Relationship Id="rId11" Type="http://schemas.openxmlformats.org/officeDocument/2006/relationships/slide" Target="slides/slide6.xml"/><Relationship Id="rId55" Type="http://schemas.openxmlformats.org/officeDocument/2006/relationships/font" Target="fonts/AsapCondensedMedium-regular.fntdata"/><Relationship Id="rId10" Type="http://schemas.openxmlformats.org/officeDocument/2006/relationships/slide" Target="slides/slide5.xml"/><Relationship Id="rId54" Type="http://schemas.openxmlformats.org/officeDocument/2006/relationships/font" Target="fonts/RobotoCondensed-boldItalic.fntdata"/><Relationship Id="rId13" Type="http://schemas.openxmlformats.org/officeDocument/2006/relationships/slide" Target="slides/slide8.xml"/><Relationship Id="rId57" Type="http://schemas.openxmlformats.org/officeDocument/2006/relationships/font" Target="fonts/AsapCondensedMedium-italic.fntdata"/><Relationship Id="rId12" Type="http://schemas.openxmlformats.org/officeDocument/2006/relationships/slide" Target="slides/slide7.xml"/><Relationship Id="rId56" Type="http://schemas.openxmlformats.org/officeDocument/2006/relationships/font" Target="fonts/AsapCondensedMedium-bold.fntdata"/><Relationship Id="rId15" Type="http://schemas.openxmlformats.org/officeDocument/2006/relationships/slide" Target="slides/slide10.xml"/><Relationship Id="rId59" Type="http://schemas.openxmlformats.org/officeDocument/2006/relationships/font" Target="fonts/RobotoCondensedLight-regular.fntdata"/><Relationship Id="rId14" Type="http://schemas.openxmlformats.org/officeDocument/2006/relationships/slide" Target="slides/slide9.xml"/><Relationship Id="rId58" Type="http://schemas.openxmlformats.org/officeDocument/2006/relationships/font" Target="fonts/AsapCondensedMedium-boldItalic.fnt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317500" lvl="0" marL="457200">
              <a:spcBef>
                <a:spcPts val="0"/>
              </a:spcBef>
              <a:spcAft>
                <a:spcPts val="0"/>
              </a:spcAft>
              <a:buSzPts val="1400"/>
              <a:buChar char="●"/>
              <a:defRPr sz="1100"/>
            </a:lvl1pPr>
            <a:lvl2pPr indent="-317500" lvl="1" marL="914400">
              <a:spcBef>
                <a:spcPts val="0"/>
              </a:spcBef>
              <a:spcAft>
                <a:spcPts val="0"/>
              </a:spcAft>
              <a:buSzPts val="1400"/>
              <a:buChar char="○"/>
              <a:defRPr sz="1100"/>
            </a:lvl2pPr>
            <a:lvl3pPr indent="-317500" lvl="2" marL="1371600">
              <a:spcBef>
                <a:spcPts val="0"/>
              </a:spcBef>
              <a:spcAft>
                <a:spcPts val="0"/>
              </a:spcAft>
              <a:buSzPts val="1400"/>
              <a:buChar char="■"/>
              <a:defRPr sz="1100"/>
            </a:lvl3pPr>
            <a:lvl4pPr indent="-317500" lvl="3" marL="1828800">
              <a:spcBef>
                <a:spcPts val="0"/>
              </a:spcBef>
              <a:spcAft>
                <a:spcPts val="0"/>
              </a:spcAft>
              <a:buSzPts val="1400"/>
              <a:buChar char="●"/>
              <a:defRPr sz="1100"/>
            </a:lvl4pPr>
            <a:lvl5pPr indent="-317500" lvl="4" marL="2286000">
              <a:spcBef>
                <a:spcPts val="0"/>
              </a:spcBef>
              <a:spcAft>
                <a:spcPts val="0"/>
              </a:spcAft>
              <a:buSzPts val="1400"/>
              <a:buChar char="○"/>
              <a:defRPr sz="1100"/>
            </a:lvl5pPr>
            <a:lvl6pPr indent="-317500" lvl="5" marL="2743200">
              <a:spcBef>
                <a:spcPts val="0"/>
              </a:spcBef>
              <a:spcAft>
                <a:spcPts val="0"/>
              </a:spcAft>
              <a:buSzPts val="1400"/>
              <a:buChar char="■"/>
              <a:defRPr sz="1100"/>
            </a:lvl6pPr>
            <a:lvl7pPr indent="-317500" lvl="6" marL="3200400">
              <a:spcBef>
                <a:spcPts val="0"/>
              </a:spcBef>
              <a:spcAft>
                <a:spcPts val="0"/>
              </a:spcAft>
              <a:buSzPts val="1400"/>
              <a:buChar char="●"/>
              <a:defRPr sz="1100"/>
            </a:lvl7pPr>
            <a:lvl8pPr indent="-317500" lvl="7" marL="3657600">
              <a:spcBef>
                <a:spcPts val="0"/>
              </a:spcBef>
              <a:spcAft>
                <a:spcPts val="0"/>
              </a:spcAft>
              <a:buSzPts val="1400"/>
              <a:buChar char="○"/>
              <a:defRPr sz="1100"/>
            </a:lvl8pPr>
            <a:lvl9pPr indent="-317500" lvl="8" marL="4114800">
              <a:spcBef>
                <a:spcPts val="0"/>
              </a:spcBef>
              <a:spcAft>
                <a:spcPts val="0"/>
              </a:spcAft>
              <a:buSzPts val="14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g37365526666_0_1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7" name="Google Shape;137;g37365526666_0_1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TO FORMAT TITLE: </a:t>
            </a:r>
            <a:r>
              <a:rPr lang="en"/>
              <a:t>Make sure the is a space ( ) at the beginning of each line, and a </a:t>
            </a:r>
            <a:r>
              <a:rPr lang="en" u="sng"/>
              <a:t>purple</a:t>
            </a:r>
            <a:r>
              <a:rPr lang="en"/>
              <a:t> period (.) at the end of each line.</a:t>
            </a:r>
            <a:endParaRPr/>
          </a:p>
          <a:p>
            <a:pPr indent="0" lvl="0" marL="0" rtl="0" algn="l">
              <a:spcBef>
                <a:spcPts val="0"/>
              </a:spcBef>
              <a:spcAft>
                <a:spcPts val="0"/>
              </a:spcAft>
              <a:buNone/>
            </a:pPr>
            <a:r>
              <a:t/>
            </a:r>
            <a:endParaRPr/>
          </a:p>
          <a:p>
            <a:pPr indent="0" lvl="0" marL="0" rtl="0" algn="l">
              <a:spcBef>
                <a:spcPts val="0"/>
              </a:spcBef>
              <a:spcAft>
                <a:spcPts val="0"/>
              </a:spcAft>
              <a:buNone/>
            </a:pPr>
            <a:r>
              <a:rPr b="1" lang="en"/>
              <a:t>TO CHANGE IMAGE: </a:t>
            </a:r>
            <a:r>
              <a:rPr lang="en"/>
              <a:t>Delete current image, then </a:t>
            </a:r>
            <a:r>
              <a:rPr i="1" lang="en"/>
              <a:t>Insert&gt;Image</a:t>
            </a:r>
            <a:r>
              <a:rPr lang="en"/>
              <a:t>, resize it to fit slide, then </a:t>
            </a:r>
            <a:r>
              <a:rPr i="1" lang="en"/>
              <a:t>Arrange&gt;Order&gt;Send to Back</a:t>
            </a:r>
            <a:r>
              <a:rPr lang="en"/>
              <a:t>.</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g38ac68f35d3_1_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6" name="Google Shape;206;g38ac68f35d3_1_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g38ac68f35d3_1_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4" name="Google Shape;214;g38ac68f35d3_1_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g23d69f1fc2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2" name="Google Shape;222;g23d69f1fc2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TO FORMAT TITLE: </a:t>
            </a:r>
            <a:r>
              <a:rPr lang="en"/>
              <a:t>Make sure the is a space ( ) at the beginning of each line, and a </a:t>
            </a:r>
            <a:r>
              <a:rPr lang="en" u="sng"/>
              <a:t>blue</a:t>
            </a:r>
            <a:r>
              <a:rPr lang="en"/>
              <a:t> period (.) at the end of each line.</a:t>
            </a:r>
            <a:endParaRPr/>
          </a:p>
          <a:p>
            <a:pPr indent="0" lvl="0" marL="0" rtl="0" algn="l">
              <a:spcBef>
                <a:spcPts val="0"/>
              </a:spcBef>
              <a:spcAft>
                <a:spcPts val="0"/>
              </a:spcAft>
              <a:buNone/>
            </a:pPr>
            <a:r>
              <a:t/>
            </a:r>
            <a:endParaRPr/>
          </a:p>
          <a:p>
            <a:pPr indent="0" lvl="0" marL="0" rtl="0" algn="l">
              <a:spcBef>
                <a:spcPts val="0"/>
              </a:spcBef>
              <a:spcAft>
                <a:spcPts val="0"/>
              </a:spcAft>
              <a:buNone/>
            </a:pPr>
            <a:r>
              <a:rPr b="1" lang="en"/>
              <a:t>TO CHANGE IMAGE: </a:t>
            </a:r>
            <a:r>
              <a:rPr lang="en"/>
              <a:t>Delete current image, then </a:t>
            </a:r>
            <a:r>
              <a:rPr i="1" lang="en"/>
              <a:t>Insert&gt;Image</a:t>
            </a:r>
            <a:r>
              <a:rPr lang="en"/>
              <a:t>, resize it to fit slide, then </a:t>
            </a:r>
            <a:r>
              <a:rPr i="1" lang="en"/>
              <a:t>Arrange&gt;Order&gt;Send to Back</a:t>
            </a:r>
            <a:r>
              <a:rPr lang="en"/>
              <a:t>.</a:t>
            </a:r>
            <a:endParaRPr/>
          </a:p>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g38ac68f35d3_1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1" name="Google Shape;231;g38ac68f35d3_1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g38ac68f35d3_1_1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9" name="Google Shape;239;g38ac68f35d3_1_1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g38ac68f35d3_1_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7" name="Google Shape;247;g38ac68f35d3_1_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g38ac68f35d3_1_1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5" name="Google Shape;255;g38ac68f35d3_1_1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g38ac68f35d3_1_1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3" name="Google Shape;263;g38ac68f35d3_1_1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g38ac68f35d3_1_1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1" name="Google Shape;271;g38ac68f35d3_1_1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g1de787a88f_0_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9" name="Google Shape;279;g1de787a88f_0_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g3736441f9ff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5" name="Google Shape;145;g3736441f9ff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g38ac68f35d3_1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4" name="Google Shape;284;g38ac68f35d3_1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TO FORMAT TITLE: </a:t>
            </a:r>
            <a:r>
              <a:rPr lang="en"/>
              <a:t>Make sure the is a space ( ) at the beginning of each line, and a </a:t>
            </a:r>
            <a:r>
              <a:rPr lang="en" u="sng"/>
              <a:t>blue</a:t>
            </a:r>
            <a:r>
              <a:rPr lang="en"/>
              <a:t> period (.) at the end of each line.</a:t>
            </a:r>
            <a:endParaRPr/>
          </a:p>
          <a:p>
            <a:pPr indent="0" lvl="0" marL="0" rtl="0" algn="l">
              <a:spcBef>
                <a:spcPts val="0"/>
              </a:spcBef>
              <a:spcAft>
                <a:spcPts val="0"/>
              </a:spcAft>
              <a:buNone/>
            </a:pPr>
            <a:r>
              <a:t/>
            </a:r>
            <a:endParaRPr/>
          </a:p>
          <a:p>
            <a:pPr indent="0" lvl="0" marL="0" rtl="0" algn="l">
              <a:spcBef>
                <a:spcPts val="0"/>
              </a:spcBef>
              <a:spcAft>
                <a:spcPts val="0"/>
              </a:spcAft>
              <a:buNone/>
            </a:pPr>
            <a:r>
              <a:rPr b="1" lang="en"/>
              <a:t>TO CHANGE IMAGE: </a:t>
            </a:r>
            <a:r>
              <a:rPr lang="en"/>
              <a:t>Delete current image, then </a:t>
            </a:r>
            <a:r>
              <a:rPr i="1" lang="en"/>
              <a:t>Insert&gt;Image</a:t>
            </a:r>
            <a:r>
              <a:rPr lang="en"/>
              <a:t>, resize it to fit slide, then </a:t>
            </a:r>
            <a:r>
              <a:rPr i="1" lang="en"/>
              <a:t>Arrange&gt;Order&gt;Send to Back</a:t>
            </a:r>
            <a:r>
              <a:rPr lang="en"/>
              <a:t>.</a:t>
            </a:r>
            <a:endParaRPr/>
          </a:p>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g1decb30398_5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3" name="Google Shape;293;g1decb30398_5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g38d76af3679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4" name="Google Shape;304;g38d76af3679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 name="Shape 310"/>
        <p:cNvGrpSpPr/>
        <p:nvPr/>
      </p:nvGrpSpPr>
      <p:grpSpPr>
        <a:xfrm>
          <a:off x="0" y="0"/>
          <a:ext cx="0" cy="0"/>
          <a:chOff x="0" y="0"/>
          <a:chExt cx="0" cy="0"/>
        </a:xfrm>
      </p:grpSpPr>
      <p:sp>
        <p:nvSpPr>
          <p:cNvPr id="311" name="Google Shape;311;g38d76af3679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2" name="Google Shape;312;g38d76af3679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g38d76af3679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0" name="Google Shape;320;g38d76af3679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6" name="Shape 326"/>
        <p:cNvGrpSpPr/>
        <p:nvPr/>
      </p:nvGrpSpPr>
      <p:grpSpPr>
        <a:xfrm>
          <a:off x="0" y="0"/>
          <a:ext cx="0" cy="0"/>
          <a:chOff x="0" y="0"/>
          <a:chExt cx="0" cy="0"/>
        </a:xfrm>
      </p:grpSpPr>
      <p:sp>
        <p:nvSpPr>
          <p:cNvPr id="327" name="Google Shape;327;g38d76af3679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8" name="Google Shape;328;g38d76af3679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4" name="Shape 334"/>
        <p:cNvGrpSpPr/>
        <p:nvPr/>
      </p:nvGrpSpPr>
      <p:grpSpPr>
        <a:xfrm>
          <a:off x="0" y="0"/>
          <a:ext cx="0" cy="0"/>
          <a:chOff x="0" y="0"/>
          <a:chExt cx="0" cy="0"/>
        </a:xfrm>
      </p:grpSpPr>
      <p:sp>
        <p:nvSpPr>
          <p:cNvPr id="335" name="Google Shape;335;g38d76af3679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6" name="Google Shape;336;g38d76af3679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 name="Shape 342"/>
        <p:cNvGrpSpPr/>
        <p:nvPr/>
      </p:nvGrpSpPr>
      <p:grpSpPr>
        <a:xfrm>
          <a:off x="0" y="0"/>
          <a:ext cx="0" cy="0"/>
          <a:chOff x="0" y="0"/>
          <a:chExt cx="0" cy="0"/>
        </a:xfrm>
      </p:grpSpPr>
      <p:sp>
        <p:nvSpPr>
          <p:cNvPr id="343" name="Google Shape;343;g38ac68f35d3_1_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4" name="Google Shape;344;g38ac68f35d3_1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g37365526666_0_2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7" name="Google Shape;157;g37365526666_0_2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g1de9173346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3" name="Google Shape;163;g1de9173346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2"/>
              </a:buClr>
              <a:buSzPts val="1100"/>
              <a:buFont typeface="Arial"/>
              <a:buNone/>
            </a:pPr>
            <a:r>
              <a:rPr b="1" lang="en"/>
              <a:t>TO FORMAT TITLE: </a:t>
            </a:r>
            <a:r>
              <a:rPr lang="en"/>
              <a:t>Make sure the is a space ( ) at the beginning of each line, and a </a:t>
            </a:r>
            <a:r>
              <a:rPr lang="en" u="sng"/>
              <a:t>green</a:t>
            </a:r>
            <a:r>
              <a:rPr lang="en"/>
              <a:t> period (.) at the end of each line.</a:t>
            </a:r>
            <a:endParaRPr/>
          </a:p>
          <a:p>
            <a:pPr indent="0" lvl="0" marL="0" rtl="0" algn="l">
              <a:spcBef>
                <a:spcPts val="0"/>
              </a:spcBef>
              <a:spcAft>
                <a:spcPts val="0"/>
              </a:spcAft>
              <a:buClr>
                <a:schemeClr val="dk2"/>
              </a:buClr>
              <a:buSzPts val="1100"/>
              <a:buFont typeface="Arial"/>
              <a:buNone/>
            </a:pPr>
            <a:r>
              <a:t/>
            </a:r>
            <a:endParaRPr/>
          </a:p>
          <a:p>
            <a:pPr indent="0" lvl="0" marL="0" rtl="0" algn="l">
              <a:spcBef>
                <a:spcPts val="0"/>
              </a:spcBef>
              <a:spcAft>
                <a:spcPts val="0"/>
              </a:spcAft>
              <a:buClr>
                <a:schemeClr val="dk2"/>
              </a:buClr>
              <a:buSzPts val="1100"/>
              <a:buFont typeface="Arial"/>
              <a:buNone/>
            </a:pPr>
            <a:r>
              <a:rPr b="1" lang="en"/>
              <a:t>TO CHANGE IMAGE: </a:t>
            </a:r>
            <a:r>
              <a:rPr lang="en"/>
              <a:t>Delete current image, then </a:t>
            </a:r>
            <a:r>
              <a:rPr i="1" lang="en"/>
              <a:t>Insert&gt;Image</a:t>
            </a:r>
            <a:r>
              <a:rPr lang="en"/>
              <a:t>, resize it to fit slide, then </a:t>
            </a:r>
            <a:r>
              <a:rPr i="1" lang="en"/>
              <a:t>Arrange&gt;Order&gt;Send to Back</a:t>
            </a:r>
            <a:r>
              <a:rPr lang="en"/>
              <a:t>.</a:t>
            </a:r>
            <a:endParaRPr/>
          </a:p>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g23d69f1fc2_0_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5" name="Google Shape;175;g23d69f1fc2_0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g38ac68f35d3_1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1" name="Google Shape;181;g38ac68f35d3_1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g38ac68f35d3_1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7" name="Google Shape;187;g38ac68f35d3_1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g38ac68f35d3_1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3" name="Google Shape;193;g38ac68f35d3_1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g38ac68f35d3_1_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8" name="Google Shape;198;g38ac68f35d3_1_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5.png"/><Relationship Id="rId3" Type="http://schemas.openxmlformats.org/officeDocument/2006/relationships/image" Target="../media/image2.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2.jp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2.jp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white" type="title">
  <p:cSld name="TITLE">
    <p:bg>
      <p:bgPr>
        <a:solidFill>
          <a:schemeClr val="lt1"/>
        </a:solidFill>
      </p:bgPr>
    </p:bg>
    <p:spTree>
      <p:nvGrpSpPr>
        <p:cNvPr id="9" name="Shape 9"/>
        <p:cNvGrpSpPr/>
        <p:nvPr/>
      </p:nvGrpSpPr>
      <p:grpSpPr>
        <a:xfrm>
          <a:off x="0" y="0"/>
          <a:ext cx="0" cy="0"/>
          <a:chOff x="0" y="0"/>
          <a:chExt cx="0" cy="0"/>
        </a:xfrm>
      </p:grpSpPr>
      <p:pic>
        <p:nvPicPr>
          <p:cNvPr id="10" name="Google Shape;10;p2" title="Background (1).png"/>
          <p:cNvPicPr preferRelativeResize="0"/>
          <p:nvPr/>
        </p:nvPicPr>
        <p:blipFill>
          <a:blip r:embed="rId2">
            <a:alphaModFix/>
          </a:blip>
          <a:stretch>
            <a:fillRect/>
          </a:stretch>
        </p:blipFill>
        <p:spPr>
          <a:xfrm>
            <a:off x="-13" y="0"/>
            <a:ext cx="9144029" cy="5143500"/>
          </a:xfrm>
          <a:prstGeom prst="rect">
            <a:avLst/>
          </a:prstGeom>
          <a:noFill/>
          <a:ln>
            <a:noFill/>
          </a:ln>
        </p:spPr>
      </p:pic>
      <p:sp>
        <p:nvSpPr>
          <p:cNvPr id="11" name="Google Shape;11;p2"/>
          <p:cNvSpPr txBox="1"/>
          <p:nvPr>
            <p:ph idx="1" type="subTitle"/>
          </p:nvPr>
        </p:nvSpPr>
        <p:spPr>
          <a:xfrm>
            <a:off x="399300" y="2698450"/>
            <a:ext cx="8215500" cy="3936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Clr>
                <a:srgbClr val="A50A51"/>
              </a:buClr>
              <a:buSzPts val="1400"/>
              <a:buNone/>
              <a:defRPr sz="1400">
                <a:solidFill>
                  <a:srgbClr val="A50A51"/>
                </a:solidFill>
              </a:defRPr>
            </a:lvl1pPr>
            <a:lvl2pPr lvl="1">
              <a:lnSpc>
                <a:spcPct val="100000"/>
              </a:lnSpc>
              <a:spcBef>
                <a:spcPts val="0"/>
              </a:spcBef>
              <a:spcAft>
                <a:spcPts val="0"/>
              </a:spcAft>
              <a:buClr>
                <a:srgbClr val="A50A51"/>
              </a:buClr>
              <a:buSzPts val="1400"/>
              <a:buNone/>
              <a:defRPr sz="1400">
                <a:solidFill>
                  <a:srgbClr val="A50A51"/>
                </a:solidFill>
              </a:defRPr>
            </a:lvl2pPr>
            <a:lvl3pPr lvl="2">
              <a:lnSpc>
                <a:spcPct val="100000"/>
              </a:lnSpc>
              <a:spcBef>
                <a:spcPts val="0"/>
              </a:spcBef>
              <a:spcAft>
                <a:spcPts val="0"/>
              </a:spcAft>
              <a:buClr>
                <a:srgbClr val="A50A51"/>
              </a:buClr>
              <a:buSzPts val="1400"/>
              <a:buNone/>
              <a:defRPr sz="1400">
                <a:solidFill>
                  <a:srgbClr val="A50A51"/>
                </a:solidFill>
              </a:defRPr>
            </a:lvl3pPr>
            <a:lvl4pPr lvl="3">
              <a:lnSpc>
                <a:spcPct val="100000"/>
              </a:lnSpc>
              <a:spcBef>
                <a:spcPts val="0"/>
              </a:spcBef>
              <a:spcAft>
                <a:spcPts val="0"/>
              </a:spcAft>
              <a:buClr>
                <a:srgbClr val="A50A51"/>
              </a:buClr>
              <a:buSzPts val="1400"/>
              <a:buNone/>
              <a:defRPr sz="1400">
                <a:solidFill>
                  <a:srgbClr val="A50A51"/>
                </a:solidFill>
              </a:defRPr>
            </a:lvl4pPr>
            <a:lvl5pPr lvl="4">
              <a:lnSpc>
                <a:spcPct val="100000"/>
              </a:lnSpc>
              <a:spcBef>
                <a:spcPts val="0"/>
              </a:spcBef>
              <a:spcAft>
                <a:spcPts val="0"/>
              </a:spcAft>
              <a:buClr>
                <a:srgbClr val="A50A51"/>
              </a:buClr>
              <a:buSzPts val="1400"/>
              <a:buNone/>
              <a:defRPr sz="1400">
                <a:solidFill>
                  <a:srgbClr val="A50A51"/>
                </a:solidFill>
              </a:defRPr>
            </a:lvl5pPr>
            <a:lvl6pPr lvl="5">
              <a:lnSpc>
                <a:spcPct val="100000"/>
              </a:lnSpc>
              <a:spcBef>
                <a:spcPts val="0"/>
              </a:spcBef>
              <a:spcAft>
                <a:spcPts val="0"/>
              </a:spcAft>
              <a:buClr>
                <a:srgbClr val="A50A51"/>
              </a:buClr>
              <a:buSzPts val="1400"/>
              <a:buNone/>
              <a:defRPr sz="1400">
                <a:solidFill>
                  <a:srgbClr val="A50A51"/>
                </a:solidFill>
              </a:defRPr>
            </a:lvl6pPr>
            <a:lvl7pPr lvl="6">
              <a:lnSpc>
                <a:spcPct val="100000"/>
              </a:lnSpc>
              <a:spcBef>
                <a:spcPts val="0"/>
              </a:spcBef>
              <a:spcAft>
                <a:spcPts val="0"/>
              </a:spcAft>
              <a:buClr>
                <a:srgbClr val="A50A51"/>
              </a:buClr>
              <a:buSzPts val="1400"/>
              <a:buNone/>
              <a:defRPr sz="1400">
                <a:solidFill>
                  <a:srgbClr val="A50A51"/>
                </a:solidFill>
              </a:defRPr>
            </a:lvl7pPr>
            <a:lvl8pPr lvl="7">
              <a:lnSpc>
                <a:spcPct val="100000"/>
              </a:lnSpc>
              <a:spcBef>
                <a:spcPts val="0"/>
              </a:spcBef>
              <a:spcAft>
                <a:spcPts val="0"/>
              </a:spcAft>
              <a:buClr>
                <a:srgbClr val="A50A51"/>
              </a:buClr>
              <a:buSzPts val="1400"/>
              <a:buNone/>
              <a:defRPr sz="1400">
                <a:solidFill>
                  <a:srgbClr val="A50A51"/>
                </a:solidFill>
              </a:defRPr>
            </a:lvl8pPr>
            <a:lvl9pPr lvl="8">
              <a:lnSpc>
                <a:spcPct val="100000"/>
              </a:lnSpc>
              <a:spcBef>
                <a:spcPts val="0"/>
              </a:spcBef>
              <a:spcAft>
                <a:spcPts val="0"/>
              </a:spcAft>
              <a:buClr>
                <a:srgbClr val="A50A51"/>
              </a:buClr>
              <a:buSzPts val="1400"/>
              <a:buNone/>
              <a:defRPr sz="1400">
                <a:solidFill>
                  <a:srgbClr val="A50A51"/>
                </a:solidFill>
              </a:defRPr>
            </a:lvl9pPr>
          </a:lstStyle>
          <a:p/>
        </p:txBody>
      </p:sp>
      <p:cxnSp>
        <p:nvCxnSpPr>
          <p:cNvPr id="12" name="Google Shape;12;p2"/>
          <p:cNvCxnSpPr/>
          <p:nvPr/>
        </p:nvCxnSpPr>
        <p:spPr>
          <a:xfrm>
            <a:off x="-6000" y="4632625"/>
            <a:ext cx="9156000" cy="13200"/>
          </a:xfrm>
          <a:prstGeom prst="straightConnector1">
            <a:avLst/>
          </a:prstGeom>
          <a:noFill/>
          <a:ln cap="flat" cmpd="sng" w="19050">
            <a:solidFill>
              <a:srgbClr val="A50A51"/>
            </a:solidFill>
            <a:prstDash val="solid"/>
            <a:round/>
            <a:headEnd len="med" w="med" type="none"/>
            <a:tailEnd len="med" w="med" type="none"/>
          </a:ln>
        </p:spPr>
      </p:cxnSp>
      <p:sp>
        <p:nvSpPr>
          <p:cNvPr id="13" name="Google Shape;13;p2"/>
          <p:cNvSpPr txBox="1"/>
          <p:nvPr>
            <p:ph type="title"/>
          </p:nvPr>
        </p:nvSpPr>
        <p:spPr>
          <a:xfrm>
            <a:off x="371475" y="2206550"/>
            <a:ext cx="8296800" cy="568200"/>
          </a:xfrm>
          <a:prstGeom prst="rect">
            <a:avLst/>
          </a:prstGeom>
        </p:spPr>
        <p:txBody>
          <a:bodyPr anchorCtr="0" anchor="b" bIns="91425" lIns="91425" spcFirstLastPara="1" rIns="91425" wrap="square" tIns="91425">
            <a:noAutofit/>
          </a:bodyPr>
          <a:lstStyle>
            <a:lvl1pPr lvl="0" rtl="0">
              <a:spcBef>
                <a:spcPts val="0"/>
              </a:spcBef>
              <a:spcAft>
                <a:spcPts val="0"/>
              </a:spcAft>
              <a:buClr>
                <a:srgbClr val="A50A51"/>
              </a:buClr>
              <a:buSzPts val="3600"/>
              <a:buNone/>
              <a:defRPr sz="3600">
                <a:solidFill>
                  <a:srgbClr val="A50A5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p:txBody>
      </p:sp>
      <p:sp>
        <p:nvSpPr>
          <p:cNvPr id="14" name="Google Shape;14;p2"/>
          <p:cNvSpPr txBox="1"/>
          <p:nvPr>
            <p:ph idx="2" type="subTitle"/>
          </p:nvPr>
        </p:nvSpPr>
        <p:spPr>
          <a:xfrm>
            <a:off x="456075" y="4645825"/>
            <a:ext cx="4399200" cy="497700"/>
          </a:xfrm>
          <a:prstGeom prst="rect">
            <a:avLst/>
          </a:prstGeom>
          <a:noFill/>
        </p:spPr>
        <p:txBody>
          <a:bodyPr anchorCtr="0" anchor="ctr" bIns="91425" lIns="91425" spcFirstLastPara="1" rIns="91425" wrap="square" tIns="91425">
            <a:noAutofit/>
          </a:bodyPr>
          <a:lstStyle>
            <a:lvl1pPr lvl="0" rtl="0">
              <a:lnSpc>
                <a:spcPct val="100000"/>
              </a:lnSpc>
              <a:spcBef>
                <a:spcPts val="0"/>
              </a:spcBef>
              <a:spcAft>
                <a:spcPts val="0"/>
              </a:spcAft>
              <a:buClr>
                <a:srgbClr val="A50A51"/>
              </a:buClr>
              <a:buSzPts val="1000"/>
              <a:buNone/>
              <a:defRPr b="1" sz="1000">
                <a:solidFill>
                  <a:srgbClr val="A50A51"/>
                </a:solidFill>
              </a:defRPr>
            </a:lvl1pPr>
            <a:lvl2pPr lvl="1" rtl="0">
              <a:lnSpc>
                <a:spcPct val="100000"/>
              </a:lnSpc>
              <a:spcBef>
                <a:spcPts val="0"/>
              </a:spcBef>
              <a:spcAft>
                <a:spcPts val="0"/>
              </a:spcAft>
              <a:buClr>
                <a:srgbClr val="FF6F0C"/>
              </a:buClr>
              <a:buSzPts val="1800"/>
              <a:buNone/>
              <a:defRPr b="1" sz="1800">
                <a:solidFill>
                  <a:srgbClr val="FF6F0C"/>
                </a:solidFill>
              </a:defRPr>
            </a:lvl2pPr>
            <a:lvl3pPr lvl="2" rtl="0">
              <a:lnSpc>
                <a:spcPct val="100000"/>
              </a:lnSpc>
              <a:spcBef>
                <a:spcPts val="0"/>
              </a:spcBef>
              <a:spcAft>
                <a:spcPts val="0"/>
              </a:spcAft>
              <a:buClr>
                <a:srgbClr val="FF6F0C"/>
              </a:buClr>
              <a:buSzPts val="1800"/>
              <a:buNone/>
              <a:defRPr b="1" sz="1800">
                <a:solidFill>
                  <a:srgbClr val="FF6F0C"/>
                </a:solidFill>
              </a:defRPr>
            </a:lvl3pPr>
            <a:lvl4pPr lvl="3" rtl="0">
              <a:lnSpc>
                <a:spcPct val="100000"/>
              </a:lnSpc>
              <a:spcBef>
                <a:spcPts val="0"/>
              </a:spcBef>
              <a:spcAft>
                <a:spcPts val="0"/>
              </a:spcAft>
              <a:buClr>
                <a:srgbClr val="FF6F0C"/>
              </a:buClr>
              <a:buSzPts val="1800"/>
              <a:buNone/>
              <a:defRPr b="1" sz="1800">
                <a:solidFill>
                  <a:srgbClr val="FF6F0C"/>
                </a:solidFill>
              </a:defRPr>
            </a:lvl4pPr>
            <a:lvl5pPr lvl="4" rtl="0">
              <a:lnSpc>
                <a:spcPct val="100000"/>
              </a:lnSpc>
              <a:spcBef>
                <a:spcPts val="0"/>
              </a:spcBef>
              <a:spcAft>
                <a:spcPts val="0"/>
              </a:spcAft>
              <a:buClr>
                <a:srgbClr val="FF6F0C"/>
              </a:buClr>
              <a:buSzPts val="1800"/>
              <a:buNone/>
              <a:defRPr b="1" sz="1800">
                <a:solidFill>
                  <a:srgbClr val="FF6F0C"/>
                </a:solidFill>
              </a:defRPr>
            </a:lvl5pPr>
            <a:lvl6pPr lvl="5" rtl="0">
              <a:lnSpc>
                <a:spcPct val="100000"/>
              </a:lnSpc>
              <a:spcBef>
                <a:spcPts val="0"/>
              </a:spcBef>
              <a:spcAft>
                <a:spcPts val="0"/>
              </a:spcAft>
              <a:buClr>
                <a:srgbClr val="FF6F0C"/>
              </a:buClr>
              <a:buSzPts val="1800"/>
              <a:buNone/>
              <a:defRPr b="1" sz="1800">
                <a:solidFill>
                  <a:srgbClr val="FF6F0C"/>
                </a:solidFill>
              </a:defRPr>
            </a:lvl6pPr>
            <a:lvl7pPr lvl="6" rtl="0">
              <a:lnSpc>
                <a:spcPct val="100000"/>
              </a:lnSpc>
              <a:spcBef>
                <a:spcPts val="0"/>
              </a:spcBef>
              <a:spcAft>
                <a:spcPts val="0"/>
              </a:spcAft>
              <a:buClr>
                <a:srgbClr val="FF6F0C"/>
              </a:buClr>
              <a:buSzPts val="1800"/>
              <a:buNone/>
              <a:defRPr b="1" sz="1800">
                <a:solidFill>
                  <a:srgbClr val="FF6F0C"/>
                </a:solidFill>
              </a:defRPr>
            </a:lvl7pPr>
            <a:lvl8pPr lvl="7" rtl="0">
              <a:lnSpc>
                <a:spcPct val="100000"/>
              </a:lnSpc>
              <a:spcBef>
                <a:spcPts val="0"/>
              </a:spcBef>
              <a:spcAft>
                <a:spcPts val="0"/>
              </a:spcAft>
              <a:buClr>
                <a:srgbClr val="FF6F0C"/>
              </a:buClr>
              <a:buSzPts val="1800"/>
              <a:buNone/>
              <a:defRPr b="1" sz="1800">
                <a:solidFill>
                  <a:srgbClr val="FF6F0C"/>
                </a:solidFill>
              </a:defRPr>
            </a:lvl8pPr>
            <a:lvl9pPr lvl="8" rtl="0">
              <a:lnSpc>
                <a:spcPct val="100000"/>
              </a:lnSpc>
              <a:spcBef>
                <a:spcPts val="0"/>
              </a:spcBef>
              <a:spcAft>
                <a:spcPts val="0"/>
              </a:spcAft>
              <a:buClr>
                <a:srgbClr val="FF6F0C"/>
              </a:buClr>
              <a:buSzPts val="1800"/>
              <a:buNone/>
              <a:defRPr b="1" sz="1800">
                <a:solidFill>
                  <a:srgbClr val="FF6F0C"/>
                </a:solidFill>
              </a:defRPr>
            </a:lvl9pPr>
          </a:lstStyle>
          <a:p/>
        </p:txBody>
      </p:sp>
      <p:pic>
        <p:nvPicPr>
          <p:cNvPr id="15" name="Google Shape;15;p2" title="BuiltForZero_CS_logo_rgb_white.jpg"/>
          <p:cNvPicPr preferRelativeResize="0"/>
          <p:nvPr/>
        </p:nvPicPr>
        <p:blipFill>
          <a:blip r:embed="rId3">
            <a:alphaModFix/>
          </a:blip>
          <a:stretch>
            <a:fillRect/>
          </a:stretch>
        </p:blipFill>
        <p:spPr>
          <a:xfrm>
            <a:off x="8646300" y="4645800"/>
            <a:ext cx="497700" cy="497700"/>
          </a:xfrm>
          <a:prstGeom prst="rect">
            <a:avLst/>
          </a:prstGeom>
          <a:noFill/>
          <a:ln>
            <a:noFill/>
          </a:ln>
        </p:spPr>
      </p:pic>
      <p:sp>
        <p:nvSpPr>
          <p:cNvPr id="16" name="Google Shape;16;p2"/>
          <p:cNvSpPr txBox="1"/>
          <p:nvPr/>
        </p:nvSpPr>
        <p:spPr>
          <a:xfrm>
            <a:off x="379875" y="4591375"/>
            <a:ext cx="4399200" cy="49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chemeClr val="lt1"/>
                </a:solidFill>
                <a:latin typeface="Asap Condensed"/>
                <a:ea typeface="Asap Condensed"/>
                <a:cs typeface="Asap Condensed"/>
                <a:sym typeface="Asap Condensed"/>
              </a:rPr>
              <a:t>Built for Zero Learning Session 2025</a:t>
            </a:r>
            <a:endParaRPr b="1">
              <a:solidFill>
                <a:schemeClr val="lt1"/>
              </a:solidFill>
              <a:latin typeface="Asap Condensed"/>
              <a:ea typeface="Asap Condensed"/>
              <a:cs typeface="Asap Condensed"/>
              <a:sym typeface="Asap Condense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ey bar">
  <p:cSld name="SECTION_TITLE_AND_DESCRIPTION_1_1">
    <p:bg>
      <p:bgPr>
        <a:solidFill>
          <a:schemeClr val="lt1"/>
        </a:solidFill>
      </p:bgPr>
    </p:bg>
    <p:spTree>
      <p:nvGrpSpPr>
        <p:cNvPr id="57" name="Shape 57"/>
        <p:cNvGrpSpPr/>
        <p:nvPr/>
      </p:nvGrpSpPr>
      <p:grpSpPr>
        <a:xfrm>
          <a:off x="0" y="0"/>
          <a:ext cx="0" cy="0"/>
          <a:chOff x="0" y="0"/>
          <a:chExt cx="0" cy="0"/>
        </a:xfrm>
      </p:grpSpPr>
      <p:sp>
        <p:nvSpPr>
          <p:cNvPr id="58" name="Google Shape;58;p11"/>
          <p:cNvSpPr/>
          <p:nvPr/>
        </p:nvSpPr>
        <p:spPr>
          <a:xfrm>
            <a:off x="0" y="0"/>
            <a:ext cx="9152400" cy="567300"/>
          </a:xfrm>
          <a:prstGeom prst="rect">
            <a:avLst/>
          </a:prstGeom>
          <a:solidFill>
            <a:srgbClr val="9E9E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11"/>
          <p:cNvSpPr txBox="1"/>
          <p:nvPr/>
        </p:nvSpPr>
        <p:spPr>
          <a:xfrm>
            <a:off x="379875" y="4591375"/>
            <a:ext cx="4399200" cy="49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chemeClr val="lt1"/>
                </a:solidFill>
                <a:latin typeface="Asap Condensed"/>
                <a:ea typeface="Asap Condensed"/>
                <a:cs typeface="Asap Condensed"/>
                <a:sym typeface="Asap Condensed"/>
              </a:rPr>
              <a:t>Built for Zero Learning Session 2025</a:t>
            </a:r>
            <a:endParaRPr b="1">
              <a:solidFill>
                <a:schemeClr val="lt1"/>
              </a:solidFill>
              <a:latin typeface="Asap Condensed"/>
              <a:ea typeface="Asap Condensed"/>
              <a:cs typeface="Asap Condensed"/>
              <a:sym typeface="Asap Condensed"/>
            </a:endParaRPr>
          </a:p>
        </p:txBody>
      </p:sp>
      <p:pic>
        <p:nvPicPr>
          <p:cNvPr id="60" name="Google Shape;60;p11" title="BuiltForZero_CS_logo_rgb_white.jpg"/>
          <p:cNvPicPr preferRelativeResize="0"/>
          <p:nvPr/>
        </p:nvPicPr>
        <p:blipFill>
          <a:blip r:embed="rId2">
            <a:alphaModFix/>
          </a:blip>
          <a:stretch>
            <a:fillRect/>
          </a:stretch>
        </p:blipFill>
        <p:spPr>
          <a:xfrm>
            <a:off x="8508600" y="4508100"/>
            <a:ext cx="635400" cy="635400"/>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columns">
  <p:cSld name="BIG_NUMBER_1">
    <p:bg>
      <p:bgPr>
        <a:solidFill>
          <a:schemeClr val="lt1"/>
        </a:solidFill>
      </p:bgPr>
    </p:bg>
    <p:spTree>
      <p:nvGrpSpPr>
        <p:cNvPr id="61" name="Shape 61"/>
        <p:cNvGrpSpPr/>
        <p:nvPr/>
      </p:nvGrpSpPr>
      <p:grpSpPr>
        <a:xfrm>
          <a:off x="0" y="0"/>
          <a:ext cx="0" cy="0"/>
          <a:chOff x="0" y="0"/>
          <a:chExt cx="0" cy="0"/>
        </a:xfrm>
      </p:grpSpPr>
      <p:sp>
        <p:nvSpPr>
          <p:cNvPr id="62" name="Google Shape;62;p12"/>
          <p:cNvSpPr/>
          <p:nvPr/>
        </p:nvSpPr>
        <p:spPr>
          <a:xfrm>
            <a:off x="0" y="0"/>
            <a:ext cx="9152400" cy="567300"/>
          </a:xfrm>
          <a:prstGeom prst="rect">
            <a:avLst/>
          </a:prstGeom>
          <a:solidFill>
            <a:srgbClr val="9E9E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p12"/>
          <p:cNvSpPr/>
          <p:nvPr/>
        </p:nvSpPr>
        <p:spPr>
          <a:xfrm>
            <a:off x="4398275" y="1216150"/>
            <a:ext cx="3803100" cy="36393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p12"/>
          <p:cNvSpPr/>
          <p:nvPr/>
        </p:nvSpPr>
        <p:spPr>
          <a:xfrm>
            <a:off x="420625" y="1216150"/>
            <a:ext cx="3803100" cy="36393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12"/>
          <p:cNvSpPr txBox="1"/>
          <p:nvPr/>
        </p:nvSpPr>
        <p:spPr>
          <a:xfrm>
            <a:off x="858025" y="1337775"/>
            <a:ext cx="3365700" cy="1029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1800">
                <a:solidFill>
                  <a:srgbClr val="A50A51"/>
                </a:solidFill>
                <a:latin typeface="Asap Condensed"/>
                <a:ea typeface="Asap Condensed"/>
                <a:cs typeface="Asap Condensed"/>
                <a:sym typeface="Asap Condensed"/>
              </a:rPr>
              <a:t>Title</a:t>
            </a:r>
            <a:br>
              <a:rPr lang="en" sz="1500">
                <a:solidFill>
                  <a:srgbClr val="FFFFFF"/>
                </a:solidFill>
                <a:latin typeface="Asap Condensed"/>
                <a:ea typeface="Asap Condensed"/>
                <a:cs typeface="Asap Condensed"/>
                <a:sym typeface="Asap Condensed"/>
              </a:rPr>
            </a:br>
            <a:r>
              <a:rPr lang="en" sz="1200">
                <a:solidFill>
                  <a:srgbClr val="9E9E9E"/>
                </a:solidFill>
                <a:latin typeface="Raleway Medium"/>
                <a:ea typeface="Raleway Medium"/>
                <a:cs typeface="Raleway Medium"/>
                <a:sym typeface="Raleway Medium"/>
              </a:rPr>
              <a:t>Description description description description description description</a:t>
            </a:r>
            <a:r>
              <a:rPr lang="en" sz="1200">
                <a:solidFill>
                  <a:srgbClr val="9E9E9E"/>
                </a:solidFill>
                <a:latin typeface="Raleway"/>
                <a:ea typeface="Raleway"/>
                <a:cs typeface="Raleway"/>
                <a:sym typeface="Raleway"/>
              </a:rPr>
              <a:t> </a:t>
            </a:r>
            <a:endParaRPr sz="1200">
              <a:solidFill>
                <a:srgbClr val="9E9E9E"/>
              </a:solidFill>
              <a:latin typeface="Raleway"/>
              <a:ea typeface="Raleway"/>
              <a:cs typeface="Raleway"/>
              <a:sym typeface="Raleway"/>
            </a:endParaRPr>
          </a:p>
          <a:p>
            <a:pPr indent="0" lvl="0" marL="0" rtl="0" algn="l">
              <a:lnSpc>
                <a:spcPct val="115000"/>
              </a:lnSpc>
              <a:spcBef>
                <a:spcPts val="0"/>
              </a:spcBef>
              <a:spcAft>
                <a:spcPts val="0"/>
              </a:spcAft>
              <a:buNone/>
            </a:pPr>
            <a:r>
              <a:t/>
            </a:r>
            <a:endParaRPr i="1" sz="1000">
              <a:solidFill>
                <a:schemeClr val="lt1"/>
              </a:solidFill>
              <a:latin typeface="Raleway"/>
              <a:ea typeface="Raleway"/>
              <a:cs typeface="Raleway"/>
              <a:sym typeface="Raleway"/>
            </a:endParaRPr>
          </a:p>
          <a:p>
            <a:pPr indent="0" lvl="0" marL="0" rtl="0" algn="l">
              <a:lnSpc>
                <a:spcPct val="115000"/>
              </a:lnSpc>
              <a:spcBef>
                <a:spcPts val="0"/>
              </a:spcBef>
              <a:spcAft>
                <a:spcPts val="0"/>
              </a:spcAft>
              <a:buNone/>
            </a:pPr>
            <a:r>
              <a:t/>
            </a:r>
            <a:endParaRPr i="1" sz="1000">
              <a:solidFill>
                <a:schemeClr val="lt1"/>
              </a:solidFill>
              <a:latin typeface="Raleway"/>
              <a:ea typeface="Raleway"/>
              <a:cs typeface="Raleway"/>
              <a:sym typeface="Raleway"/>
            </a:endParaRPr>
          </a:p>
          <a:p>
            <a:pPr indent="0" lvl="0" marL="0" rtl="0" algn="l">
              <a:lnSpc>
                <a:spcPct val="115000"/>
              </a:lnSpc>
              <a:spcBef>
                <a:spcPts val="0"/>
              </a:spcBef>
              <a:spcAft>
                <a:spcPts val="0"/>
              </a:spcAft>
              <a:buNone/>
            </a:pPr>
            <a:r>
              <a:t/>
            </a:r>
            <a:endParaRPr i="1" sz="1000">
              <a:solidFill>
                <a:schemeClr val="lt1"/>
              </a:solidFill>
              <a:latin typeface="Raleway"/>
              <a:ea typeface="Raleway"/>
              <a:cs typeface="Raleway"/>
              <a:sym typeface="Raleway"/>
            </a:endParaRPr>
          </a:p>
        </p:txBody>
      </p:sp>
      <p:sp>
        <p:nvSpPr>
          <p:cNvPr id="66" name="Google Shape;66;p12"/>
          <p:cNvSpPr txBox="1"/>
          <p:nvPr/>
        </p:nvSpPr>
        <p:spPr>
          <a:xfrm>
            <a:off x="4609000" y="1301725"/>
            <a:ext cx="346800" cy="560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solidFill>
                  <a:srgbClr val="86AF15"/>
                </a:solidFill>
                <a:latin typeface="Roboto Condensed"/>
                <a:ea typeface="Roboto Condensed"/>
                <a:cs typeface="Roboto Condensed"/>
                <a:sym typeface="Roboto Condensed"/>
              </a:rPr>
              <a:t>4</a:t>
            </a:r>
            <a:endParaRPr b="1" sz="2400">
              <a:solidFill>
                <a:srgbClr val="86AF15"/>
              </a:solidFill>
              <a:latin typeface="Roboto Condensed"/>
              <a:ea typeface="Roboto Condensed"/>
              <a:cs typeface="Roboto Condensed"/>
              <a:sym typeface="Roboto Condensed"/>
            </a:endParaRPr>
          </a:p>
        </p:txBody>
      </p:sp>
      <p:sp>
        <p:nvSpPr>
          <p:cNvPr id="67" name="Google Shape;67;p12"/>
          <p:cNvSpPr txBox="1"/>
          <p:nvPr/>
        </p:nvSpPr>
        <p:spPr>
          <a:xfrm>
            <a:off x="4609000" y="2421263"/>
            <a:ext cx="346800" cy="560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solidFill>
                  <a:srgbClr val="86AF15"/>
                </a:solidFill>
                <a:latin typeface="Roboto Condensed"/>
                <a:ea typeface="Roboto Condensed"/>
                <a:cs typeface="Roboto Condensed"/>
                <a:sym typeface="Roboto Condensed"/>
              </a:rPr>
              <a:t>5</a:t>
            </a:r>
            <a:endParaRPr b="1" sz="2400">
              <a:solidFill>
                <a:srgbClr val="86AF15"/>
              </a:solidFill>
              <a:latin typeface="Roboto Condensed"/>
              <a:ea typeface="Roboto Condensed"/>
              <a:cs typeface="Roboto Condensed"/>
              <a:sym typeface="Roboto Condensed"/>
            </a:endParaRPr>
          </a:p>
        </p:txBody>
      </p:sp>
      <p:sp>
        <p:nvSpPr>
          <p:cNvPr id="68" name="Google Shape;68;p12"/>
          <p:cNvSpPr txBox="1"/>
          <p:nvPr/>
        </p:nvSpPr>
        <p:spPr>
          <a:xfrm>
            <a:off x="4609000" y="3540825"/>
            <a:ext cx="346800" cy="560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solidFill>
                  <a:srgbClr val="86AF15"/>
                </a:solidFill>
                <a:latin typeface="Roboto Condensed"/>
                <a:ea typeface="Roboto Condensed"/>
                <a:cs typeface="Roboto Condensed"/>
                <a:sym typeface="Roboto Condensed"/>
              </a:rPr>
              <a:t>6</a:t>
            </a:r>
            <a:endParaRPr b="1" sz="2400">
              <a:solidFill>
                <a:srgbClr val="86AF15"/>
              </a:solidFill>
              <a:latin typeface="Roboto Condensed"/>
              <a:ea typeface="Roboto Condensed"/>
              <a:cs typeface="Roboto Condensed"/>
              <a:sym typeface="Roboto Condensed"/>
            </a:endParaRPr>
          </a:p>
        </p:txBody>
      </p:sp>
      <p:sp>
        <p:nvSpPr>
          <p:cNvPr id="69" name="Google Shape;69;p12"/>
          <p:cNvSpPr txBox="1"/>
          <p:nvPr/>
        </p:nvSpPr>
        <p:spPr>
          <a:xfrm>
            <a:off x="561550" y="1301713"/>
            <a:ext cx="346800" cy="560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solidFill>
                  <a:srgbClr val="86AF15"/>
                </a:solidFill>
                <a:latin typeface="Asap Condensed"/>
                <a:ea typeface="Asap Condensed"/>
                <a:cs typeface="Asap Condensed"/>
                <a:sym typeface="Asap Condensed"/>
              </a:rPr>
              <a:t>1</a:t>
            </a:r>
            <a:endParaRPr b="1" sz="2400">
              <a:solidFill>
                <a:srgbClr val="86AF15"/>
              </a:solidFill>
              <a:latin typeface="Asap Condensed"/>
              <a:ea typeface="Asap Condensed"/>
              <a:cs typeface="Asap Condensed"/>
              <a:sym typeface="Asap Condensed"/>
            </a:endParaRPr>
          </a:p>
        </p:txBody>
      </p:sp>
      <p:sp>
        <p:nvSpPr>
          <p:cNvPr id="70" name="Google Shape;70;p12"/>
          <p:cNvSpPr txBox="1"/>
          <p:nvPr/>
        </p:nvSpPr>
        <p:spPr>
          <a:xfrm>
            <a:off x="561550" y="2421263"/>
            <a:ext cx="346800" cy="560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solidFill>
                  <a:srgbClr val="86AF15"/>
                </a:solidFill>
                <a:latin typeface="Asap Condensed"/>
                <a:ea typeface="Asap Condensed"/>
                <a:cs typeface="Asap Condensed"/>
                <a:sym typeface="Asap Condensed"/>
              </a:rPr>
              <a:t>2</a:t>
            </a:r>
            <a:endParaRPr b="1" sz="2400">
              <a:solidFill>
                <a:srgbClr val="86AF15"/>
              </a:solidFill>
              <a:latin typeface="Roboto Condensed"/>
              <a:ea typeface="Roboto Condensed"/>
              <a:cs typeface="Roboto Condensed"/>
              <a:sym typeface="Roboto Condensed"/>
            </a:endParaRPr>
          </a:p>
        </p:txBody>
      </p:sp>
      <p:sp>
        <p:nvSpPr>
          <p:cNvPr id="71" name="Google Shape;71;p12"/>
          <p:cNvSpPr txBox="1"/>
          <p:nvPr/>
        </p:nvSpPr>
        <p:spPr>
          <a:xfrm>
            <a:off x="561550" y="3540813"/>
            <a:ext cx="346800" cy="560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solidFill>
                  <a:srgbClr val="86AF15"/>
                </a:solidFill>
                <a:latin typeface="Asap Condensed"/>
                <a:ea typeface="Asap Condensed"/>
                <a:cs typeface="Asap Condensed"/>
                <a:sym typeface="Asap Condensed"/>
              </a:rPr>
              <a:t>3</a:t>
            </a:r>
            <a:endParaRPr b="1" sz="2400">
              <a:solidFill>
                <a:srgbClr val="86AF15"/>
              </a:solidFill>
              <a:latin typeface="Roboto Condensed"/>
              <a:ea typeface="Roboto Condensed"/>
              <a:cs typeface="Roboto Condensed"/>
              <a:sym typeface="Roboto Condensed"/>
            </a:endParaRPr>
          </a:p>
        </p:txBody>
      </p:sp>
      <p:sp>
        <p:nvSpPr>
          <p:cNvPr id="72" name="Google Shape;72;p12"/>
          <p:cNvSpPr txBox="1"/>
          <p:nvPr/>
        </p:nvSpPr>
        <p:spPr>
          <a:xfrm>
            <a:off x="329250" y="88325"/>
            <a:ext cx="8485500" cy="89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4000">
                <a:solidFill>
                  <a:schemeClr val="lt1"/>
                </a:solidFill>
                <a:highlight>
                  <a:srgbClr val="A50A51"/>
                </a:highlight>
                <a:latin typeface="Asap Condensed"/>
                <a:ea typeface="Asap Condensed"/>
                <a:cs typeface="Asap Condensed"/>
                <a:sym typeface="Asap Condensed"/>
              </a:rPr>
              <a:t> Two columns insert title here</a:t>
            </a:r>
            <a:r>
              <a:rPr b="1" lang="en" sz="4000">
                <a:solidFill>
                  <a:srgbClr val="A50A51"/>
                </a:solidFill>
                <a:highlight>
                  <a:srgbClr val="A50A51"/>
                </a:highlight>
                <a:latin typeface="Asap Condensed"/>
                <a:ea typeface="Asap Condensed"/>
                <a:cs typeface="Asap Condensed"/>
                <a:sym typeface="Asap Condensed"/>
              </a:rPr>
              <a:t>.</a:t>
            </a:r>
            <a:endParaRPr b="1" sz="4000">
              <a:solidFill>
                <a:srgbClr val="A50A51"/>
              </a:solidFill>
              <a:highlight>
                <a:srgbClr val="A50A51"/>
              </a:highlight>
              <a:latin typeface="Asap Condensed"/>
              <a:ea typeface="Asap Condensed"/>
              <a:cs typeface="Asap Condensed"/>
              <a:sym typeface="Asap Condensed"/>
            </a:endParaRPr>
          </a:p>
        </p:txBody>
      </p:sp>
      <p:sp>
        <p:nvSpPr>
          <p:cNvPr id="73" name="Google Shape;73;p12"/>
          <p:cNvSpPr txBox="1"/>
          <p:nvPr/>
        </p:nvSpPr>
        <p:spPr>
          <a:xfrm>
            <a:off x="908350" y="2439300"/>
            <a:ext cx="3365700" cy="1029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1800">
                <a:solidFill>
                  <a:srgbClr val="A50A51"/>
                </a:solidFill>
                <a:latin typeface="Asap Condensed"/>
                <a:ea typeface="Asap Condensed"/>
                <a:cs typeface="Asap Condensed"/>
                <a:sym typeface="Asap Condensed"/>
              </a:rPr>
              <a:t>Title</a:t>
            </a:r>
            <a:br>
              <a:rPr lang="en" sz="1500">
                <a:solidFill>
                  <a:srgbClr val="FFFFFF"/>
                </a:solidFill>
                <a:latin typeface="Asap Condensed"/>
                <a:ea typeface="Asap Condensed"/>
                <a:cs typeface="Asap Condensed"/>
                <a:sym typeface="Asap Condensed"/>
              </a:rPr>
            </a:br>
            <a:r>
              <a:rPr lang="en" sz="1200">
                <a:solidFill>
                  <a:srgbClr val="9E9E9E"/>
                </a:solidFill>
                <a:latin typeface="Raleway Medium"/>
                <a:ea typeface="Raleway Medium"/>
                <a:cs typeface="Raleway Medium"/>
                <a:sym typeface="Raleway Medium"/>
              </a:rPr>
              <a:t>Description description description description description description </a:t>
            </a:r>
            <a:endParaRPr sz="1200">
              <a:solidFill>
                <a:srgbClr val="9E9E9E"/>
              </a:solidFill>
              <a:latin typeface="Raleway Medium"/>
              <a:ea typeface="Raleway Medium"/>
              <a:cs typeface="Raleway Medium"/>
              <a:sym typeface="Raleway Medium"/>
            </a:endParaRPr>
          </a:p>
          <a:p>
            <a:pPr indent="0" lvl="0" marL="0" rtl="0" algn="l">
              <a:lnSpc>
                <a:spcPct val="115000"/>
              </a:lnSpc>
              <a:spcBef>
                <a:spcPts val="0"/>
              </a:spcBef>
              <a:spcAft>
                <a:spcPts val="0"/>
              </a:spcAft>
              <a:buNone/>
            </a:pPr>
            <a:r>
              <a:t/>
            </a:r>
            <a:endParaRPr i="1" sz="1000">
              <a:solidFill>
                <a:schemeClr val="lt1"/>
              </a:solidFill>
              <a:latin typeface="Raleway"/>
              <a:ea typeface="Raleway"/>
              <a:cs typeface="Raleway"/>
              <a:sym typeface="Raleway"/>
            </a:endParaRPr>
          </a:p>
          <a:p>
            <a:pPr indent="0" lvl="0" marL="0" rtl="0" algn="l">
              <a:lnSpc>
                <a:spcPct val="115000"/>
              </a:lnSpc>
              <a:spcBef>
                <a:spcPts val="0"/>
              </a:spcBef>
              <a:spcAft>
                <a:spcPts val="0"/>
              </a:spcAft>
              <a:buNone/>
            </a:pPr>
            <a:r>
              <a:t/>
            </a:r>
            <a:endParaRPr i="1" sz="1000">
              <a:solidFill>
                <a:schemeClr val="lt1"/>
              </a:solidFill>
              <a:latin typeface="Raleway"/>
              <a:ea typeface="Raleway"/>
              <a:cs typeface="Raleway"/>
              <a:sym typeface="Raleway"/>
            </a:endParaRPr>
          </a:p>
          <a:p>
            <a:pPr indent="0" lvl="0" marL="0" rtl="0" algn="l">
              <a:lnSpc>
                <a:spcPct val="115000"/>
              </a:lnSpc>
              <a:spcBef>
                <a:spcPts val="0"/>
              </a:spcBef>
              <a:spcAft>
                <a:spcPts val="0"/>
              </a:spcAft>
              <a:buNone/>
            </a:pPr>
            <a:r>
              <a:t/>
            </a:r>
            <a:endParaRPr i="1" sz="1000">
              <a:solidFill>
                <a:schemeClr val="lt1"/>
              </a:solidFill>
              <a:latin typeface="Raleway"/>
              <a:ea typeface="Raleway"/>
              <a:cs typeface="Raleway"/>
              <a:sym typeface="Raleway"/>
            </a:endParaRPr>
          </a:p>
        </p:txBody>
      </p:sp>
      <p:sp>
        <p:nvSpPr>
          <p:cNvPr id="74" name="Google Shape;74;p12"/>
          <p:cNvSpPr txBox="1"/>
          <p:nvPr/>
        </p:nvSpPr>
        <p:spPr>
          <a:xfrm>
            <a:off x="908350" y="3578025"/>
            <a:ext cx="3365700" cy="1029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1800">
                <a:solidFill>
                  <a:srgbClr val="A50A51"/>
                </a:solidFill>
                <a:latin typeface="Asap Condensed"/>
                <a:ea typeface="Asap Condensed"/>
                <a:cs typeface="Asap Condensed"/>
                <a:sym typeface="Asap Condensed"/>
              </a:rPr>
              <a:t>Title</a:t>
            </a:r>
            <a:br>
              <a:rPr lang="en" sz="1500">
                <a:solidFill>
                  <a:srgbClr val="FFFFFF"/>
                </a:solidFill>
                <a:latin typeface="Asap Condensed"/>
                <a:ea typeface="Asap Condensed"/>
                <a:cs typeface="Asap Condensed"/>
                <a:sym typeface="Asap Condensed"/>
              </a:rPr>
            </a:br>
            <a:r>
              <a:rPr lang="en" sz="1200">
                <a:solidFill>
                  <a:srgbClr val="9E9E9E"/>
                </a:solidFill>
                <a:latin typeface="Raleway Medium"/>
                <a:ea typeface="Raleway Medium"/>
                <a:cs typeface="Raleway Medium"/>
                <a:sym typeface="Raleway Medium"/>
              </a:rPr>
              <a:t>Description description description description description description </a:t>
            </a:r>
            <a:endParaRPr sz="1200">
              <a:solidFill>
                <a:srgbClr val="9E9E9E"/>
              </a:solidFill>
              <a:latin typeface="Raleway Medium"/>
              <a:ea typeface="Raleway Medium"/>
              <a:cs typeface="Raleway Medium"/>
              <a:sym typeface="Raleway Medium"/>
            </a:endParaRPr>
          </a:p>
          <a:p>
            <a:pPr indent="0" lvl="0" marL="0" rtl="0" algn="l">
              <a:lnSpc>
                <a:spcPct val="115000"/>
              </a:lnSpc>
              <a:spcBef>
                <a:spcPts val="0"/>
              </a:spcBef>
              <a:spcAft>
                <a:spcPts val="0"/>
              </a:spcAft>
              <a:buNone/>
            </a:pPr>
            <a:r>
              <a:t/>
            </a:r>
            <a:endParaRPr i="1" sz="1000">
              <a:solidFill>
                <a:schemeClr val="lt1"/>
              </a:solidFill>
              <a:latin typeface="Raleway"/>
              <a:ea typeface="Raleway"/>
              <a:cs typeface="Raleway"/>
              <a:sym typeface="Raleway"/>
            </a:endParaRPr>
          </a:p>
          <a:p>
            <a:pPr indent="0" lvl="0" marL="0" rtl="0" algn="l">
              <a:lnSpc>
                <a:spcPct val="115000"/>
              </a:lnSpc>
              <a:spcBef>
                <a:spcPts val="0"/>
              </a:spcBef>
              <a:spcAft>
                <a:spcPts val="0"/>
              </a:spcAft>
              <a:buNone/>
            </a:pPr>
            <a:r>
              <a:t/>
            </a:r>
            <a:endParaRPr i="1" sz="1000">
              <a:solidFill>
                <a:schemeClr val="lt1"/>
              </a:solidFill>
              <a:latin typeface="Raleway"/>
              <a:ea typeface="Raleway"/>
              <a:cs typeface="Raleway"/>
              <a:sym typeface="Raleway"/>
            </a:endParaRPr>
          </a:p>
          <a:p>
            <a:pPr indent="0" lvl="0" marL="0" rtl="0" algn="l">
              <a:lnSpc>
                <a:spcPct val="115000"/>
              </a:lnSpc>
              <a:spcBef>
                <a:spcPts val="0"/>
              </a:spcBef>
              <a:spcAft>
                <a:spcPts val="0"/>
              </a:spcAft>
              <a:buNone/>
            </a:pPr>
            <a:r>
              <a:t/>
            </a:r>
            <a:endParaRPr i="1" sz="1000">
              <a:solidFill>
                <a:schemeClr val="lt1"/>
              </a:solidFill>
              <a:latin typeface="Raleway"/>
              <a:ea typeface="Raleway"/>
              <a:cs typeface="Raleway"/>
              <a:sym typeface="Raleway"/>
            </a:endParaRPr>
          </a:p>
        </p:txBody>
      </p:sp>
      <p:sp>
        <p:nvSpPr>
          <p:cNvPr id="75" name="Google Shape;75;p12"/>
          <p:cNvSpPr txBox="1"/>
          <p:nvPr/>
        </p:nvSpPr>
        <p:spPr>
          <a:xfrm>
            <a:off x="4955800" y="1337775"/>
            <a:ext cx="3365700" cy="1029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1800">
                <a:solidFill>
                  <a:srgbClr val="A50A51"/>
                </a:solidFill>
                <a:latin typeface="Asap Condensed"/>
                <a:ea typeface="Asap Condensed"/>
                <a:cs typeface="Asap Condensed"/>
                <a:sym typeface="Asap Condensed"/>
              </a:rPr>
              <a:t>Title</a:t>
            </a:r>
            <a:br>
              <a:rPr lang="en" sz="1500">
                <a:solidFill>
                  <a:srgbClr val="FFFFFF"/>
                </a:solidFill>
                <a:latin typeface="Asap Condensed"/>
                <a:ea typeface="Asap Condensed"/>
                <a:cs typeface="Asap Condensed"/>
                <a:sym typeface="Asap Condensed"/>
              </a:rPr>
            </a:br>
            <a:r>
              <a:rPr lang="en" sz="1200">
                <a:solidFill>
                  <a:srgbClr val="9E9E9E"/>
                </a:solidFill>
                <a:latin typeface="Raleway Medium"/>
                <a:ea typeface="Raleway Medium"/>
                <a:cs typeface="Raleway Medium"/>
                <a:sym typeface="Raleway Medium"/>
              </a:rPr>
              <a:t>Description description description description description description </a:t>
            </a:r>
            <a:endParaRPr sz="1200">
              <a:solidFill>
                <a:srgbClr val="9E9E9E"/>
              </a:solidFill>
              <a:latin typeface="Raleway Medium"/>
              <a:ea typeface="Raleway Medium"/>
              <a:cs typeface="Raleway Medium"/>
              <a:sym typeface="Raleway Medium"/>
            </a:endParaRPr>
          </a:p>
          <a:p>
            <a:pPr indent="0" lvl="0" marL="0" rtl="0" algn="l">
              <a:lnSpc>
                <a:spcPct val="115000"/>
              </a:lnSpc>
              <a:spcBef>
                <a:spcPts val="0"/>
              </a:spcBef>
              <a:spcAft>
                <a:spcPts val="0"/>
              </a:spcAft>
              <a:buNone/>
            </a:pPr>
            <a:r>
              <a:t/>
            </a:r>
            <a:endParaRPr i="1" sz="1000">
              <a:solidFill>
                <a:schemeClr val="lt1"/>
              </a:solidFill>
              <a:latin typeface="Raleway"/>
              <a:ea typeface="Raleway"/>
              <a:cs typeface="Raleway"/>
              <a:sym typeface="Raleway"/>
            </a:endParaRPr>
          </a:p>
          <a:p>
            <a:pPr indent="0" lvl="0" marL="0" rtl="0" algn="l">
              <a:lnSpc>
                <a:spcPct val="115000"/>
              </a:lnSpc>
              <a:spcBef>
                <a:spcPts val="0"/>
              </a:spcBef>
              <a:spcAft>
                <a:spcPts val="0"/>
              </a:spcAft>
              <a:buNone/>
            </a:pPr>
            <a:r>
              <a:t/>
            </a:r>
            <a:endParaRPr i="1" sz="1000">
              <a:solidFill>
                <a:schemeClr val="lt1"/>
              </a:solidFill>
              <a:latin typeface="Raleway"/>
              <a:ea typeface="Raleway"/>
              <a:cs typeface="Raleway"/>
              <a:sym typeface="Raleway"/>
            </a:endParaRPr>
          </a:p>
          <a:p>
            <a:pPr indent="0" lvl="0" marL="0" rtl="0" algn="l">
              <a:lnSpc>
                <a:spcPct val="115000"/>
              </a:lnSpc>
              <a:spcBef>
                <a:spcPts val="0"/>
              </a:spcBef>
              <a:spcAft>
                <a:spcPts val="0"/>
              </a:spcAft>
              <a:buNone/>
            </a:pPr>
            <a:r>
              <a:t/>
            </a:r>
            <a:endParaRPr i="1" sz="1000">
              <a:solidFill>
                <a:schemeClr val="lt1"/>
              </a:solidFill>
              <a:latin typeface="Raleway"/>
              <a:ea typeface="Raleway"/>
              <a:cs typeface="Raleway"/>
              <a:sym typeface="Raleway"/>
            </a:endParaRPr>
          </a:p>
        </p:txBody>
      </p:sp>
      <p:sp>
        <p:nvSpPr>
          <p:cNvPr id="76" name="Google Shape;76;p12"/>
          <p:cNvSpPr txBox="1"/>
          <p:nvPr/>
        </p:nvSpPr>
        <p:spPr>
          <a:xfrm>
            <a:off x="4955800" y="2439300"/>
            <a:ext cx="3365700" cy="1029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1800">
                <a:solidFill>
                  <a:srgbClr val="A50A51"/>
                </a:solidFill>
                <a:latin typeface="Asap Condensed"/>
                <a:ea typeface="Asap Condensed"/>
                <a:cs typeface="Asap Condensed"/>
                <a:sym typeface="Asap Condensed"/>
              </a:rPr>
              <a:t>Title</a:t>
            </a:r>
            <a:br>
              <a:rPr lang="en" sz="1500">
                <a:solidFill>
                  <a:srgbClr val="FFFFFF"/>
                </a:solidFill>
                <a:latin typeface="Asap Condensed"/>
                <a:ea typeface="Asap Condensed"/>
                <a:cs typeface="Asap Condensed"/>
                <a:sym typeface="Asap Condensed"/>
              </a:rPr>
            </a:br>
            <a:r>
              <a:rPr lang="en" sz="1200">
                <a:solidFill>
                  <a:srgbClr val="9E9E9E"/>
                </a:solidFill>
                <a:latin typeface="Raleway Medium"/>
                <a:ea typeface="Raleway Medium"/>
                <a:cs typeface="Raleway Medium"/>
                <a:sym typeface="Raleway Medium"/>
              </a:rPr>
              <a:t>Description description description description description description </a:t>
            </a:r>
            <a:endParaRPr sz="1200">
              <a:solidFill>
                <a:srgbClr val="9E9E9E"/>
              </a:solidFill>
              <a:latin typeface="Raleway Medium"/>
              <a:ea typeface="Raleway Medium"/>
              <a:cs typeface="Raleway Medium"/>
              <a:sym typeface="Raleway Medium"/>
            </a:endParaRPr>
          </a:p>
          <a:p>
            <a:pPr indent="0" lvl="0" marL="0" rtl="0" algn="l">
              <a:lnSpc>
                <a:spcPct val="115000"/>
              </a:lnSpc>
              <a:spcBef>
                <a:spcPts val="0"/>
              </a:spcBef>
              <a:spcAft>
                <a:spcPts val="0"/>
              </a:spcAft>
              <a:buNone/>
            </a:pPr>
            <a:r>
              <a:t/>
            </a:r>
            <a:endParaRPr i="1" sz="1000">
              <a:solidFill>
                <a:schemeClr val="lt1"/>
              </a:solidFill>
              <a:latin typeface="Raleway"/>
              <a:ea typeface="Raleway"/>
              <a:cs typeface="Raleway"/>
              <a:sym typeface="Raleway"/>
            </a:endParaRPr>
          </a:p>
          <a:p>
            <a:pPr indent="0" lvl="0" marL="0" rtl="0" algn="l">
              <a:lnSpc>
                <a:spcPct val="115000"/>
              </a:lnSpc>
              <a:spcBef>
                <a:spcPts val="0"/>
              </a:spcBef>
              <a:spcAft>
                <a:spcPts val="0"/>
              </a:spcAft>
              <a:buNone/>
            </a:pPr>
            <a:r>
              <a:t/>
            </a:r>
            <a:endParaRPr i="1" sz="1000">
              <a:solidFill>
                <a:schemeClr val="lt1"/>
              </a:solidFill>
              <a:latin typeface="Raleway"/>
              <a:ea typeface="Raleway"/>
              <a:cs typeface="Raleway"/>
              <a:sym typeface="Raleway"/>
            </a:endParaRPr>
          </a:p>
          <a:p>
            <a:pPr indent="0" lvl="0" marL="0" rtl="0" algn="l">
              <a:lnSpc>
                <a:spcPct val="115000"/>
              </a:lnSpc>
              <a:spcBef>
                <a:spcPts val="0"/>
              </a:spcBef>
              <a:spcAft>
                <a:spcPts val="0"/>
              </a:spcAft>
              <a:buNone/>
            </a:pPr>
            <a:r>
              <a:t/>
            </a:r>
            <a:endParaRPr i="1" sz="1000">
              <a:solidFill>
                <a:schemeClr val="lt1"/>
              </a:solidFill>
              <a:latin typeface="Raleway"/>
              <a:ea typeface="Raleway"/>
              <a:cs typeface="Raleway"/>
              <a:sym typeface="Raleway"/>
            </a:endParaRPr>
          </a:p>
        </p:txBody>
      </p:sp>
      <p:sp>
        <p:nvSpPr>
          <p:cNvPr id="77" name="Google Shape;77;p12"/>
          <p:cNvSpPr txBox="1"/>
          <p:nvPr/>
        </p:nvSpPr>
        <p:spPr>
          <a:xfrm>
            <a:off x="4955800" y="3578025"/>
            <a:ext cx="3365700" cy="1029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1800">
                <a:solidFill>
                  <a:srgbClr val="A50A51"/>
                </a:solidFill>
                <a:latin typeface="Asap Condensed"/>
                <a:ea typeface="Asap Condensed"/>
                <a:cs typeface="Asap Condensed"/>
                <a:sym typeface="Asap Condensed"/>
              </a:rPr>
              <a:t>Title</a:t>
            </a:r>
            <a:br>
              <a:rPr lang="en" sz="1500">
                <a:solidFill>
                  <a:srgbClr val="FFFFFF"/>
                </a:solidFill>
                <a:latin typeface="Asap Condensed"/>
                <a:ea typeface="Asap Condensed"/>
                <a:cs typeface="Asap Condensed"/>
                <a:sym typeface="Asap Condensed"/>
              </a:rPr>
            </a:br>
            <a:r>
              <a:rPr lang="en" sz="1200">
                <a:solidFill>
                  <a:srgbClr val="9E9E9E"/>
                </a:solidFill>
                <a:latin typeface="Raleway Medium"/>
                <a:ea typeface="Raleway Medium"/>
                <a:cs typeface="Raleway Medium"/>
                <a:sym typeface="Raleway Medium"/>
              </a:rPr>
              <a:t>Description description description description description description </a:t>
            </a:r>
            <a:endParaRPr sz="1200">
              <a:solidFill>
                <a:srgbClr val="9E9E9E"/>
              </a:solidFill>
              <a:latin typeface="Raleway Medium"/>
              <a:ea typeface="Raleway Medium"/>
              <a:cs typeface="Raleway Medium"/>
              <a:sym typeface="Raleway Medium"/>
            </a:endParaRPr>
          </a:p>
          <a:p>
            <a:pPr indent="0" lvl="0" marL="0" rtl="0" algn="l">
              <a:lnSpc>
                <a:spcPct val="115000"/>
              </a:lnSpc>
              <a:spcBef>
                <a:spcPts val="0"/>
              </a:spcBef>
              <a:spcAft>
                <a:spcPts val="0"/>
              </a:spcAft>
              <a:buNone/>
            </a:pPr>
            <a:r>
              <a:t/>
            </a:r>
            <a:endParaRPr i="1" sz="1000">
              <a:solidFill>
                <a:schemeClr val="lt1"/>
              </a:solidFill>
              <a:latin typeface="Raleway"/>
              <a:ea typeface="Raleway"/>
              <a:cs typeface="Raleway"/>
              <a:sym typeface="Raleway"/>
            </a:endParaRPr>
          </a:p>
          <a:p>
            <a:pPr indent="0" lvl="0" marL="0" rtl="0" algn="l">
              <a:lnSpc>
                <a:spcPct val="115000"/>
              </a:lnSpc>
              <a:spcBef>
                <a:spcPts val="0"/>
              </a:spcBef>
              <a:spcAft>
                <a:spcPts val="0"/>
              </a:spcAft>
              <a:buNone/>
            </a:pPr>
            <a:r>
              <a:t/>
            </a:r>
            <a:endParaRPr i="1" sz="1000">
              <a:solidFill>
                <a:schemeClr val="lt1"/>
              </a:solidFill>
              <a:latin typeface="Raleway"/>
              <a:ea typeface="Raleway"/>
              <a:cs typeface="Raleway"/>
              <a:sym typeface="Raleway"/>
            </a:endParaRPr>
          </a:p>
          <a:p>
            <a:pPr indent="0" lvl="0" marL="0" rtl="0" algn="l">
              <a:lnSpc>
                <a:spcPct val="115000"/>
              </a:lnSpc>
              <a:spcBef>
                <a:spcPts val="0"/>
              </a:spcBef>
              <a:spcAft>
                <a:spcPts val="0"/>
              </a:spcAft>
              <a:buNone/>
            </a:pPr>
            <a:r>
              <a:t/>
            </a:r>
            <a:endParaRPr i="1" sz="1000">
              <a:solidFill>
                <a:schemeClr val="lt1"/>
              </a:solidFill>
              <a:latin typeface="Raleway"/>
              <a:ea typeface="Raleway"/>
              <a:cs typeface="Raleway"/>
              <a:sym typeface="Raleway"/>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onger paragraphs">
  <p:cSld name="TITLE_AND_TWO_COLUMNS_1_1_1">
    <p:bg>
      <p:bgPr>
        <a:solidFill>
          <a:srgbClr val="FFFFFF"/>
        </a:solidFill>
      </p:bgPr>
    </p:bg>
    <p:spTree>
      <p:nvGrpSpPr>
        <p:cNvPr id="78" name="Shape 78"/>
        <p:cNvGrpSpPr/>
        <p:nvPr/>
      </p:nvGrpSpPr>
      <p:grpSpPr>
        <a:xfrm>
          <a:off x="0" y="0"/>
          <a:ext cx="0" cy="0"/>
          <a:chOff x="0" y="0"/>
          <a:chExt cx="0" cy="0"/>
        </a:xfrm>
      </p:grpSpPr>
      <p:sp>
        <p:nvSpPr>
          <p:cNvPr id="79" name="Google Shape;79;p13"/>
          <p:cNvSpPr/>
          <p:nvPr/>
        </p:nvSpPr>
        <p:spPr>
          <a:xfrm>
            <a:off x="0" y="0"/>
            <a:ext cx="9152400" cy="567300"/>
          </a:xfrm>
          <a:prstGeom prst="rect">
            <a:avLst/>
          </a:prstGeom>
          <a:solidFill>
            <a:srgbClr val="9E9E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13"/>
          <p:cNvSpPr txBox="1"/>
          <p:nvPr/>
        </p:nvSpPr>
        <p:spPr>
          <a:xfrm>
            <a:off x="329250" y="88325"/>
            <a:ext cx="8485500" cy="89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4000">
                <a:solidFill>
                  <a:srgbClr val="FFFFFF"/>
                </a:solidFill>
                <a:highlight>
                  <a:srgbClr val="A50A51"/>
                </a:highlight>
                <a:latin typeface="Asap Condensed"/>
                <a:ea typeface="Asap Condensed"/>
                <a:cs typeface="Asap Condensed"/>
                <a:sym typeface="Asap Condensed"/>
              </a:rPr>
              <a:t> Longer paragraphs insert title here</a:t>
            </a:r>
            <a:r>
              <a:rPr b="1" lang="en" sz="4000">
                <a:solidFill>
                  <a:srgbClr val="A50A51"/>
                </a:solidFill>
                <a:highlight>
                  <a:srgbClr val="A50A51"/>
                </a:highlight>
                <a:latin typeface="Asap Condensed"/>
                <a:ea typeface="Asap Condensed"/>
                <a:cs typeface="Asap Condensed"/>
                <a:sym typeface="Asap Condensed"/>
              </a:rPr>
              <a:t>.</a:t>
            </a:r>
            <a:endParaRPr b="1" sz="4000">
              <a:solidFill>
                <a:srgbClr val="A50A51"/>
              </a:solidFill>
              <a:highlight>
                <a:srgbClr val="A50A51"/>
              </a:highlight>
              <a:latin typeface="Asap Condensed"/>
              <a:ea typeface="Asap Condensed"/>
              <a:cs typeface="Asap Condensed"/>
              <a:sym typeface="Asap Condensed"/>
            </a:endParaRPr>
          </a:p>
        </p:txBody>
      </p:sp>
      <p:sp>
        <p:nvSpPr>
          <p:cNvPr id="81" name="Google Shape;81;p13"/>
          <p:cNvSpPr txBox="1"/>
          <p:nvPr/>
        </p:nvSpPr>
        <p:spPr>
          <a:xfrm>
            <a:off x="417050" y="1100075"/>
            <a:ext cx="6825000" cy="3646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800">
                <a:solidFill>
                  <a:srgbClr val="A50A51"/>
                </a:solidFill>
                <a:latin typeface="Asap Condensed Medium"/>
                <a:ea typeface="Asap Condensed Medium"/>
                <a:cs typeface="Asap Condensed Medium"/>
                <a:sym typeface="Asap Condensed Medium"/>
              </a:rPr>
              <a:t>Participants organize teams, gather data, identify partners, and assess current capabilities in improvement methods and.</a:t>
            </a:r>
            <a:endParaRPr sz="1800">
              <a:solidFill>
                <a:srgbClr val="A50A51"/>
              </a:solidFill>
              <a:latin typeface="Asap Condensed Medium"/>
              <a:ea typeface="Asap Condensed Medium"/>
              <a:cs typeface="Asap Condensed Medium"/>
              <a:sym typeface="Asap Condensed Medium"/>
            </a:endParaRPr>
          </a:p>
          <a:p>
            <a:pPr indent="0" lvl="0" marL="0" rtl="0" algn="l">
              <a:lnSpc>
                <a:spcPct val="115000"/>
              </a:lnSpc>
              <a:spcBef>
                <a:spcPts val="0"/>
              </a:spcBef>
              <a:spcAft>
                <a:spcPts val="0"/>
              </a:spcAft>
              <a:buClr>
                <a:schemeClr val="dk1"/>
              </a:buClr>
              <a:buSzPts val="1100"/>
              <a:buFont typeface="Arial"/>
              <a:buNone/>
            </a:pPr>
            <a:r>
              <a:t/>
            </a:r>
            <a:endParaRPr sz="1500">
              <a:solidFill>
                <a:srgbClr val="9E9E9E"/>
              </a:solidFill>
              <a:latin typeface="Raleway Medium"/>
              <a:ea typeface="Raleway Medium"/>
              <a:cs typeface="Raleway Medium"/>
              <a:sym typeface="Raleway Medium"/>
            </a:endParaRPr>
          </a:p>
          <a:p>
            <a:pPr indent="0" lvl="0" marL="0" rtl="0" algn="l">
              <a:lnSpc>
                <a:spcPct val="115000"/>
              </a:lnSpc>
              <a:spcBef>
                <a:spcPts val="0"/>
              </a:spcBef>
              <a:spcAft>
                <a:spcPts val="0"/>
              </a:spcAft>
              <a:buClr>
                <a:schemeClr val="dk1"/>
              </a:buClr>
              <a:buSzPts val="1100"/>
              <a:buFont typeface="Arial"/>
              <a:buNone/>
            </a:pPr>
            <a:r>
              <a:rPr lang="en" sz="1200">
                <a:solidFill>
                  <a:srgbClr val="9E9E9E"/>
                </a:solidFill>
                <a:latin typeface="Raleway Medium"/>
                <a:ea typeface="Raleway Medium"/>
                <a:cs typeface="Raleway Medium"/>
                <a:sym typeface="Raleway Medium"/>
              </a:rPr>
              <a:t>Participants organize teams, gather data, identify partners, and assess current capabilities in improvement methods and Participants organize teams, gather data, identify partners, and assess current capabilities in improvement methods and. Participants organize teams, gather data, identify partners, and assess current capabilities in improvement methods and.</a:t>
            </a:r>
            <a:endParaRPr sz="1200">
              <a:solidFill>
                <a:srgbClr val="9E9E9E"/>
              </a:solidFill>
              <a:latin typeface="Raleway Medium"/>
              <a:ea typeface="Raleway Medium"/>
              <a:cs typeface="Raleway Medium"/>
              <a:sym typeface="Raleway Medium"/>
            </a:endParaRPr>
          </a:p>
          <a:p>
            <a:pPr indent="0" lvl="0" marL="0" rtl="0" algn="l">
              <a:lnSpc>
                <a:spcPct val="115000"/>
              </a:lnSpc>
              <a:spcBef>
                <a:spcPts val="0"/>
              </a:spcBef>
              <a:spcAft>
                <a:spcPts val="0"/>
              </a:spcAft>
              <a:buClr>
                <a:schemeClr val="dk1"/>
              </a:buClr>
              <a:buSzPts val="1100"/>
              <a:buFont typeface="Arial"/>
              <a:buNone/>
            </a:pPr>
            <a:r>
              <a:t/>
            </a:r>
            <a:endParaRPr sz="1200">
              <a:solidFill>
                <a:srgbClr val="9E9E9E"/>
              </a:solidFill>
              <a:latin typeface="Raleway Medium"/>
              <a:ea typeface="Raleway Medium"/>
              <a:cs typeface="Raleway Medium"/>
              <a:sym typeface="Raleway Medium"/>
            </a:endParaRPr>
          </a:p>
          <a:p>
            <a:pPr indent="0" lvl="0" marL="0" rtl="0" algn="l">
              <a:lnSpc>
                <a:spcPct val="115000"/>
              </a:lnSpc>
              <a:spcBef>
                <a:spcPts val="0"/>
              </a:spcBef>
              <a:spcAft>
                <a:spcPts val="0"/>
              </a:spcAft>
              <a:buClr>
                <a:schemeClr val="dk1"/>
              </a:buClr>
              <a:buSzPts val="1100"/>
              <a:buFont typeface="Arial"/>
              <a:buNone/>
            </a:pPr>
            <a:r>
              <a:rPr lang="en" sz="1200">
                <a:solidFill>
                  <a:srgbClr val="9E9E9E"/>
                </a:solidFill>
                <a:latin typeface="Raleway Medium"/>
                <a:ea typeface="Raleway Medium"/>
                <a:cs typeface="Raleway Medium"/>
                <a:sym typeface="Raleway Medium"/>
              </a:rPr>
              <a:t>Participants organize teams, gather data, identify partners, and assess current capabilities in improvement methods and Participants organize teams, gather data, identify partners, and assess current capabilities in improvement methods and. Participants organize teams, gather data, identify partners, and assess current capabilities in improvement methods and.</a:t>
            </a:r>
            <a:endParaRPr sz="1200">
              <a:solidFill>
                <a:srgbClr val="9E9E9E"/>
              </a:solidFill>
              <a:latin typeface="Raleway Medium"/>
              <a:ea typeface="Raleway Medium"/>
              <a:cs typeface="Raleway Medium"/>
              <a:sym typeface="Raleway Medium"/>
            </a:endParaRPr>
          </a:p>
          <a:p>
            <a:pPr indent="0" lvl="0" marL="0" rtl="0" algn="l">
              <a:spcBef>
                <a:spcPts val="0"/>
              </a:spcBef>
              <a:spcAft>
                <a:spcPts val="0"/>
              </a:spcAft>
              <a:buClr>
                <a:schemeClr val="dk1"/>
              </a:buClr>
              <a:buSzPts val="1100"/>
              <a:buFont typeface="Arial"/>
              <a:buNone/>
            </a:pPr>
            <a:r>
              <a:t/>
            </a:r>
            <a:endParaRPr sz="1300">
              <a:solidFill>
                <a:srgbClr val="9E9E9E"/>
              </a:solidFill>
              <a:latin typeface="Asap Condensed"/>
              <a:ea typeface="Asap Condensed"/>
              <a:cs typeface="Asap Condensed"/>
              <a:sym typeface="Asap Condensed"/>
            </a:endParaRPr>
          </a:p>
          <a:p>
            <a:pPr indent="0" lvl="0" marL="0" rtl="0" algn="l">
              <a:spcBef>
                <a:spcPts val="0"/>
              </a:spcBef>
              <a:spcAft>
                <a:spcPts val="0"/>
              </a:spcAft>
              <a:buClr>
                <a:schemeClr val="dk1"/>
              </a:buClr>
              <a:buSzPts val="1100"/>
              <a:buFont typeface="Arial"/>
              <a:buNone/>
            </a:pPr>
            <a:r>
              <a:rPr b="1" lang="en" sz="1800">
                <a:solidFill>
                  <a:srgbClr val="86AF15"/>
                </a:solidFill>
                <a:highlight>
                  <a:schemeClr val="lt1"/>
                </a:highlight>
                <a:latin typeface="Asap Condensed"/>
                <a:ea typeface="Asap Condensed"/>
                <a:cs typeface="Asap Condensed"/>
                <a:sym typeface="Asap Condensed"/>
              </a:rPr>
              <a:t> </a:t>
            </a:r>
            <a:endParaRPr sz="1300">
              <a:solidFill>
                <a:srgbClr val="9E9E9E"/>
              </a:solidFill>
              <a:latin typeface="Asap Condensed"/>
              <a:ea typeface="Asap Condensed"/>
              <a:cs typeface="Asap Condensed"/>
              <a:sym typeface="Asap Condensed"/>
            </a:endParaRPr>
          </a:p>
        </p:txBody>
      </p:sp>
      <p:sp>
        <p:nvSpPr>
          <p:cNvPr id="82" name="Google Shape;82;p13"/>
          <p:cNvSpPr txBox="1"/>
          <p:nvPr/>
        </p:nvSpPr>
        <p:spPr>
          <a:xfrm>
            <a:off x="379875" y="4591375"/>
            <a:ext cx="4399200" cy="49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chemeClr val="lt1"/>
                </a:solidFill>
                <a:latin typeface="Asap Condensed"/>
                <a:ea typeface="Asap Condensed"/>
                <a:cs typeface="Asap Condensed"/>
                <a:sym typeface="Asap Condensed"/>
              </a:rPr>
              <a:t>Built for Zero Learning Session 2025</a:t>
            </a:r>
            <a:endParaRPr b="1">
              <a:solidFill>
                <a:schemeClr val="lt1"/>
              </a:solidFill>
              <a:latin typeface="Asap Condensed"/>
              <a:ea typeface="Asap Condensed"/>
              <a:cs typeface="Asap Condensed"/>
              <a:sym typeface="Asap Condensed"/>
            </a:endParaRPr>
          </a:p>
        </p:txBody>
      </p:sp>
      <p:pic>
        <p:nvPicPr>
          <p:cNvPr id="83" name="Google Shape;83;p13" title="BuiltForZero_CS_logo_rgb_white.jpg"/>
          <p:cNvPicPr preferRelativeResize="0"/>
          <p:nvPr/>
        </p:nvPicPr>
        <p:blipFill>
          <a:blip r:embed="rId2">
            <a:alphaModFix/>
          </a:blip>
          <a:stretch>
            <a:fillRect/>
          </a:stretch>
        </p:blipFill>
        <p:spPr>
          <a:xfrm>
            <a:off x="8508600" y="4508100"/>
            <a:ext cx="635400" cy="635400"/>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fographics">
  <p:cSld name="TITLE_AND_BODY_2_1_1">
    <p:bg>
      <p:bgPr>
        <a:solidFill>
          <a:srgbClr val="FFFFFF"/>
        </a:solidFill>
      </p:bgPr>
    </p:bg>
    <p:spTree>
      <p:nvGrpSpPr>
        <p:cNvPr id="84" name="Shape 84"/>
        <p:cNvGrpSpPr/>
        <p:nvPr/>
      </p:nvGrpSpPr>
      <p:grpSpPr>
        <a:xfrm>
          <a:off x="0" y="0"/>
          <a:ext cx="0" cy="0"/>
          <a:chOff x="0" y="0"/>
          <a:chExt cx="0" cy="0"/>
        </a:xfrm>
      </p:grpSpPr>
      <p:sp>
        <p:nvSpPr>
          <p:cNvPr id="85" name="Google Shape;85;p14"/>
          <p:cNvSpPr/>
          <p:nvPr/>
        </p:nvSpPr>
        <p:spPr>
          <a:xfrm>
            <a:off x="0" y="0"/>
            <a:ext cx="9152400" cy="567300"/>
          </a:xfrm>
          <a:prstGeom prst="rect">
            <a:avLst/>
          </a:prstGeom>
          <a:solidFill>
            <a:srgbClr val="9E9E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p14"/>
          <p:cNvSpPr txBox="1"/>
          <p:nvPr/>
        </p:nvSpPr>
        <p:spPr>
          <a:xfrm>
            <a:off x="329250" y="88325"/>
            <a:ext cx="8485500" cy="89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4000">
                <a:highlight>
                  <a:srgbClr val="A50A51"/>
                </a:highlight>
                <a:latin typeface="Asap Condensed"/>
                <a:ea typeface="Asap Condensed"/>
                <a:cs typeface="Asap Condensed"/>
                <a:sym typeface="Asap Condensed"/>
              </a:rPr>
              <a:t> </a:t>
            </a:r>
            <a:r>
              <a:rPr b="1" lang="en" sz="4000">
                <a:solidFill>
                  <a:schemeClr val="lt1"/>
                </a:solidFill>
                <a:highlight>
                  <a:srgbClr val="A50A51"/>
                </a:highlight>
                <a:latin typeface="Asap Condensed"/>
                <a:ea typeface="Asap Condensed"/>
                <a:cs typeface="Asap Condensed"/>
                <a:sym typeface="Asap Condensed"/>
              </a:rPr>
              <a:t>Infographics insert title here</a:t>
            </a:r>
            <a:r>
              <a:rPr b="1" lang="en" sz="4000">
                <a:solidFill>
                  <a:srgbClr val="A50A51"/>
                </a:solidFill>
                <a:highlight>
                  <a:srgbClr val="A50A51"/>
                </a:highlight>
                <a:latin typeface="Asap Condensed"/>
                <a:ea typeface="Asap Condensed"/>
                <a:cs typeface="Asap Condensed"/>
                <a:sym typeface="Asap Condensed"/>
              </a:rPr>
              <a:t>.</a:t>
            </a:r>
            <a:endParaRPr b="1" sz="4000">
              <a:solidFill>
                <a:srgbClr val="A50A51"/>
              </a:solidFill>
              <a:highlight>
                <a:srgbClr val="A50A51"/>
              </a:highlight>
              <a:latin typeface="Asap Condensed"/>
              <a:ea typeface="Asap Condensed"/>
              <a:cs typeface="Asap Condensed"/>
              <a:sym typeface="Asap Condensed"/>
            </a:endParaRPr>
          </a:p>
        </p:txBody>
      </p:sp>
      <p:pic>
        <p:nvPicPr>
          <p:cNvPr id="87" name="Google Shape;87;p14"/>
          <p:cNvPicPr preferRelativeResize="0"/>
          <p:nvPr/>
        </p:nvPicPr>
        <p:blipFill>
          <a:blip r:embed="rId2">
            <a:alphaModFix/>
          </a:blip>
          <a:stretch>
            <a:fillRect/>
          </a:stretch>
        </p:blipFill>
        <p:spPr>
          <a:xfrm>
            <a:off x="420625" y="1131725"/>
            <a:ext cx="8258048" cy="3217250"/>
          </a:xfrm>
          <a:prstGeom prst="rect">
            <a:avLst/>
          </a:prstGeom>
          <a:noFill/>
          <a:ln cap="flat" cmpd="sng" w="9525">
            <a:solidFill>
              <a:srgbClr val="0494CB"/>
            </a:solidFill>
            <a:prstDash val="solid"/>
            <a:round/>
            <a:headEnd len="sm" w="sm" type="none"/>
            <a:tailEnd len="sm" w="sm" type="none"/>
          </a:ln>
        </p:spPr>
      </p:pic>
      <p:sp>
        <p:nvSpPr>
          <p:cNvPr id="88" name="Google Shape;88;p14"/>
          <p:cNvSpPr txBox="1"/>
          <p:nvPr/>
        </p:nvSpPr>
        <p:spPr>
          <a:xfrm>
            <a:off x="379875" y="4591375"/>
            <a:ext cx="4399200" cy="49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chemeClr val="lt1"/>
                </a:solidFill>
                <a:latin typeface="Asap Condensed"/>
                <a:ea typeface="Asap Condensed"/>
                <a:cs typeface="Asap Condensed"/>
                <a:sym typeface="Asap Condensed"/>
              </a:rPr>
              <a:t>Built for Zero Learning Session 2025</a:t>
            </a:r>
            <a:endParaRPr b="1">
              <a:solidFill>
                <a:schemeClr val="lt1"/>
              </a:solidFill>
              <a:latin typeface="Asap Condensed"/>
              <a:ea typeface="Asap Condensed"/>
              <a:cs typeface="Asap Condensed"/>
              <a:sym typeface="Asap Condensed"/>
            </a:endParaRPr>
          </a:p>
        </p:txBody>
      </p:sp>
      <p:pic>
        <p:nvPicPr>
          <p:cNvPr id="89" name="Google Shape;89;p14" title="BuiltForZero_CS_logo_rgb_white.jpg"/>
          <p:cNvPicPr preferRelativeResize="0"/>
          <p:nvPr/>
        </p:nvPicPr>
        <p:blipFill>
          <a:blip r:embed="rId3">
            <a:alphaModFix/>
          </a:blip>
          <a:stretch>
            <a:fillRect/>
          </a:stretch>
        </p:blipFill>
        <p:spPr>
          <a:xfrm>
            <a:off x="8508600" y="4508100"/>
            <a:ext cx="635400" cy="635400"/>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90" name="Shape 90"/>
        <p:cNvGrpSpPr/>
        <p:nvPr/>
      </p:nvGrpSpPr>
      <p:grpSpPr>
        <a:xfrm>
          <a:off x="0" y="0"/>
          <a:ext cx="0" cy="0"/>
          <a:chOff x="0" y="0"/>
          <a:chExt cx="0" cy="0"/>
        </a:xfrm>
      </p:grpSpPr>
      <p:sp>
        <p:nvSpPr>
          <p:cNvPr id="91" name="Google Shape;91;p15"/>
          <p:cNvSpPr txBox="1"/>
          <p:nvPr>
            <p:ph type="title"/>
          </p:nvPr>
        </p:nvSpPr>
        <p:spPr>
          <a:xfrm>
            <a:off x="379875" y="271150"/>
            <a:ext cx="8342100" cy="635400"/>
          </a:xfrm>
          <a:prstGeom prst="rect">
            <a:avLst/>
          </a:prstGeom>
        </p:spPr>
        <p:txBody>
          <a:bodyPr anchorCtr="0" anchor="t" bIns="91425" lIns="91425" spcFirstLastPara="1" rIns="91425" wrap="square" tIns="91425">
            <a:noAutofit/>
          </a:bodyPr>
          <a:lstStyle>
            <a:lvl1pPr lvl="0">
              <a:spcBef>
                <a:spcPts val="0"/>
              </a:spcBef>
              <a:spcAft>
                <a:spcPts val="0"/>
              </a:spcAft>
              <a:buClr>
                <a:srgbClr val="A50A51"/>
              </a:buClr>
              <a:buSzPts val="3200"/>
              <a:buNone/>
              <a:defRPr>
                <a:solidFill>
                  <a:srgbClr val="A50A51"/>
                </a:solidFill>
              </a:defRPr>
            </a:lvl1pPr>
            <a:lvl2pPr lvl="1">
              <a:spcBef>
                <a:spcPts val="0"/>
              </a:spcBef>
              <a:spcAft>
                <a:spcPts val="0"/>
              </a:spcAft>
              <a:buClr>
                <a:srgbClr val="FFFFFF"/>
              </a:buClr>
              <a:buSzPts val="3000"/>
              <a:buNone/>
              <a:defRPr>
                <a:solidFill>
                  <a:srgbClr val="FFFFFF"/>
                </a:solidFill>
              </a:defRPr>
            </a:lvl2pPr>
            <a:lvl3pPr lvl="2">
              <a:spcBef>
                <a:spcPts val="0"/>
              </a:spcBef>
              <a:spcAft>
                <a:spcPts val="0"/>
              </a:spcAft>
              <a:buClr>
                <a:srgbClr val="FFFFFF"/>
              </a:buClr>
              <a:buSzPts val="3000"/>
              <a:buNone/>
              <a:defRPr>
                <a:solidFill>
                  <a:srgbClr val="FFFFFF"/>
                </a:solidFill>
              </a:defRPr>
            </a:lvl3pPr>
            <a:lvl4pPr lvl="3">
              <a:spcBef>
                <a:spcPts val="0"/>
              </a:spcBef>
              <a:spcAft>
                <a:spcPts val="0"/>
              </a:spcAft>
              <a:buClr>
                <a:srgbClr val="FFFFFF"/>
              </a:buClr>
              <a:buSzPts val="3000"/>
              <a:buNone/>
              <a:defRPr>
                <a:solidFill>
                  <a:srgbClr val="FFFFFF"/>
                </a:solidFill>
              </a:defRPr>
            </a:lvl4pPr>
            <a:lvl5pPr lvl="4">
              <a:spcBef>
                <a:spcPts val="0"/>
              </a:spcBef>
              <a:spcAft>
                <a:spcPts val="0"/>
              </a:spcAft>
              <a:buClr>
                <a:srgbClr val="FFFFFF"/>
              </a:buClr>
              <a:buSzPts val="3000"/>
              <a:buNone/>
              <a:defRPr>
                <a:solidFill>
                  <a:srgbClr val="FFFFFF"/>
                </a:solidFill>
              </a:defRPr>
            </a:lvl5pPr>
            <a:lvl6pPr lvl="5">
              <a:spcBef>
                <a:spcPts val="0"/>
              </a:spcBef>
              <a:spcAft>
                <a:spcPts val="0"/>
              </a:spcAft>
              <a:buClr>
                <a:srgbClr val="FFFFFF"/>
              </a:buClr>
              <a:buSzPts val="3000"/>
              <a:buNone/>
              <a:defRPr>
                <a:solidFill>
                  <a:srgbClr val="FFFFFF"/>
                </a:solidFill>
              </a:defRPr>
            </a:lvl6pPr>
            <a:lvl7pPr lvl="6">
              <a:spcBef>
                <a:spcPts val="0"/>
              </a:spcBef>
              <a:spcAft>
                <a:spcPts val="0"/>
              </a:spcAft>
              <a:buClr>
                <a:srgbClr val="FFFFFF"/>
              </a:buClr>
              <a:buSzPts val="3000"/>
              <a:buNone/>
              <a:defRPr>
                <a:solidFill>
                  <a:srgbClr val="FFFFFF"/>
                </a:solidFill>
              </a:defRPr>
            </a:lvl7pPr>
            <a:lvl8pPr lvl="7">
              <a:spcBef>
                <a:spcPts val="0"/>
              </a:spcBef>
              <a:spcAft>
                <a:spcPts val="0"/>
              </a:spcAft>
              <a:buClr>
                <a:srgbClr val="FFFFFF"/>
              </a:buClr>
              <a:buSzPts val="3000"/>
              <a:buNone/>
              <a:defRPr>
                <a:solidFill>
                  <a:srgbClr val="FFFFFF"/>
                </a:solidFill>
              </a:defRPr>
            </a:lvl8pPr>
            <a:lvl9pPr lvl="8">
              <a:spcBef>
                <a:spcPts val="0"/>
              </a:spcBef>
              <a:spcAft>
                <a:spcPts val="0"/>
              </a:spcAft>
              <a:buClr>
                <a:srgbClr val="FFFFFF"/>
              </a:buClr>
              <a:buSzPts val="3000"/>
              <a:buNone/>
              <a:defRPr>
                <a:solidFill>
                  <a:srgbClr val="FFFFFF"/>
                </a:solidFill>
              </a:defRPr>
            </a:lvl9pPr>
          </a:lstStyle>
          <a:p/>
        </p:txBody>
      </p:sp>
      <p:sp>
        <p:nvSpPr>
          <p:cNvPr id="92" name="Google Shape;92;p15"/>
          <p:cNvSpPr txBox="1"/>
          <p:nvPr>
            <p:ph idx="1" type="subTitle"/>
          </p:nvPr>
        </p:nvSpPr>
        <p:spPr>
          <a:xfrm>
            <a:off x="379875" y="793325"/>
            <a:ext cx="6464400" cy="3936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rgbClr val="A50A51"/>
              </a:buClr>
              <a:buSzPts val="1200"/>
              <a:buFont typeface="Raleway"/>
              <a:buNone/>
              <a:defRPr sz="1200">
                <a:solidFill>
                  <a:srgbClr val="A50A51"/>
                </a:solidFill>
                <a:latin typeface="Raleway"/>
                <a:ea typeface="Raleway"/>
                <a:cs typeface="Raleway"/>
                <a:sym typeface="Raleway"/>
              </a:defRPr>
            </a:lvl1pPr>
            <a:lvl2pPr lvl="1" rtl="0">
              <a:lnSpc>
                <a:spcPct val="100000"/>
              </a:lnSpc>
              <a:spcBef>
                <a:spcPts val="0"/>
              </a:spcBef>
              <a:spcAft>
                <a:spcPts val="0"/>
              </a:spcAft>
              <a:buClr>
                <a:srgbClr val="A50A51"/>
              </a:buClr>
              <a:buSzPts val="1800"/>
              <a:buNone/>
              <a:defRPr sz="1800">
                <a:solidFill>
                  <a:srgbClr val="A50A51"/>
                </a:solidFill>
              </a:defRPr>
            </a:lvl2pPr>
            <a:lvl3pPr lvl="2" rtl="0">
              <a:lnSpc>
                <a:spcPct val="100000"/>
              </a:lnSpc>
              <a:spcBef>
                <a:spcPts val="0"/>
              </a:spcBef>
              <a:spcAft>
                <a:spcPts val="0"/>
              </a:spcAft>
              <a:buClr>
                <a:srgbClr val="A50A51"/>
              </a:buClr>
              <a:buSzPts val="1800"/>
              <a:buNone/>
              <a:defRPr sz="1800">
                <a:solidFill>
                  <a:srgbClr val="A50A51"/>
                </a:solidFill>
              </a:defRPr>
            </a:lvl3pPr>
            <a:lvl4pPr lvl="3" rtl="0">
              <a:lnSpc>
                <a:spcPct val="100000"/>
              </a:lnSpc>
              <a:spcBef>
                <a:spcPts val="0"/>
              </a:spcBef>
              <a:spcAft>
                <a:spcPts val="0"/>
              </a:spcAft>
              <a:buClr>
                <a:srgbClr val="A50A51"/>
              </a:buClr>
              <a:buSzPts val="1800"/>
              <a:buNone/>
              <a:defRPr sz="1800">
                <a:solidFill>
                  <a:srgbClr val="A50A51"/>
                </a:solidFill>
              </a:defRPr>
            </a:lvl4pPr>
            <a:lvl5pPr lvl="4" rtl="0">
              <a:lnSpc>
                <a:spcPct val="100000"/>
              </a:lnSpc>
              <a:spcBef>
                <a:spcPts val="0"/>
              </a:spcBef>
              <a:spcAft>
                <a:spcPts val="0"/>
              </a:spcAft>
              <a:buClr>
                <a:srgbClr val="A50A51"/>
              </a:buClr>
              <a:buSzPts val="1800"/>
              <a:buNone/>
              <a:defRPr sz="1800">
                <a:solidFill>
                  <a:srgbClr val="A50A51"/>
                </a:solidFill>
              </a:defRPr>
            </a:lvl5pPr>
            <a:lvl6pPr lvl="5" rtl="0">
              <a:lnSpc>
                <a:spcPct val="100000"/>
              </a:lnSpc>
              <a:spcBef>
                <a:spcPts val="0"/>
              </a:spcBef>
              <a:spcAft>
                <a:spcPts val="0"/>
              </a:spcAft>
              <a:buClr>
                <a:srgbClr val="A50A51"/>
              </a:buClr>
              <a:buSzPts val="1800"/>
              <a:buNone/>
              <a:defRPr sz="1800">
                <a:solidFill>
                  <a:srgbClr val="A50A51"/>
                </a:solidFill>
              </a:defRPr>
            </a:lvl6pPr>
            <a:lvl7pPr lvl="6" rtl="0">
              <a:lnSpc>
                <a:spcPct val="100000"/>
              </a:lnSpc>
              <a:spcBef>
                <a:spcPts val="0"/>
              </a:spcBef>
              <a:spcAft>
                <a:spcPts val="0"/>
              </a:spcAft>
              <a:buClr>
                <a:srgbClr val="A50A51"/>
              </a:buClr>
              <a:buSzPts val="1800"/>
              <a:buNone/>
              <a:defRPr sz="1800">
                <a:solidFill>
                  <a:srgbClr val="A50A51"/>
                </a:solidFill>
              </a:defRPr>
            </a:lvl7pPr>
            <a:lvl8pPr lvl="7" rtl="0">
              <a:lnSpc>
                <a:spcPct val="100000"/>
              </a:lnSpc>
              <a:spcBef>
                <a:spcPts val="0"/>
              </a:spcBef>
              <a:spcAft>
                <a:spcPts val="0"/>
              </a:spcAft>
              <a:buClr>
                <a:srgbClr val="A50A51"/>
              </a:buClr>
              <a:buSzPts val="1800"/>
              <a:buNone/>
              <a:defRPr sz="1800">
                <a:solidFill>
                  <a:srgbClr val="A50A51"/>
                </a:solidFill>
              </a:defRPr>
            </a:lvl8pPr>
            <a:lvl9pPr lvl="8" rtl="0">
              <a:lnSpc>
                <a:spcPct val="100000"/>
              </a:lnSpc>
              <a:spcBef>
                <a:spcPts val="0"/>
              </a:spcBef>
              <a:spcAft>
                <a:spcPts val="0"/>
              </a:spcAft>
              <a:buClr>
                <a:srgbClr val="A50A51"/>
              </a:buClr>
              <a:buSzPts val="1800"/>
              <a:buNone/>
              <a:defRPr sz="1800">
                <a:solidFill>
                  <a:srgbClr val="A50A51"/>
                </a:solidFill>
              </a:defRPr>
            </a:lvl9pPr>
          </a:lstStyle>
          <a:p/>
        </p:txBody>
      </p:sp>
      <p:sp>
        <p:nvSpPr>
          <p:cNvPr id="93" name="Google Shape;93;p15"/>
          <p:cNvSpPr txBox="1"/>
          <p:nvPr>
            <p:ph idx="2" type="body"/>
          </p:nvPr>
        </p:nvSpPr>
        <p:spPr>
          <a:xfrm>
            <a:off x="379875" y="1452450"/>
            <a:ext cx="8342100" cy="30405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Clr>
                <a:schemeClr val="lt2"/>
              </a:buClr>
              <a:buSzPts val="1400"/>
              <a:buChar char="●"/>
              <a:defRPr sz="1400">
                <a:solidFill>
                  <a:schemeClr val="lt2"/>
                </a:solidFill>
              </a:defRPr>
            </a:lvl1pPr>
            <a:lvl2pPr indent="-304800" lvl="1" marL="914400">
              <a:spcBef>
                <a:spcPts val="1600"/>
              </a:spcBef>
              <a:spcAft>
                <a:spcPts val="0"/>
              </a:spcAft>
              <a:buClr>
                <a:schemeClr val="lt2"/>
              </a:buClr>
              <a:buSzPts val="1200"/>
              <a:buChar char="○"/>
              <a:defRPr sz="1200">
                <a:solidFill>
                  <a:schemeClr val="lt2"/>
                </a:solidFill>
              </a:defRPr>
            </a:lvl2pPr>
            <a:lvl3pPr indent="-304800" lvl="2" marL="1371600">
              <a:spcBef>
                <a:spcPts val="1600"/>
              </a:spcBef>
              <a:spcAft>
                <a:spcPts val="0"/>
              </a:spcAft>
              <a:buClr>
                <a:schemeClr val="lt2"/>
              </a:buClr>
              <a:buSzPts val="1200"/>
              <a:buChar char="■"/>
              <a:defRPr sz="1200">
                <a:solidFill>
                  <a:schemeClr val="lt2"/>
                </a:solidFill>
              </a:defRPr>
            </a:lvl3pPr>
            <a:lvl4pPr indent="-304800" lvl="3" marL="1828800">
              <a:spcBef>
                <a:spcPts val="1600"/>
              </a:spcBef>
              <a:spcAft>
                <a:spcPts val="0"/>
              </a:spcAft>
              <a:buClr>
                <a:schemeClr val="lt2"/>
              </a:buClr>
              <a:buSzPts val="1200"/>
              <a:buChar char="●"/>
              <a:defRPr sz="1200">
                <a:solidFill>
                  <a:schemeClr val="lt2"/>
                </a:solidFill>
              </a:defRPr>
            </a:lvl4pPr>
            <a:lvl5pPr indent="-304800" lvl="4" marL="2286000">
              <a:spcBef>
                <a:spcPts val="1600"/>
              </a:spcBef>
              <a:spcAft>
                <a:spcPts val="0"/>
              </a:spcAft>
              <a:buClr>
                <a:schemeClr val="lt2"/>
              </a:buClr>
              <a:buSzPts val="1200"/>
              <a:buChar char="○"/>
              <a:defRPr sz="1200">
                <a:solidFill>
                  <a:schemeClr val="lt2"/>
                </a:solidFill>
              </a:defRPr>
            </a:lvl5pPr>
            <a:lvl6pPr indent="-304800" lvl="5" marL="2743200">
              <a:spcBef>
                <a:spcPts val="1600"/>
              </a:spcBef>
              <a:spcAft>
                <a:spcPts val="0"/>
              </a:spcAft>
              <a:buClr>
                <a:schemeClr val="lt2"/>
              </a:buClr>
              <a:buSzPts val="1200"/>
              <a:buChar char="■"/>
              <a:defRPr sz="1200">
                <a:solidFill>
                  <a:schemeClr val="lt2"/>
                </a:solidFill>
              </a:defRPr>
            </a:lvl6pPr>
            <a:lvl7pPr indent="-304800" lvl="6" marL="3200400">
              <a:spcBef>
                <a:spcPts val="1600"/>
              </a:spcBef>
              <a:spcAft>
                <a:spcPts val="0"/>
              </a:spcAft>
              <a:buClr>
                <a:schemeClr val="lt2"/>
              </a:buClr>
              <a:buSzPts val="1200"/>
              <a:buChar char="●"/>
              <a:defRPr sz="1200">
                <a:solidFill>
                  <a:schemeClr val="lt2"/>
                </a:solidFill>
              </a:defRPr>
            </a:lvl7pPr>
            <a:lvl8pPr indent="-304800" lvl="7" marL="3657600">
              <a:spcBef>
                <a:spcPts val="1600"/>
              </a:spcBef>
              <a:spcAft>
                <a:spcPts val="0"/>
              </a:spcAft>
              <a:buClr>
                <a:schemeClr val="lt2"/>
              </a:buClr>
              <a:buSzPts val="1200"/>
              <a:buChar char="○"/>
              <a:defRPr sz="1200">
                <a:solidFill>
                  <a:schemeClr val="lt2"/>
                </a:solidFill>
              </a:defRPr>
            </a:lvl8pPr>
            <a:lvl9pPr indent="-304800" lvl="8" marL="4114800">
              <a:spcBef>
                <a:spcPts val="1600"/>
              </a:spcBef>
              <a:spcAft>
                <a:spcPts val="1600"/>
              </a:spcAft>
              <a:buClr>
                <a:schemeClr val="lt2"/>
              </a:buClr>
              <a:buSzPts val="1200"/>
              <a:buChar char="■"/>
              <a:defRPr sz="1200">
                <a:solidFill>
                  <a:schemeClr val="lt2"/>
                </a:solidFill>
              </a:defRPr>
            </a:lvl9pPr>
          </a:lstStyle>
          <a:p/>
        </p:txBody>
      </p:sp>
      <p:sp>
        <p:nvSpPr>
          <p:cNvPr id="94" name="Google Shape;94;p15"/>
          <p:cNvSpPr txBox="1"/>
          <p:nvPr/>
        </p:nvSpPr>
        <p:spPr>
          <a:xfrm>
            <a:off x="379875" y="4591375"/>
            <a:ext cx="4399200" cy="49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chemeClr val="lt1"/>
                </a:solidFill>
                <a:latin typeface="Asap Condensed"/>
                <a:ea typeface="Asap Condensed"/>
                <a:cs typeface="Asap Condensed"/>
                <a:sym typeface="Asap Condensed"/>
              </a:rPr>
              <a:t>Built for Zero Learning Session 2025</a:t>
            </a:r>
            <a:endParaRPr b="1">
              <a:solidFill>
                <a:schemeClr val="lt1"/>
              </a:solidFill>
              <a:latin typeface="Asap Condensed"/>
              <a:ea typeface="Asap Condensed"/>
              <a:cs typeface="Asap Condensed"/>
              <a:sym typeface="Asap Condensed"/>
            </a:endParaRPr>
          </a:p>
        </p:txBody>
      </p:sp>
      <p:pic>
        <p:nvPicPr>
          <p:cNvPr id="95" name="Google Shape;95;p15" title="BuiltForZero_CS_logo_rgb_white.jpg"/>
          <p:cNvPicPr preferRelativeResize="0"/>
          <p:nvPr/>
        </p:nvPicPr>
        <p:blipFill>
          <a:blip r:embed="rId2">
            <a:alphaModFix/>
          </a:blip>
          <a:stretch>
            <a:fillRect/>
          </a:stretch>
        </p:blipFill>
        <p:spPr>
          <a:xfrm>
            <a:off x="8508600" y="4508100"/>
            <a:ext cx="635400" cy="635400"/>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ke a point">
  <p:cSld name="TITLE_AND_BODY_1">
    <p:spTree>
      <p:nvGrpSpPr>
        <p:cNvPr id="96" name="Shape 96"/>
        <p:cNvGrpSpPr/>
        <p:nvPr/>
      </p:nvGrpSpPr>
      <p:grpSpPr>
        <a:xfrm>
          <a:off x="0" y="0"/>
          <a:ext cx="0" cy="0"/>
          <a:chOff x="0" y="0"/>
          <a:chExt cx="0" cy="0"/>
        </a:xfrm>
      </p:grpSpPr>
      <p:sp>
        <p:nvSpPr>
          <p:cNvPr id="97" name="Google Shape;97;p16"/>
          <p:cNvSpPr txBox="1"/>
          <p:nvPr>
            <p:ph idx="1" type="subTitle"/>
          </p:nvPr>
        </p:nvSpPr>
        <p:spPr>
          <a:xfrm>
            <a:off x="399300" y="2698450"/>
            <a:ext cx="8215500" cy="393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rgbClr val="A50A51"/>
              </a:buClr>
              <a:buSzPts val="1000"/>
              <a:buNone/>
              <a:defRPr>
                <a:solidFill>
                  <a:srgbClr val="A50A51"/>
                </a:solidFill>
              </a:defRPr>
            </a:lvl1pPr>
            <a:lvl2pPr lvl="1" rtl="0">
              <a:lnSpc>
                <a:spcPct val="100000"/>
              </a:lnSpc>
              <a:spcBef>
                <a:spcPts val="0"/>
              </a:spcBef>
              <a:spcAft>
                <a:spcPts val="0"/>
              </a:spcAft>
              <a:buClr>
                <a:srgbClr val="A50A51"/>
              </a:buClr>
              <a:buSzPts val="1400"/>
              <a:buNone/>
              <a:defRPr sz="1400">
                <a:solidFill>
                  <a:srgbClr val="A50A51"/>
                </a:solidFill>
              </a:defRPr>
            </a:lvl2pPr>
            <a:lvl3pPr lvl="2" rtl="0">
              <a:lnSpc>
                <a:spcPct val="100000"/>
              </a:lnSpc>
              <a:spcBef>
                <a:spcPts val="0"/>
              </a:spcBef>
              <a:spcAft>
                <a:spcPts val="0"/>
              </a:spcAft>
              <a:buClr>
                <a:srgbClr val="A50A51"/>
              </a:buClr>
              <a:buSzPts val="1400"/>
              <a:buNone/>
              <a:defRPr sz="1400">
                <a:solidFill>
                  <a:srgbClr val="A50A51"/>
                </a:solidFill>
              </a:defRPr>
            </a:lvl3pPr>
            <a:lvl4pPr lvl="3" rtl="0">
              <a:lnSpc>
                <a:spcPct val="100000"/>
              </a:lnSpc>
              <a:spcBef>
                <a:spcPts val="0"/>
              </a:spcBef>
              <a:spcAft>
                <a:spcPts val="0"/>
              </a:spcAft>
              <a:buClr>
                <a:srgbClr val="A50A51"/>
              </a:buClr>
              <a:buSzPts val="1400"/>
              <a:buNone/>
              <a:defRPr sz="1400">
                <a:solidFill>
                  <a:srgbClr val="A50A51"/>
                </a:solidFill>
              </a:defRPr>
            </a:lvl4pPr>
            <a:lvl5pPr lvl="4" rtl="0">
              <a:lnSpc>
                <a:spcPct val="100000"/>
              </a:lnSpc>
              <a:spcBef>
                <a:spcPts val="0"/>
              </a:spcBef>
              <a:spcAft>
                <a:spcPts val="0"/>
              </a:spcAft>
              <a:buClr>
                <a:srgbClr val="A50A51"/>
              </a:buClr>
              <a:buSzPts val="1400"/>
              <a:buNone/>
              <a:defRPr sz="1400">
                <a:solidFill>
                  <a:srgbClr val="A50A51"/>
                </a:solidFill>
              </a:defRPr>
            </a:lvl5pPr>
            <a:lvl6pPr lvl="5" rtl="0">
              <a:lnSpc>
                <a:spcPct val="100000"/>
              </a:lnSpc>
              <a:spcBef>
                <a:spcPts val="0"/>
              </a:spcBef>
              <a:spcAft>
                <a:spcPts val="0"/>
              </a:spcAft>
              <a:buClr>
                <a:srgbClr val="A50A51"/>
              </a:buClr>
              <a:buSzPts val="1400"/>
              <a:buNone/>
              <a:defRPr sz="1400">
                <a:solidFill>
                  <a:srgbClr val="A50A51"/>
                </a:solidFill>
              </a:defRPr>
            </a:lvl6pPr>
            <a:lvl7pPr lvl="6" rtl="0">
              <a:lnSpc>
                <a:spcPct val="100000"/>
              </a:lnSpc>
              <a:spcBef>
                <a:spcPts val="0"/>
              </a:spcBef>
              <a:spcAft>
                <a:spcPts val="0"/>
              </a:spcAft>
              <a:buClr>
                <a:srgbClr val="A50A51"/>
              </a:buClr>
              <a:buSzPts val="1400"/>
              <a:buNone/>
              <a:defRPr sz="1400">
                <a:solidFill>
                  <a:srgbClr val="A50A51"/>
                </a:solidFill>
              </a:defRPr>
            </a:lvl7pPr>
            <a:lvl8pPr lvl="7" rtl="0">
              <a:lnSpc>
                <a:spcPct val="100000"/>
              </a:lnSpc>
              <a:spcBef>
                <a:spcPts val="0"/>
              </a:spcBef>
              <a:spcAft>
                <a:spcPts val="0"/>
              </a:spcAft>
              <a:buClr>
                <a:srgbClr val="A50A51"/>
              </a:buClr>
              <a:buSzPts val="1400"/>
              <a:buNone/>
              <a:defRPr sz="1400">
                <a:solidFill>
                  <a:srgbClr val="A50A51"/>
                </a:solidFill>
              </a:defRPr>
            </a:lvl8pPr>
            <a:lvl9pPr lvl="8" rtl="0">
              <a:lnSpc>
                <a:spcPct val="100000"/>
              </a:lnSpc>
              <a:spcBef>
                <a:spcPts val="0"/>
              </a:spcBef>
              <a:spcAft>
                <a:spcPts val="0"/>
              </a:spcAft>
              <a:buClr>
                <a:srgbClr val="A50A51"/>
              </a:buClr>
              <a:buSzPts val="1400"/>
              <a:buNone/>
              <a:defRPr sz="1400">
                <a:solidFill>
                  <a:srgbClr val="A50A51"/>
                </a:solidFill>
              </a:defRPr>
            </a:lvl9pPr>
          </a:lstStyle>
          <a:p/>
        </p:txBody>
      </p:sp>
      <p:sp>
        <p:nvSpPr>
          <p:cNvPr id="98" name="Google Shape;98;p16"/>
          <p:cNvSpPr txBox="1"/>
          <p:nvPr>
            <p:ph type="title"/>
          </p:nvPr>
        </p:nvSpPr>
        <p:spPr>
          <a:xfrm>
            <a:off x="371475" y="2206550"/>
            <a:ext cx="8296800" cy="568200"/>
          </a:xfrm>
          <a:prstGeom prst="rect">
            <a:avLst/>
          </a:prstGeom>
        </p:spPr>
        <p:txBody>
          <a:bodyPr anchorCtr="0" anchor="b" bIns="91425" lIns="91425" spcFirstLastPara="1" rIns="91425" wrap="square" tIns="91425">
            <a:noAutofit/>
          </a:bodyPr>
          <a:lstStyle>
            <a:lvl1pPr lvl="0" rtl="0" algn="ctr">
              <a:spcBef>
                <a:spcPts val="0"/>
              </a:spcBef>
              <a:spcAft>
                <a:spcPts val="0"/>
              </a:spcAft>
              <a:buClr>
                <a:srgbClr val="A50A51"/>
              </a:buClr>
              <a:buSzPts val="2400"/>
              <a:buNone/>
              <a:defRPr b="0" sz="2400">
                <a:solidFill>
                  <a:srgbClr val="A50A51"/>
                </a:solidFill>
              </a:defRPr>
            </a:lvl1pPr>
            <a:lvl2pPr lvl="1" rtl="0">
              <a:spcBef>
                <a:spcPts val="0"/>
              </a:spcBef>
              <a:spcAft>
                <a:spcPts val="0"/>
              </a:spcAft>
              <a:buClr>
                <a:srgbClr val="A50A51"/>
              </a:buClr>
              <a:buSzPts val="3600"/>
              <a:buNone/>
              <a:defRPr sz="3600">
                <a:solidFill>
                  <a:srgbClr val="A50A51"/>
                </a:solidFill>
              </a:defRPr>
            </a:lvl2pPr>
            <a:lvl3pPr lvl="2" rtl="0">
              <a:spcBef>
                <a:spcPts val="0"/>
              </a:spcBef>
              <a:spcAft>
                <a:spcPts val="0"/>
              </a:spcAft>
              <a:buClr>
                <a:srgbClr val="A50A51"/>
              </a:buClr>
              <a:buSzPts val="3600"/>
              <a:buNone/>
              <a:defRPr sz="3600">
                <a:solidFill>
                  <a:srgbClr val="A50A51"/>
                </a:solidFill>
              </a:defRPr>
            </a:lvl3pPr>
            <a:lvl4pPr lvl="3" rtl="0">
              <a:spcBef>
                <a:spcPts val="0"/>
              </a:spcBef>
              <a:spcAft>
                <a:spcPts val="0"/>
              </a:spcAft>
              <a:buClr>
                <a:srgbClr val="A50A51"/>
              </a:buClr>
              <a:buSzPts val="3600"/>
              <a:buNone/>
              <a:defRPr sz="3600">
                <a:solidFill>
                  <a:srgbClr val="A50A51"/>
                </a:solidFill>
              </a:defRPr>
            </a:lvl4pPr>
            <a:lvl5pPr lvl="4" rtl="0">
              <a:spcBef>
                <a:spcPts val="0"/>
              </a:spcBef>
              <a:spcAft>
                <a:spcPts val="0"/>
              </a:spcAft>
              <a:buClr>
                <a:srgbClr val="A50A51"/>
              </a:buClr>
              <a:buSzPts val="3600"/>
              <a:buNone/>
              <a:defRPr sz="3600">
                <a:solidFill>
                  <a:srgbClr val="A50A51"/>
                </a:solidFill>
              </a:defRPr>
            </a:lvl5pPr>
            <a:lvl6pPr lvl="5" rtl="0">
              <a:spcBef>
                <a:spcPts val="0"/>
              </a:spcBef>
              <a:spcAft>
                <a:spcPts val="0"/>
              </a:spcAft>
              <a:buClr>
                <a:srgbClr val="A50A51"/>
              </a:buClr>
              <a:buSzPts val="3600"/>
              <a:buNone/>
              <a:defRPr sz="3600">
                <a:solidFill>
                  <a:srgbClr val="A50A51"/>
                </a:solidFill>
              </a:defRPr>
            </a:lvl6pPr>
            <a:lvl7pPr lvl="6" rtl="0">
              <a:spcBef>
                <a:spcPts val="0"/>
              </a:spcBef>
              <a:spcAft>
                <a:spcPts val="0"/>
              </a:spcAft>
              <a:buClr>
                <a:srgbClr val="A50A51"/>
              </a:buClr>
              <a:buSzPts val="3600"/>
              <a:buNone/>
              <a:defRPr sz="3600">
                <a:solidFill>
                  <a:srgbClr val="A50A51"/>
                </a:solidFill>
              </a:defRPr>
            </a:lvl7pPr>
            <a:lvl8pPr lvl="7" rtl="0">
              <a:spcBef>
                <a:spcPts val="0"/>
              </a:spcBef>
              <a:spcAft>
                <a:spcPts val="0"/>
              </a:spcAft>
              <a:buClr>
                <a:srgbClr val="A50A51"/>
              </a:buClr>
              <a:buSzPts val="3600"/>
              <a:buNone/>
              <a:defRPr sz="3600">
                <a:solidFill>
                  <a:srgbClr val="A50A51"/>
                </a:solidFill>
              </a:defRPr>
            </a:lvl8pPr>
            <a:lvl9pPr lvl="8" rtl="0">
              <a:spcBef>
                <a:spcPts val="0"/>
              </a:spcBef>
              <a:spcAft>
                <a:spcPts val="0"/>
              </a:spcAft>
              <a:buClr>
                <a:srgbClr val="A50A51"/>
              </a:buClr>
              <a:buSzPts val="3600"/>
              <a:buNone/>
              <a:defRPr sz="3600">
                <a:solidFill>
                  <a:srgbClr val="A50A51"/>
                </a:solidFill>
              </a:defRPr>
            </a:lvl9pPr>
          </a:lstStyle>
          <a:p/>
        </p:txBody>
      </p:sp>
      <p:sp>
        <p:nvSpPr>
          <p:cNvPr id="99" name="Google Shape;99;p16"/>
          <p:cNvSpPr txBox="1"/>
          <p:nvPr/>
        </p:nvSpPr>
        <p:spPr>
          <a:xfrm>
            <a:off x="379875" y="4591375"/>
            <a:ext cx="4399200" cy="49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chemeClr val="lt1"/>
                </a:solidFill>
                <a:latin typeface="Asap Condensed"/>
                <a:ea typeface="Asap Condensed"/>
                <a:cs typeface="Asap Condensed"/>
                <a:sym typeface="Asap Condensed"/>
              </a:rPr>
              <a:t>Built for Zero Learning Session 2025</a:t>
            </a:r>
            <a:endParaRPr b="1">
              <a:solidFill>
                <a:schemeClr val="lt1"/>
              </a:solidFill>
              <a:latin typeface="Asap Condensed"/>
              <a:ea typeface="Asap Condensed"/>
              <a:cs typeface="Asap Condensed"/>
              <a:sym typeface="Asap Condensed"/>
            </a:endParaRPr>
          </a:p>
        </p:txBody>
      </p:sp>
      <p:pic>
        <p:nvPicPr>
          <p:cNvPr id="100" name="Google Shape;100;p16" title="BuiltForZero_CS_logo_rgb_white.jpg"/>
          <p:cNvPicPr preferRelativeResize="0"/>
          <p:nvPr/>
        </p:nvPicPr>
        <p:blipFill>
          <a:blip r:embed="rId2">
            <a:alphaModFix/>
          </a:blip>
          <a:stretch>
            <a:fillRect/>
          </a:stretch>
        </p:blipFill>
        <p:spPr>
          <a:xfrm>
            <a:off x="8508600" y="4508100"/>
            <a:ext cx="635400" cy="635400"/>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01" name="Shape 101"/>
        <p:cNvGrpSpPr/>
        <p:nvPr/>
      </p:nvGrpSpPr>
      <p:grpSpPr>
        <a:xfrm>
          <a:off x="0" y="0"/>
          <a:ext cx="0" cy="0"/>
          <a:chOff x="0" y="0"/>
          <a:chExt cx="0" cy="0"/>
        </a:xfrm>
      </p:grpSpPr>
      <p:sp>
        <p:nvSpPr>
          <p:cNvPr id="102" name="Google Shape;102;p17"/>
          <p:cNvSpPr txBox="1"/>
          <p:nvPr>
            <p:ph type="title"/>
          </p:nvPr>
        </p:nvSpPr>
        <p:spPr>
          <a:xfrm>
            <a:off x="379875" y="271150"/>
            <a:ext cx="8342100" cy="6354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A50A51"/>
              </a:buClr>
              <a:buSzPts val="3200"/>
              <a:buNone/>
              <a:defRPr>
                <a:solidFill>
                  <a:srgbClr val="A50A51"/>
                </a:solidFill>
              </a:defRPr>
            </a:lvl1pPr>
            <a:lvl2pPr lvl="1" rtl="0">
              <a:spcBef>
                <a:spcPts val="0"/>
              </a:spcBef>
              <a:spcAft>
                <a:spcPts val="0"/>
              </a:spcAft>
              <a:buClr>
                <a:srgbClr val="FFFFFF"/>
              </a:buClr>
              <a:buSzPts val="3000"/>
              <a:buNone/>
              <a:defRPr>
                <a:solidFill>
                  <a:srgbClr val="FFFFFF"/>
                </a:solidFill>
              </a:defRPr>
            </a:lvl2pPr>
            <a:lvl3pPr lvl="2" rtl="0">
              <a:spcBef>
                <a:spcPts val="0"/>
              </a:spcBef>
              <a:spcAft>
                <a:spcPts val="0"/>
              </a:spcAft>
              <a:buClr>
                <a:srgbClr val="FFFFFF"/>
              </a:buClr>
              <a:buSzPts val="3000"/>
              <a:buNone/>
              <a:defRPr>
                <a:solidFill>
                  <a:srgbClr val="FFFFFF"/>
                </a:solidFill>
              </a:defRPr>
            </a:lvl3pPr>
            <a:lvl4pPr lvl="3" rtl="0">
              <a:spcBef>
                <a:spcPts val="0"/>
              </a:spcBef>
              <a:spcAft>
                <a:spcPts val="0"/>
              </a:spcAft>
              <a:buClr>
                <a:srgbClr val="FFFFFF"/>
              </a:buClr>
              <a:buSzPts val="3000"/>
              <a:buNone/>
              <a:defRPr>
                <a:solidFill>
                  <a:srgbClr val="FFFFFF"/>
                </a:solidFill>
              </a:defRPr>
            </a:lvl4pPr>
            <a:lvl5pPr lvl="4" rtl="0">
              <a:spcBef>
                <a:spcPts val="0"/>
              </a:spcBef>
              <a:spcAft>
                <a:spcPts val="0"/>
              </a:spcAft>
              <a:buClr>
                <a:srgbClr val="FFFFFF"/>
              </a:buClr>
              <a:buSzPts val="3000"/>
              <a:buNone/>
              <a:defRPr>
                <a:solidFill>
                  <a:srgbClr val="FFFFFF"/>
                </a:solidFill>
              </a:defRPr>
            </a:lvl5pPr>
            <a:lvl6pPr lvl="5" rtl="0">
              <a:spcBef>
                <a:spcPts val="0"/>
              </a:spcBef>
              <a:spcAft>
                <a:spcPts val="0"/>
              </a:spcAft>
              <a:buClr>
                <a:srgbClr val="FFFFFF"/>
              </a:buClr>
              <a:buSzPts val="3000"/>
              <a:buNone/>
              <a:defRPr>
                <a:solidFill>
                  <a:srgbClr val="FFFFFF"/>
                </a:solidFill>
              </a:defRPr>
            </a:lvl6pPr>
            <a:lvl7pPr lvl="6" rtl="0">
              <a:spcBef>
                <a:spcPts val="0"/>
              </a:spcBef>
              <a:spcAft>
                <a:spcPts val="0"/>
              </a:spcAft>
              <a:buClr>
                <a:srgbClr val="FFFFFF"/>
              </a:buClr>
              <a:buSzPts val="3000"/>
              <a:buNone/>
              <a:defRPr>
                <a:solidFill>
                  <a:srgbClr val="FFFFFF"/>
                </a:solidFill>
              </a:defRPr>
            </a:lvl7pPr>
            <a:lvl8pPr lvl="7" rtl="0">
              <a:spcBef>
                <a:spcPts val="0"/>
              </a:spcBef>
              <a:spcAft>
                <a:spcPts val="0"/>
              </a:spcAft>
              <a:buClr>
                <a:srgbClr val="FFFFFF"/>
              </a:buClr>
              <a:buSzPts val="3000"/>
              <a:buNone/>
              <a:defRPr>
                <a:solidFill>
                  <a:srgbClr val="FFFFFF"/>
                </a:solidFill>
              </a:defRPr>
            </a:lvl8pPr>
            <a:lvl9pPr lvl="8" rtl="0">
              <a:spcBef>
                <a:spcPts val="0"/>
              </a:spcBef>
              <a:spcAft>
                <a:spcPts val="0"/>
              </a:spcAft>
              <a:buClr>
                <a:srgbClr val="FFFFFF"/>
              </a:buClr>
              <a:buSzPts val="3000"/>
              <a:buNone/>
              <a:defRPr>
                <a:solidFill>
                  <a:srgbClr val="FFFFFF"/>
                </a:solidFill>
              </a:defRPr>
            </a:lvl9pPr>
          </a:lstStyle>
          <a:p/>
        </p:txBody>
      </p:sp>
      <p:sp>
        <p:nvSpPr>
          <p:cNvPr id="103" name="Google Shape;103;p17"/>
          <p:cNvSpPr txBox="1"/>
          <p:nvPr>
            <p:ph idx="1" type="subTitle"/>
          </p:nvPr>
        </p:nvSpPr>
        <p:spPr>
          <a:xfrm>
            <a:off x="379875" y="793325"/>
            <a:ext cx="6464400" cy="3936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rgbClr val="A50A51"/>
              </a:buClr>
              <a:buSzPts val="1200"/>
              <a:buFont typeface="Raleway"/>
              <a:buNone/>
              <a:defRPr sz="1200">
                <a:solidFill>
                  <a:srgbClr val="A50A51"/>
                </a:solidFill>
                <a:latin typeface="Raleway"/>
                <a:ea typeface="Raleway"/>
                <a:cs typeface="Raleway"/>
                <a:sym typeface="Raleway"/>
              </a:defRPr>
            </a:lvl1pPr>
            <a:lvl2pPr lvl="1" rtl="0">
              <a:lnSpc>
                <a:spcPct val="100000"/>
              </a:lnSpc>
              <a:spcBef>
                <a:spcPts val="0"/>
              </a:spcBef>
              <a:spcAft>
                <a:spcPts val="0"/>
              </a:spcAft>
              <a:buClr>
                <a:srgbClr val="A50A51"/>
              </a:buClr>
              <a:buSzPts val="1800"/>
              <a:buNone/>
              <a:defRPr sz="1800">
                <a:solidFill>
                  <a:srgbClr val="A50A51"/>
                </a:solidFill>
              </a:defRPr>
            </a:lvl2pPr>
            <a:lvl3pPr lvl="2" rtl="0">
              <a:lnSpc>
                <a:spcPct val="100000"/>
              </a:lnSpc>
              <a:spcBef>
                <a:spcPts val="0"/>
              </a:spcBef>
              <a:spcAft>
                <a:spcPts val="0"/>
              </a:spcAft>
              <a:buClr>
                <a:srgbClr val="A50A51"/>
              </a:buClr>
              <a:buSzPts val="1800"/>
              <a:buNone/>
              <a:defRPr sz="1800">
                <a:solidFill>
                  <a:srgbClr val="A50A51"/>
                </a:solidFill>
              </a:defRPr>
            </a:lvl3pPr>
            <a:lvl4pPr lvl="3" rtl="0">
              <a:lnSpc>
                <a:spcPct val="100000"/>
              </a:lnSpc>
              <a:spcBef>
                <a:spcPts val="0"/>
              </a:spcBef>
              <a:spcAft>
                <a:spcPts val="0"/>
              </a:spcAft>
              <a:buClr>
                <a:srgbClr val="A50A51"/>
              </a:buClr>
              <a:buSzPts val="1800"/>
              <a:buNone/>
              <a:defRPr sz="1800">
                <a:solidFill>
                  <a:srgbClr val="A50A51"/>
                </a:solidFill>
              </a:defRPr>
            </a:lvl4pPr>
            <a:lvl5pPr lvl="4" rtl="0">
              <a:lnSpc>
                <a:spcPct val="100000"/>
              </a:lnSpc>
              <a:spcBef>
                <a:spcPts val="0"/>
              </a:spcBef>
              <a:spcAft>
                <a:spcPts val="0"/>
              </a:spcAft>
              <a:buClr>
                <a:srgbClr val="A50A51"/>
              </a:buClr>
              <a:buSzPts val="1800"/>
              <a:buNone/>
              <a:defRPr sz="1800">
                <a:solidFill>
                  <a:srgbClr val="A50A51"/>
                </a:solidFill>
              </a:defRPr>
            </a:lvl5pPr>
            <a:lvl6pPr lvl="5" rtl="0">
              <a:lnSpc>
                <a:spcPct val="100000"/>
              </a:lnSpc>
              <a:spcBef>
                <a:spcPts val="0"/>
              </a:spcBef>
              <a:spcAft>
                <a:spcPts val="0"/>
              </a:spcAft>
              <a:buClr>
                <a:srgbClr val="A50A51"/>
              </a:buClr>
              <a:buSzPts val="1800"/>
              <a:buNone/>
              <a:defRPr sz="1800">
                <a:solidFill>
                  <a:srgbClr val="A50A51"/>
                </a:solidFill>
              </a:defRPr>
            </a:lvl6pPr>
            <a:lvl7pPr lvl="6" rtl="0">
              <a:lnSpc>
                <a:spcPct val="100000"/>
              </a:lnSpc>
              <a:spcBef>
                <a:spcPts val="0"/>
              </a:spcBef>
              <a:spcAft>
                <a:spcPts val="0"/>
              </a:spcAft>
              <a:buClr>
                <a:srgbClr val="A50A51"/>
              </a:buClr>
              <a:buSzPts val="1800"/>
              <a:buNone/>
              <a:defRPr sz="1800">
                <a:solidFill>
                  <a:srgbClr val="A50A51"/>
                </a:solidFill>
              </a:defRPr>
            </a:lvl7pPr>
            <a:lvl8pPr lvl="7" rtl="0">
              <a:lnSpc>
                <a:spcPct val="100000"/>
              </a:lnSpc>
              <a:spcBef>
                <a:spcPts val="0"/>
              </a:spcBef>
              <a:spcAft>
                <a:spcPts val="0"/>
              </a:spcAft>
              <a:buClr>
                <a:srgbClr val="A50A51"/>
              </a:buClr>
              <a:buSzPts val="1800"/>
              <a:buNone/>
              <a:defRPr sz="1800">
                <a:solidFill>
                  <a:srgbClr val="A50A51"/>
                </a:solidFill>
              </a:defRPr>
            </a:lvl8pPr>
            <a:lvl9pPr lvl="8" rtl="0">
              <a:lnSpc>
                <a:spcPct val="100000"/>
              </a:lnSpc>
              <a:spcBef>
                <a:spcPts val="0"/>
              </a:spcBef>
              <a:spcAft>
                <a:spcPts val="0"/>
              </a:spcAft>
              <a:buClr>
                <a:srgbClr val="A50A51"/>
              </a:buClr>
              <a:buSzPts val="1800"/>
              <a:buNone/>
              <a:defRPr sz="1800">
                <a:solidFill>
                  <a:srgbClr val="A50A51"/>
                </a:solidFill>
              </a:defRPr>
            </a:lvl9pPr>
          </a:lstStyle>
          <a:p/>
        </p:txBody>
      </p:sp>
      <p:sp>
        <p:nvSpPr>
          <p:cNvPr id="104" name="Google Shape;104;p17"/>
          <p:cNvSpPr txBox="1"/>
          <p:nvPr>
            <p:ph idx="2" type="body"/>
          </p:nvPr>
        </p:nvSpPr>
        <p:spPr>
          <a:xfrm>
            <a:off x="4540550" y="1452450"/>
            <a:ext cx="3698100" cy="2381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Clr>
                <a:srgbClr val="888888"/>
              </a:buClr>
              <a:buSzPts val="1400"/>
              <a:buChar char="●"/>
              <a:defRPr sz="1400">
                <a:solidFill>
                  <a:srgbClr val="888888"/>
                </a:solidFill>
              </a:defRPr>
            </a:lvl1pPr>
            <a:lvl2pPr indent="-304800" lvl="1" marL="914400" rtl="0">
              <a:spcBef>
                <a:spcPts val="1600"/>
              </a:spcBef>
              <a:spcAft>
                <a:spcPts val="0"/>
              </a:spcAft>
              <a:buClr>
                <a:srgbClr val="888888"/>
              </a:buClr>
              <a:buSzPts val="1200"/>
              <a:buChar char="○"/>
              <a:defRPr sz="1200">
                <a:solidFill>
                  <a:srgbClr val="888888"/>
                </a:solidFill>
              </a:defRPr>
            </a:lvl2pPr>
            <a:lvl3pPr indent="-304800" lvl="2" marL="1371600" rtl="0">
              <a:spcBef>
                <a:spcPts val="1600"/>
              </a:spcBef>
              <a:spcAft>
                <a:spcPts val="0"/>
              </a:spcAft>
              <a:buClr>
                <a:srgbClr val="888888"/>
              </a:buClr>
              <a:buSzPts val="1200"/>
              <a:buChar char="■"/>
              <a:defRPr sz="1200">
                <a:solidFill>
                  <a:srgbClr val="888888"/>
                </a:solidFill>
              </a:defRPr>
            </a:lvl3pPr>
            <a:lvl4pPr indent="-304800" lvl="3" marL="1828800" rtl="0">
              <a:spcBef>
                <a:spcPts val="1600"/>
              </a:spcBef>
              <a:spcAft>
                <a:spcPts val="0"/>
              </a:spcAft>
              <a:buClr>
                <a:srgbClr val="888888"/>
              </a:buClr>
              <a:buSzPts val="1200"/>
              <a:buChar char="●"/>
              <a:defRPr sz="1200">
                <a:solidFill>
                  <a:srgbClr val="888888"/>
                </a:solidFill>
              </a:defRPr>
            </a:lvl4pPr>
            <a:lvl5pPr indent="-304800" lvl="4" marL="2286000" rtl="0">
              <a:spcBef>
                <a:spcPts val="1600"/>
              </a:spcBef>
              <a:spcAft>
                <a:spcPts val="0"/>
              </a:spcAft>
              <a:buClr>
                <a:srgbClr val="888888"/>
              </a:buClr>
              <a:buSzPts val="1200"/>
              <a:buChar char="○"/>
              <a:defRPr sz="1200">
                <a:solidFill>
                  <a:srgbClr val="888888"/>
                </a:solidFill>
              </a:defRPr>
            </a:lvl5pPr>
            <a:lvl6pPr indent="-304800" lvl="5" marL="2743200" rtl="0">
              <a:spcBef>
                <a:spcPts val="1600"/>
              </a:spcBef>
              <a:spcAft>
                <a:spcPts val="0"/>
              </a:spcAft>
              <a:buClr>
                <a:srgbClr val="888888"/>
              </a:buClr>
              <a:buSzPts val="1200"/>
              <a:buChar char="■"/>
              <a:defRPr sz="1200">
                <a:solidFill>
                  <a:srgbClr val="888888"/>
                </a:solidFill>
              </a:defRPr>
            </a:lvl6pPr>
            <a:lvl7pPr indent="-304800" lvl="6" marL="3200400" rtl="0">
              <a:spcBef>
                <a:spcPts val="1600"/>
              </a:spcBef>
              <a:spcAft>
                <a:spcPts val="0"/>
              </a:spcAft>
              <a:buClr>
                <a:srgbClr val="888888"/>
              </a:buClr>
              <a:buSzPts val="1200"/>
              <a:buChar char="●"/>
              <a:defRPr sz="1200">
                <a:solidFill>
                  <a:srgbClr val="888888"/>
                </a:solidFill>
              </a:defRPr>
            </a:lvl7pPr>
            <a:lvl8pPr indent="-304800" lvl="7" marL="3657600" rtl="0">
              <a:spcBef>
                <a:spcPts val="1600"/>
              </a:spcBef>
              <a:spcAft>
                <a:spcPts val="0"/>
              </a:spcAft>
              <a:buClr>
                <a:srgbClr val="888888"/>
              </a:buClr>
              <a:buSzPts val="1200"/>
              <a:buChar char="○"/>
              <a:defRPr sz="1200">
                <a:solidFill>
                  <a:srgbClr val="888888"/>
                </a:solidFill>
              </a:defRPr>
            </a:lvl8pPr>
            <a:lvl9pPr indent="-304800" lvl="8" marL="4114800" rtl="0">
              <a:spcBef>
                <a:spcPts val="1600"/>
              </a:spcBef>
              <a:spcAft>
                <a:spcPts val="1600"/>
              </a:spcAft>
              <a:buClr>
                <a:srgbClr val="888888"/>
              </a:buClr>
              <a:buSzPts val="1200"/>
              <a:buChar char="■"/>
              <a:defRPr sz="1200">
                <a:solidFill>
                  <a:srgbClr val="888888"/>
                </a:solidFill>
              </a:defRPr>
            </a:lvl9pPr>
          </a:lstStyle>
          <a:p/>
        </p:txBody>
      </p:sp>
      <p:sp>
        <p:nvSpPr>
          <p:cNvPr id="105" name="Google Shape;105;p17"/>
          <p:cNvSpPr txBox="1"/>
          <p:nvPr>
            <p:ph idx="3" type="body"/>
          </p:nvPr>
        </p:nvSpPr>
        <p:spPr>
          <a:xfrm>
            <a:off x="379875" y="1452450"/>
            <a:ext cx="3698100" cy="2381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Clr>
                <a:schemeClr val="lt2"/>
              </a:buClr>
              <a:buSzPts val="1400"/>
              <a:buChar char="●"/>
              <a:defRPr sz="1400">
                <a:solidFill>
                  <a:schemeClr val="lt2"/>
                </a:solidFill>
              </a:defRPr>
            </a:lvl1pPr>
            <a:lvl2pPr indent="-304800" lvl="1" marL="914400" rtl="0">
              <a:spcBef>
                <a:spcPts val="1600"/>
              </a:spcBef>
              <a:spcAft>
                <a:spcPts val="0"/>
              </a:spcAft>
              <a:buClr>
                <a:schemeClr val="lt2"/>
              </a:buClr>
              <a:buSzPts val="1200"/>
              <a:buChar char="○"/>
              <a:defRPr sz="1200">
                <a:solidFill>
                  <a:schemeClr val="lt2"/>
                </a:solidFill>
              </a:defRPr>
            </a:lvl2pPr>
            <a:lvl3pPr indent="-304800" lvl="2" marL="1371600" rtl="0">
              <a:spcBef>
                <a:spcPts val="1600"/>
              </a:spcBef>
              <a:spcAft>
                <a:spcPts val="0"/>
              </a:spcAft>
              <a:buClr>
                <a:schemeClr val="lt2"/>
              </a:buClr>
              <a:buSzPts val="1200"/>
              <a:buChar char="■"/>
              <a:defRPr sz="1200">
                <a:solidFill>
                  <a:schemeClr val="lt2"/>
                </a:solidFill>
              </a:defRPr>
            </a:lvl3pPr>
            <a:lvl4pPr indent="-304800" lvl="3" marL="1828800" rtl="0">
              <a:spcBef>
                <a:spcPts val="1600"/>
              </a:spcBef>
              <a:spcAft>
                <a:spcPts val="0"/>
              </a:spcAft>
              <a:buClr>
                <a:schemeClr val="lt2"/>
              </a:buClr>
              <a:buSzPts val="1200"/>
              <a:buChar char="●"/>
              <a:defRPr sz="1200">
                <a:solidFill>
                  <a:schemeClr val="lt2"/>
                </a:solidFill>
              </a:defRPr>
            </a:lvl4pPr>
            <a:lvl5pPr indent="-304800" lvl="4" marL="2286000" rtl="0">
              <a:spcBef>
                <a:spcPts val="1600"/>
              </a:spcBef>
              <a:spcAft>
                <a:spcPts val="0"/>
              </a:spcAft>
              <a:buClr>
                <a:schemeClr val="lt2"/>
              </a:buClr>
              <a:buSzPts val="1200"/>
              <a:buChar char="○"/>
              <a:defRPr sz="1200">
                <a:solidFill>
                  <a:schemeClr val="lt2"/>
                </a:solidFill>
              </a:defRPr>
            </a:lvl5pPr>
            <a:lvl6pPr indent="-304800" lvl="5" marL="2743200" rtl="0">
              <a:spcBef>
                <a:spcPts val="1600"/>
              </a:spcBef>
              <a:spcAft>
                <a:spcPts val="0"/>
              </a:spcAft>
              <a:buClr>
                <a:schemeClr val="lt2"/>
              </a:buClr>
              <a:buSzPts val="1200"/>
              <a:buChar char="■"/>
              <a:defRPr sz="1200">
                <a:solidFill>
                  <a:schemeClr val="lt2"/>
                </a:solidFill>
              </a:defRPr>
            </a:lvl6pPr>
            <a:lvl7pPr indent="-304800" lvl="6" marL="3200400" rtl="0">
              <a:spcBef>
                <a:spcPts val="1600"/>
              </a:spcBef>
              <a:spcAft>
                <a:spcPts val="0"/>
              </a:spcAft>
              <a:buClr>
                <a:schemeClr val="lt2"/>
              </a:buClr>
              <a:buSzPts val="1200"/>
              <a:buChar char="●"/>
              <a:defRPr sz="1200">
                <a:solidFill>
                  <a:schemeClr val="lt2"/>
                </a:solidFill>
              </a:defRPr>
            </a:lvl7pPr>
            <a:lvl8pPr indent="-304800" lvl="7" marL="3657600" rtl="0">
              <a:spcBef>
                <a:spcPts val="1600"/>
              </a:spcBef>
              <a:spcAft>
                <a:spcPts val="0"/>
              </a:spcAft>
              <a:buClr>
                <a:schemeClr val="lt2"/>
              </a:buClr>
              <a:buSzPts val="1200"/>
              <a:buChar char="○"/>
              <a:defRPr sz="1200">
                <a:solidFill>
                  <a:schemeClr val="lt2"/>
                </a:solidFill>
              </a:defRPr>
            </a:lvl8pPr>
            <a:lvl9pPr indent="-304800" lvl="8" marL="4114800" rtl="0">
              <a:spcBef>
                <a:spcPts val="1600"/>
              </a:spcBef>
              <a:spcAft>
                <a:spcPts val="1600"/>
              </a:spcAft>
              <a:buClr>
                <a:schemeClr val="lt2"/>
              </a:buClr>
              <a:buSzPts val="1200"/>
              <a:buChar char="■"/>
              <a:defRPr sz="1200">
                <a:solidFill>
                  <a:schemeClr val="lt2"/>
                </a:solidFill>
              </a:defRPr>
            </a:lvl9pPr>
          </a:lstStyle>
          <a:p/>
        </p:txBody>
      </p:sp>
      <p:sp>
        <p:nvSpPr>
          <p:cNvPr id="106" name="Google Shape;106;p17"/>
          <p:cNvSpPr txBox="1"/>
          <p:nvPr/>
        </p:nvSpPr>
        <p:spPr>
          <a:xfrm>
            <a:off x="379875" y="4591375"/>
            <a:ext cx="4399200" cy="49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chemeClr val="lt1"/>
                </a:solidFill>
                <a:latin typeface="Asap Condensed"/>
                <a:ea typeface="Asap Condensed"/>
                <a:cs typeface="Asap Condensed"/>
                <a:sym typeface="Asap Condensed"/>
              </a:rPr>
              <a:t>Built for Zero Learning Session 2025</a:t>
            </a:r>
            <a:endParaRPr b="1">
              <a:solidFill>
                <a:schemeClr val="lt1"/>
              </a:solidFill>
              <a:latin typeface="Asap Condensed"/>
              <a:ea typeface="Asap Condensed"/>
              <a:cs typeface="Asap Condensed"/>
              <a:sym typeface="Asap Condensed"/>
            </a:endParaRPr>
          </a:p>
        </p:txBody>
      </p:sp>
      <p:pic>
        <p:nvPicPr>
          <p:cNvPr id="107" name="Google Shape;107;p17" title="BuiltForZero_CS_logo_rgb_white.jpg"/>
          <p:cNvPicPr preferRelativeResize="0"/>
          <p:nvPr/>
        </p:nvPicPr>
        <p:blipFill>
          <a:blip r:embed="rId2">
            <a:alphaModFix/>
          </a:blip>
          <a:stretch>
            <a:fillRect/>
          </a:stretch>
        </p:blipFill>
        <p:spPr>
          <a:xfrm>
            <a:off x="8508600" y="4508100"/>
            <a:ext cx="635400" cy="635400"/>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TITLE_AND_TWO_COLUMNS_1">
    <p:spTree>
      <p:nvGrpSpPr>
        <p:cNvPr id="108" name="Shape 108"/>
        <p:cNvGrpSpPr/>
        <p:nvPr/>
      </p:nvGrpSpPr>
      <p:grpSpPr>
        <a:xfrm>
          <a:off x="0" y="0"/>
          <a:ext cx="0" cy="0"/>
          <a:chOff x="0" y="0"/>
          <a:chExt cx="0" cy="0"/>
        </a:xfrm>
      </p:grpSpPr>
      <p:sp>
        <p:nvSpPr>
          <p:cNvPr id="109" name="Google Shape;109;p18"/>
          <p:cNvSpPr txBox="1"/>
          <p:nvPr>
            <p:ph type="title"/>
          </p:nvPr>
        </p:nvSpPr>
        <p:spPr>
          <a:xfrm>
            <a:off x="379875" y="271150"/>
            <a:ext cx="8342100" cy="6354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A50A51"/>
              </a:buClr>
              <a:buSzPts val="3200"/>
              <a:buNone/>
              <a:defRPr>
                <a:solidFill>
                  <a:srgbClr val="A50A51"/>
                </a:solidFill>
              </a:defRPr>
            </a:lvl1pPr>
            <a:lvl2pPr lvl="1" rtl="0">
              <a:spcBef>
                <a:spcPts val="0"/>
              </a:spcBef>
              <a:spcAft>
                <a:spcPts val="0"/>
              </a:spcAft>
              <a:buClr>
                <a:srgbClr val="FFFFFF"/>
              </a:buClr>
              <a:buSzPts val="3000"/>
              <a:buNone/>
              <a:defRPr>
                <a:solidFill>
                  <a:srgbClr val="FFFFFF"/>
                </a:solidFill>
              </a:defRPr>
            </a:lvl2pPr>
            <a:lvl3pPr lvl="2" rtl="0">
              <a:spcBef>
                <a:spcPts val="0"/>
              </a:spcBef>
              <a:spcAft>
                <a:spcPts val="0"/>
              </a:spcAft>
              <a:buClr>
                <a:srgbClr val="FFFFFF"/>
              </a:buClr>
              <a:buSzPts val="3000"/>
              <a:buNone/>
              <a:defRPr>
                <a:solidFill>
                  <a:srgbClr val="FFFFFF"/>
                </a:solidFill>
              </a:defRPr>
            </a:lvl3pPr>
            <a:lvl4pPr lvl="3" rtl="0">
              <a:spcBef>
                <a:spcPts val="0"/>
              </a:spcBef>
              <a:spcAft>
                <a:spcPts val="0"/>
              </a:spcAft>
              <a:buClr>
                <a:srgbClr val="FFFFFF"/>
              </a:buClr>
              <a:buSzPts val="3000"/>
              <a:buNone/>
              <a:defRPr>
                <a:solidFill>
                  <a:srgbClr val="FFFFFF"/>
                </a:solidFill>
              </a:defRPr>
            </a:lvl4pPr>
            <a:lvl5pPr lvl="4" rtl="0">
              <a:spcBef>
                <a:spcPts val="0"/>
              </a:spcBef>
              <a:spcAft>
                <a:spcPts val="0"/>
              </a:spcAft>
              <a:buClr>
                <a:srgbClr val="FFFFFF"/>
              </a:buClr>
              <a:buSzPts val="3000"/>
              <a:buNone/>
              <a:defRPr>
                <a:solidFill>
                  <a:srgbClr val="FFFFFF"/>
                </a:solidFill>
              </a:defRPr>
            </a:lvl5pPr>
            <a:lvl6pPr lvl="5" rtl="0">
              <a:spcBef>
                <a:spcPts val="0"/>
              </a:spcBef>
              <a:spcAft>
                <a:spcPts val="0"/>
              </a:spcAft>
              <a:buClr>
                <a:srgbClr val="FFFFFF"/>
              </a:buClr>
              <a:buSzPts val="3000"/>
              <a:buNone/>
              <a:defRPr>
                <a:solidFill>
                  <a:srgbClr val="FFFFFF"/>
                </a:solidFill>
              </a:defRPr>
            </a:lvl6pPr>
            <a:lvl7pPr lvl="6" rtl="0">
              <a:spcBef>
                <a:spcPts val="0"/>
              </a:spcBef>
              <a:spcAft>
                <a:spcPts val="0"/>
              </a:spcAft>
              <a:buClr>
                <a:srgbClr val="FFFFFF"/>
              </a:buClr>
              <a:buSzPts val="3000"/>
              <a:buNone/>
              <a:defRPr>
                <a:solidFill>
                  <a:srgbClr val="FFFFFF"/>
                </a:solidFill>
              </a:defRPr>
            </a:lvl7pPr>
            <a:lvl8pPr lvl="7" rtl="0">
              <a:spcBef>
                <a:spcPts val="0"/>
              </a:spcBef>
              <a:spcAft>
                <a:spcPts val="0"/>
              </a:spcAft>
              <a:buClr>
                <a:srgbClr val="FFFFFF"/>
              </a:buClr>
              <a:buSzPts val="3000"/>
              <a:buNone/>
              <a:defRPr>
                <a:solidFill>
                  <a:srgbClr val="FFFFFF"/>
                </a:solidFill>
              </a:defRPr>
            </a:lvl8pPr>
            <a:lvl9pPr lvl="8" rtl="0">
              <a:spcBef>
                <a:spcPts val="0"/>
              </a:spcBef>
              <a:spcAft>
                <a:spcPts val="0"/>
              </a:spcAft>
              <a:buClr>
                <a:srgbClr val="FFFFFF"/>
              </a:buClr>
              <a:buSzPts val="3000"/>
              <a:buNone/>
              <a:defRPr>
                <a:solidFill>
                  <a:srgbClr val="FFFFFF"/>
                </a:solidFill>
              </a:defRPr>
            </a:lvl9pPr>
          </a:lstStyle>
          <a:p/>
        </p:txBody>
      </p:sp>
      <p:sp>
        <p:nvSpPr>
          <p:cNvPr id="110" name="Google Shape;110;p18"/>
          <p:cNvSpPr txBox="1"/>
          <p:nvPr>
            <p:ph idx="1" type="subTitle"/>
          </p:nvPr>
        </p:nvSpPr>
        <p:spPr>
          <a:xfrm>
            <a:off x="379875" y="793325"/>
            <a:ext cx="6464400" cy="3936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chemeClr val="lt2"/>
              </a:buClr>
              <a:buSzPts val="1200"/>
              <a:buFont typeface="Raleway"/>
              <a:buNone/>
              <a:defRPr sz="1200">
                <a:solidFill>
                  <a:schemeClr val="lt2"/>
                </a:solidFill>
                <a:latin typeface="Raleway"/>
                <a:ea typeface="Raleway"/>
                <a:cs typeface="Raleway"/>
                <a:sym typeface="Raleway"/>
              </a:defRPr>
            </a:lvl1pPr>
            <a:lvl2pPr lvl="1" rtl="0">
              <a:lnSpc>
                <a:spcPct val="100000"/>
              </a:lnSpc>
              <a:spcBef>
                <a:spcPts val="0"/>
              </a:spcBef>
              <a:spcAft>
                <a:spcPts val="0"/>
              </a:spcAft>
              <a:buClr>
                <a:schemeClr val="lt2"/>
              </a:buClr>
              <a:buSzPts val="1800"/>
              <a:buNone/>
              <a:defRPr sz="1800">
                <a:solidFill>
                  <a:schemeClr val="lt2"/>
                </a:solidFill>
              </a:defRPr>
            </a:lvl2pPr>
            <a:lvl3pPr lvl="2" rtl="0">
              <a:lnSpc>
                <a:spcPct val="100000"/>
              </a:lnSpc>
              <a:spcBef>
                <a:spcPts val="0"/>
              </a:spcBef>
              <a:spcAft>
                <a:spcPts val="0"/>
              </a:spcAft>
              <a:buClr>
                <a:schemeClr val="lt2"/>
              </a:buClr>
              <a:buSzPts val="1800"/>
              <a:buNone/>
              <a:defRPr sz="1800">
                <a:solidFill>
                  <a:schemeClr val="lt2"/>
                </a:solidFill>
              </a:defRPr>
            </a:lvl3pPr>
            <a:lvl4pPr lvl="3" rtl="0">
              <a:lnSpc>
                <a:spcPct val="100000"/>
              </a:lnSpc>
              <a:spcBef>
                <a:spcPts val="0"/>
              </a:spcBef>
              <a:spcAft>
                <a:spcPts val="0"/>
              </a:spcAft>
              <a:buClr>
                <a:schemeClr val="lt2"/>
              </a:buClr>
              <a:buSzPts val="1800"/>
              <a:buNone/>
              <a:defRPr sz="1800">
                <a:solidFill>
                  <a:schemeClr val="lt2"/>
                </a:solidFill>
              </a:defRPr>
            </a:lvl4pPr>
            <a:lvl5pPr lvl="4" rtl="0">
              <a:lnSpc>
                <a:spcPct val="100000"/>
              </a:lnSpc>
              <a:spcBef>
                <a:spcPts val="0"/>
              </a:spcBef>
              <a:spcAft>
                <a:spcPts val="0"/>
              </a:spcAft>
              <a:buClr>
                <a:schemeClr val="lt2"/>
              </a:buClr>
              <a:buSzPts val="1800"/>
              <a:buNone/>
              <a:defRPr sz="1800">
                <a:solidFill>
                  <a:schemeClr val="lt2"/>
                </a:solidFill>
              </a:defRPr>
            </a:lvl5pPr>
            <a:lvl6pPr lvl="5" rtl="0">
              <a:lnSpc>
                <a:spcPct val="100000"/>
              </a:lnSpc>
              <a:spcBef>
                <a:spcPts val="0"/>
              </a:spcBef>
              <a:spcAft>
                <a:spcPts val="0"/>
              </a:spcAft>
              <a:buClr>
                <a:schemeClr val="lt2"/>
              </a:buClr>
              <a:buSzPts val="1800"/>
              <a:buNone/>
              <a:defRPr sz="1800">
                <a:solidFill>
                  <a:schemeClr val="lt2"/>
                </a:solidFill>
              </a:defRPr>
            </a:lvl6pPr>
            <a:lvl7pPr lvl="6" rtl="0">
              <a:lnSpc>
                <a:spcPct val="100000"/>
              </a:lnSpc>
              <a:spcBef>
                <a:spcPts val="0"/>
              </a:spcBef>
              <a:spcAft>
                <a:spcPts val="0"/>
              </a:spcAft>
              <a:buClr>
                <a:schemeClr val="lt2"/>
              </a:buClr>
              <a:buSzPts val="1800"/>
              <a:buNone/>
              <a:defRPr sz="1800">
                <a:solidFill>
                  <a:schemeClr val="lt2"/>
                </a:solidFill>
              </a:defRPr>
            </a:lvl7pPr>
            <a:lvl8pPr lvl="7" rtl="0">
              <a:lnSpc>
                <a:spcPct val="100000"/>
              </a:lnSpc>
              <a:spcBef>
                <a:spcPts val="0"/>
              </a:spcBef>
              <a:spcAft>
                <a:spcPts val="0"/>
              </a:spcAft>
              <a:buClr>
                <a:schemeClr val="lt2"/>
              </a:buClr>
              <a:buSzPts val="1800"/>
              <a:buNone/>
              <a:defRPr sz="1800">
                <a:solidFill>
                  <a:schemeClr val="lt2"/>
                </a:solidFill>
              </a:defRPr>
            </a:lvl8pPr>
            <a:lvl9pPr lvl="8" rtl="0">
              <a:lnSpc>
                <a:spcPct val="100000"/>
              </a:lnSpc>
              <a:spcBef>
                <a:spcPts val="0"/>
              </a:spcBef>
              <a:spcAft>
                <a:spcPts val="0"/>
              </a:spcAft>
              <a:buClr>
                <a:schemeClr val="lt2"/>
              </a:buClr>
              <a:buSzPts val="1800"/>
              <a:buNone/>
              <a:defRPr sz="1800">
                <a:solidFill>
                  <a:schemeClr val="lt2"/>
                </a:solidFill>
              </a:defRPr>
            </a:lvl9pPr>
          </a:lstStyle>
          <a:p/>
        </p:txBody>
      </p:sp>
      <p:sp>
        <p:nvSpPr>
          <p:cNvPr id="111" name="Google Shape;111;p18"/>
          <p:cNvSpPr txBox="1"/>
          <p:nvPr>
            <p:ph idx="2" type="body"/>
          </p:nvPr>
        </p:nvSpPr>
        <p:spPr>
          <a:xfrm>
            <a:off x="379875" y="1452450"/>
            <a:ext cx="2466900" cy="2381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Clr>
                <a:schemeClr val="lt2"/>
              </a:buClr>
              <a:buSzPts val="1400"/>
              <a:buChar char="●"/>
              <a:defRPr sz="1400">
                <a:solidFill>
                  <a:schemeClr val="lt2"/>
                </a:solidFill>
              </a:defRPr>
            </a:lvl1pPr>
            <a:lvl2pPr indent="-304800" lvl="1" marL="914400" rtl="0">
              <a:spcBef>
                <a:spcPts val="1600"/>
              </a:spcBef>
              <a:spcAft>
                <a:spcPts val="0"/>
              </a:spcAft>
              <a:buClr>
                <a:schemeClr val="lt2"/>
              </a:buClr>
              <a:buSzPts val="1200"/>
              <a:buChar char="○"/>
              <a:defRPr sz="1200">
                <a:solidFill>
                  <a:schemeClr val="lt2"/>
                </a:solidFill>
              </a:defRPr>
            </a:lvl2pPr>
            <a:lvl3pPr indent="-304800" lvl="2" marL="1371600" rtl="0">
              <a:spcBef>
                <a:spcPts val="1600"/>
              </a:spcBef>
              <a:spcAft>
                <a:spcPts val="0"/>
              </a:spcAft>
              <a:buClr>
                <a:schemeClr val="lt2"/>
              </a:buClr>
              <a:buSzPts val="1200"/>
              <a:buChar char="■"/>
              <a:defRPr sz="1200">
                <a:solidFill>
                  <a:schemeClr val="lt2"/>
                </a:solidFill>
              </a:defRPr>
            </a:lvl3pPr>
            <a:lvl4pPr indent="-304800" lvl="3" marL="1828800" rtl="0">
              <a:spcBef>
                <a:spcPts val="1600"/>
              </a:spcBef>
              <a:spcAft>
                <a:spcPts val="0"/>
              </a:spcAft>
              <a:buClr>
                <a:schemeClr val="lt2"/>
              </a:buClr>
              <a:buSzPts val="1200"/>
              <a:buChar char="●"/>
              <a:defRPr sz="1200">
                <a:solidFill>
                  <a:schemeClr val="lt2"/>
                </a:solidFill>
              </a:defRPr>
            </a:lvl4pPr>
            <a:lvl5pPr indent="-304800" lvl="4" marL="2286000" rtl="0">
              <a:spcBef>
                <a:spcPts val="1600"/>
              </a:spcBef>
              <a:spcAft>
                <a:spcPts val="0"/>
              </a:spcAft>
              <a:buClr>
                <a:schemeClr val="lt2"/>
              </a:buClr>
              <a:buSzPts val="1200"/>
              <a:buChar char="○"/>
              <a:defRPr sz="1200">
                <a:solidFill>
                  <a:schemeClr val="lt2"/>
                </a:solidFill>
              </a:defRPr>
            </a:lvl5pPr>
            <a:lvl6pPr indent="-304800" lvl="5" marL="2743200" rtl="0">
              <a:spcBef>
                <a:spcPts val="1600"/>
              </a:spcBef>
              <a:spcAft>
                <a:spcPts val="0"/>
              </a:spcAft>
              <a:buClr>
                <a:schemeClr val="lt2"/>
              </a:buClr>
              <a:buSzPts val="1200"/>
              <a:buChar char="■"/>
              <a:defRPr sz="1200">
                <a:solidFill>
                  <a:schemeClr val="lt2"/>
                </a:solidFill>
              </a:defRPr>
            </a:lvl6pPr>
            <a:lvl7pPr indent="-304800" lvl="6" marL="3200400" rtl="0">
              <a:spcBef>
                <a:spcPts val="1600"/>
              </a:spcBef>
              <a:spcAft>
                <a:spcPts val="0"/>
              </a:spcAft>
              <a:buClr>
                <a:schemeClr val="lt2"/>
              </a:buClr>
              <a:buSzPts val="1200"/>
              <a:buChar char="●"/>
              <a:defRPr sz="1200">
                <a:solidFill>
                  <a:schemeClr val="lt2"/>
                </a:solidFill>
              </a:defRPr>
            </a:lvl7pPr>
            <a:lvl8pPr indent="-304800" lvl="7" marL="3657600" rtl="0">
              <a:spcBef>
                <a:spcPts val="1600"/>
              </a:spcBef>
              <a:spcAft>
                <a:spcPts val="0"/>
              </a:spcAft>
              <a:buClr>
                <a:schemeClr val="lt2"/>
              </a:buClr>
              <a:buSzPts val="1200"/>
              <a:buChar char="○"/>
              <a:defRPr sz="1200">
                <a:solidFill>
                  <a:schemeClr val="lt2"/>
                </a:solidFill>
              </a:defRPr>
            </a:lvl8pPr>
            <a:lvl9pPr indent="-304800" lvl="8" marL="4114800" rtl="0">
              <a:spcBef>
                <a:spcPts val="1600"/>
              </a:spcBef>
              <a:spcAft>
                <a:spcPts val="1600"/>
              </a:spcAft>
              <a:buClr>
                <a:schemeClr val="lt2"/>
              </a:buClr>
              <a:buSzPts val="1200"/>
              <a:buChar char="■"/>
              <a:defRPr sz="1200">
                <a:solidFill>
                  <a:schemeClr val="lt2"/>
                </a:solidFill>
              </a:defRPr>
            </a:lvl9pPr>
          </a:lstStyle>
          <a:p/>
        </p:txBody>
      </p:sp>
      <p:sp>
        <p:nvSpPr>
          <p:cNvPr id="112" name="Google Shape;112;p18"/>
          <p:cNvSpPr txBox="1"/>
          <p:nvPr>
            <p:ph idx="3" type="body"/>
          </p:nvPr>
        </p:nvSpPr>
        <p:spPr>
          <a:xfrm>
            <a:off x="3163175" y="1452450"/>
            <a:ext cx="2466900" cy="2381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Clr>
                <a:schemeClr val="lt2"/>
              </a:buClr>
              <a:buSzPts val="1400"/>
              <a:buChar char="●"/>
              <a:defRPr sz="1400">
                <a:solidFill>
                  <a:schemeClr val="lt2"/>
                </a:solidFill>
              </a:defRPr>
            </a:lvl1pPr>
            <a:lvl2pPr indent="-304800" lvl="1" marL="914400" rtl="0">
              <a:spcBef>
                <a:spcPts val="1600"/>
              </a:spcBef>
              <a:spcAft>
                <a:spcPts val="0"/>
              </a:spcAft>
              <a:buClr>
                <a:schemeClr val="lt2"/>
              </a:buClr>
              <a:buSzPts val="1200"/>
              <a:buChar char="○"/>
              <a:defRPr sz="1200">
                <a:solidFill>
                  <a:schemeClr val="lt2"/>
                </a:solidFill>
              </a:defRPr>
            </a:lvl2pPr>
            <a:lvl3pPr indent="-304800" lvl="2" marL="1371600" rtl="0">
              <a:spcBef>
                <a:spcPts val="1600"/>
              </a:spcBef>
              <a:spcAft>
                <a:spcPts val="0"/>
              </a:spcAft>
              <a:buClr>
                <a:schemeClr val="lt2"/>
              </a:buClr>
              <a:buSzPts val="1200"/>
              <a:buChar char="■"/>
              <a:defRPr sz="1200">
                <a:solidFill>
                  <a:schemeClr val="lt2"/>
                </a:solidFill>
              </a:defRPr>
            </a:lvl3pPr>
            <a:lvl4pPr indent="-304800" lvl="3" marL="1828800" rtl="0">
              <a:spcBef>
                <a:spcPts val="1600"/>
              </a:spcBef>
              <a:spcAft>
                <a:spcPts val="0"/>
              </a:spcAft>
              <a:buClr>
                <a:schemeClr val="lt2"/>
              </a:buClr>
              <a:buSzPts val="1200"/>
              <a:buChar char="●"/>
              <a:defRPr sz="1200">
                <a:solidFill>
                  <a:schemeClr val="lt2"/>
                </a:solidFill>
              </a:defRPr>
            </a:lvl4pPr>
            <a:lvl5pPr indent="-304800" lvl="4" marL="2286000" rtl="0">
              <a:spcBef>
                <a:spcPts val="1600"/>
              </a:spcBef>
              <a:spcAft>
                <a:spcPts val="0"/>
              </a:spcAft>
              <a:buClr>
                <a:schemeClr val="lt2"/>
              </a:buClr>
              <a:buSzPts val="1200"/>
              <a:buChar char="○"/>
              <a:defRPr sz="1200">
                <a:solidFill>
                  <a:schemeClr val="lt2"/>
                </a:solidFill>
              </a:defRPr>
            </a:lvl5pPr>
            <a:lvl6pPr indent="-304800" lvl="5" marL="2743200" rtl="0">
              <a:spcBef>
                <a:spcPts val="1600"/>
              </a:spcBef>
              <a:spcAft>
                <a:spcPts val="0"/>
              </a:spcAft>
              <a:buClr>
                <a:schemeClr val="lt2"/>
              </a:buClr>
              <a:buSzPts val="1200"/>
              <a:buChar char="■"/>
              <a:defRPr sz="1200">
                <a:solidFill>
                  <a:schemeClr val="lt2"/>
                </a:solidFill>
              </a:defRPr>
            </a:lvl6pPr>
            <a:lvl7pPr indent="-304800" lvl="6" marL="3200400" rtl="0">
              <a:spcBef>
                <a:spcPts val="1600"/>
              </a:spcBef>
              <a:spcAft>
                <a:spcPts val="0"/>
              </a:spcAft>
              <a:buClr>
                <a:schemeClr val="lt2"/>
              </a:buClr>
              <a:buSzPts val="1200"/>
              <a:buChar char="●"/>
              <a:defRPr sz="1200">
                <a:solidFill>
                  <a:schemeClr val="lt2"/>
                </a:solidFill>
              </a:defRPr>
            </a:lvl7pPr>
            <a:lvl8pPr indent="-304800" lvl="7" marL="3657600" rtl="0">
              <a:spcBef>
                <a:spcPts val="1600"/>
              </a:spcBef>
              <a:spcAft>
                <a:spcPts val="0"/>
              </a:spcAft>
              <a:buClr>
                <a:schemeClr val="lt2"/>
              </a:buClr>
              <a:buSzPts val="1200"/>
              <a:buChar char="○"/>
              <a:defRPr sz="1200">
                <a:solidFill>
                  <a:schemeClr val="lt2"/>
                </a:solidFill>
              </a:defRPr>
            </a:lvl8pPr>
            <a:lvl9pPr indent="-304800" lvl="8" marL="4114800" rtl="0">
              <a:spcBef>
                <a:spcPts val="1600"/>
              </a:spcBef>
              <a:spcAft>
                <a:spcPts val="1600"/>
              </a:spcAft>
              <a:buClr>
                <a:schemeClr val="lt2"/>
              </a:buClr>
              <a:buSzPts val="1200"/>
              <a:buChar char="■"/>
              <a:defRPr sz="1200">
                <a:solidFill>
                  <a:schemeClr val="lt2"/>
                </a:solidFill>
              </a:defRPr>
            </a:lvl9pPr>
          </a:lstStyle>
          <a:p/>
        </p:txBody>
      </p:sp>
      <p:sp>
        <p:nvSpPr>
          <p:cNvPr id="113" name="Google Shape;113;p18"/>
          <p:cNvSpPr txBox="1"/>
          <p:nvPr>
            <p:ph idx="4" type="body"/>
          </p:nvPr>
        </p:nvSpPr>
        <p:spPr>
          <a:xfrm>
            <a:off x="5953950" y="1452450"/>
            <a:ext cx="2466900" cy="2381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Clr>
                <a:schemeClr val="lt2"/>
              </a:buClr>
              <a:buSzPts val="1400"/>
              <a:buChar char="●"/>
              <a:defRPr sz="1400">
                <a:solidFill>
                  <a:schemeClr val="lt2"/>
                </a:solidFill>
              </a:defRPr>
            </a:lvl1pPr>
            <a:lvl2pPr indent="-304800" lvl="1" marL="914400" rtl="0">
              <a:spcBef>
                <a:spcPts val="1600"/>
              </a:spcBef>
              <a:spcAft>
                <a:spcPts val="0"/>
              </a:spcAft>
              <a:buClr>
                <a:schemeClr val="lt2"/>
              </a:buClr>
              <a:buSzPts val="1200"/>
              <a:buChar char="○"/>
              <a:defRPr sz="1200">
                <a:solidFill>
                  <a:schemeClr val="lt2"/>
                </a:solidFill>
              </a:defRPr>
            </a:lvl2pPr>
            <a:lvl3pPr indent="-304800" lvl="2" marL="1371600" rtl="0">
              <a:spcBef>
                <a:spcPts val="1600"/>
              </a:spcBef>
              <a:spcAft>
                <a:spcPts val="0"/>
              </a:spcAft>
              <a:buClr>
                <a:schemeClr val="lt2"/>
              </a:buClr>
              <a:buSzPts val="1200"/>
              <a:buChar char="■"/>
              <a:defRPr sz="1200">
                <a:solidFill>
                  <a:schemeClr val="lt2"/>
                </a:solidFill>
              </a:defRPr>
            </a:lvl3pPr>
            <a:lvl4pPr indent="-304800" lvl="3" marL="1828800" rtl="0">
              <a:spcBef>
                <a:spcPts val="1600"/>
              </a:spcBef>
              <a:spcAft>
                <a:spcPts val="0"/>
              </a:spcAft>
              <a:buClr>
                <a:schemeClr val="lt2"/>
              </a:buClr>
              <a:buSzPts val="1200"/>
              <a:buChar char="●"/>
              <a:defRPr sz="1200">
                <a:solidFill>
                  <a:schemeClr val="lt2"/>
                </a:solidFill>
              </a:defRPr>
            </a:lvl4pPr>
            <a:lvl5pPr indent="-304800" lvl="4" marL="2286000" rtl="0">
              <a:spcBef>
                <a:spcPts val="1600"/>
              </a:spcBef>
              <a:spcAft>
                <a:spcPts val="0"/>
              </a:spcAft>
              <a:buClr>
                <a:schemeClr val="lt2"/>
              </a:buClr>
              <a:buSzPts val="1200"/>
              <a:buChar char="○"/>
              <a:defRPr sz="1200">
                <a:solidFill>
                  <a:schemeClr val="lt2"/>
                </a:solidFill>
              </a:defRPr>
            </a:lvl5pPr>
            <a:lvl6pPr indent="-304800" lvl="5" marL="2743200" rtl="0">
              <a:spcBef>
                <a:spcPts val="1600"/>
              </a:spcBef>
              <a:spcAft>
                <a:spcPts val="0"/>
              </a:spcAft>
              <a:buClr>
                <a:schemeClr val="lt2"/>
              </a:buClr>
              <a:buSzPts val="1200"/>
              <a:buChar char="■"/>
              <a:defRPr sz="1200">
                <a:solidFill>
                  <a:schemeClr val="lt2"/>
                </a:solidFill>
              </a:defRPr>
            </a:lvl6pPr>
            <a:lvl7pPr indent="-304800" lvl="6" marL="3200400" rtl="0">
              <a:spcBef>
                <a:spcPts val="1600"/>
              </a:spcBef>
              <a:spcAft>
                <a:spcPts val="0"/>
              </a:spcAft>
              <a:buClr>
                <a:schemeClr val="lt2"/>
              </a:buClr>
              <a:buSzPts val="1200"/>
              <a:buChar char="●"/>
              <a:defRPr sz="1200">
                <a:solidFill>
                  <a:schemeClr val="lt2"/>
                </a:solidFill>
              </a:defRPr>
            </a:lvl7pPr>
            <a:lvl8pPr indent="-304800" lvl="7" marL="3657600" rtl="0">
              <a:spcBef>
                <a:spcPts val="1600"/>
              </a:spcBef>
              <a:spcAft>
                <a:spcPts val="0"/>
              </a:spcAft>
              <a:buClr>
                <a:schemeClr val="lt2"/>
              </a:buClr>
              <a:buSzPts val="1200"/>
              <a:buChar char="○"/>
              <a:defRPr sz="1200">
                <a:solidFill>
                  <a:schemeClr val="lt2"/>
                </a:solidFill>
              </a:defRPr>
            </a:lvl8pPr>
            <a:lvl9pPr indent="-304800" lvl="8" marL="4114800" rtl="0">
              <a:spcBef>
                <a:spcPts val="1600"/>
              </a:spcBef>
              <a:spcAft>
                <a:spcPts val="1600"/>
              </a:spcAft>
              <a:buClr>
                <a:schemeClr val="lt2"/>
              </a:buClr>
              <a:buSzPts val="1200"/>
              <a:buChar char="■"/>
              <a:defRPr sz="1200">
                <a:solidFill>
                  <a:schemeClr val="lt2"/>
                </a:solidFill>
              </a:defRPr>
            </a:lvl9pPr>
          </a:lstStyle>
          <a:p/>
        </p:txBody>
      </p:sp>
      <p:sp>
        <p:nvSpPr>
          <p:cNvPr id="114" name="Google Shape;114;p18"/>
          <p:cNvSpPr txBox="1"/>
          <p:nvPr/>
        </p:nvSpPr>
        <p:spPr>
          <a:xfrm>
            <a:off x="379875" y="4591375"/>
            <a:ext cx="4399200" cy="49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chemeClr val="lt1"/>
                </a:solidFill>
                <a:latin typeface="Asap Condensed"/>
                <a:ea typeface="Asap Condensed"/>
                <a:cs typeface="Asap Condensed"/>
                <a:sym typeface="Asap Condensed"/>
              </a:rPr>
              <a:t>Built for Zero Learning Session 2025</a:t>
            </a:r>
            <a:endParaRPr b="1">
              <a:solidFill>
                <a:schemeClr val="lt1"/>
              </a:solidFill>
              <a:latin typeface="Asap Condensed"/>
              <a:ea typeface="Asap Condensed"/>
              <a:cs typeface="Asap Condensed"/>
              <a:sym typeface="Asap Condensed"/>
            </a:endParaRPr>
          </a:p>
        </p:txBody>
      </p:sp>
      <p:pic>
        <p:nvPicPr>
          <p:cNvPr id="115" name="Google Shape;115;p18" title="BuiltForZero_CS_logo_rgb_white.jpg"/>
          <p:cNvPicPr preferRelativeResize="0"/>
          <p:nvPr/>
        </p:nvPicPr>
        <p:blipFill>
          <a:blip r:embed="rId2">
            <a:alphaModFix/>
          </a:blip>
          <a:stretch>
            <a:fillRect/>
          </a:stretch>
        </p:blipFill>
        <p:spPr>
          <a:xfrm>
            <a:off x="8508600" y="4508100"/>
            <a:ext cx="635400" cy="635400"/>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1">
  <p:cSld name="TITLE_AND_TWO_COLUMNS_1_1">
    <p:spTree>
      <p:nvGrpSpPr>
        <p:cNvPr id="116" name="Shape 116"/>
        <p:cNvGrpSpPr/>
        <p:nvPr/>
      </p:nvGrpSpPr>
      <p:grpSpPr>
        <a:xfrm>
          <a:off x="0" y="0"/>
          <a:ext cx="0" cy="0"/>
          <a:chOff x="0" y="0"/>
          <a:chExt cx="0" cy="0"/>
        </a:xfrm>
      </p:grpSpPr>
      <p:sp>
        <p:nvSpPr>
          <p:cNvPr id="117" name="Google Shape;117;p19"/>
          <p:cNvSpPr txBox="1"/>
          <p:nvPr>
            <p:ph type="title"/>
          </p:nvPr>
        </p:nvSpPr>
        <p:spPr>
          <a:xfrm>
            <a:off x="379875" y="271150"/>
            <a:ext cx="8342100" cy="6354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A50A51"/>
              </a:buClr>
              <a:buSzPts val="3200"/>
              <a:buNone/>
              <a:defRPr>
                <a:solidFill>
                  <a:srgbClr val="A50A51"/>
                </a:solidFill>
              </a:defRPr>
            </a:lvl1pPr>
            <a:lvl2pPr lvl="1" rtl="0">
              <a:spcBef>
                <a:spcPts val="0"/>
              </a:spcBef>
              <a:spcAft>
                <a:spcPts val="0"/>
              </a:spcAft>
              <a:buClr>
                <a:srgbClr val="FFFFFF"/>
              </a:buClr>
              <a:buSzPts val="3000"/>
              <a:buNone/>
              <a:defRPr>
                <a:solidFill>
                  <a:srgbClr val="FFFFFF"/>
                </a:solidFill>
              </a:defRPr>
            </a:lvl2pPr>
            <a:lvl3pPr lvl="2" rtl="0">
              <a:spcBef>
                <a:spcPts val="0"/>
              </a:spcBef>
              <a:spcAft>
                <a:spcPts val="0"/>
              </a:spcAft>
              <a:buClr>
                <a:srgbClr val="FFFFFF"/>
              </a:buClr>
              <a:buSzPts val="3000"/>
              <a:buNone/>
              <a:defRPr>
                <a:solidFill>
                  <a:srgbClr val="FFFFFF"/>
                </a:solidFill>
              </a:defRPr>
            </a:lvl3pPr>
            <a:lvl4pPr lvl="3" rtl="0">
              <a:spcBef>
                <a:spcPts val="0"/>
              </a:spcBef>
              <a:spcAft>
                <a:spcPts val="0"/>
              </a:spcAft>
              <a:buClr>
                <a:srgbClr val="FFFFFF"/>
              </a:buClr>
              <a:buSzPts val="3000"/>
              <a:buNone/>
              <a:defRPr>
                <a:solidFill>
                  <a:srgbClr val="FFFFFF"/>
                </a:solidFill>
              </a:defRPr>
            </a:lvl4pPr>
            <a:lvl5pPr lvl="4" rtl="0">
              <a:spcBef>
                <a:spcPts val="0"/>
              </a:spcBef>
              <a:spcAft>
                <a:spcPts val="0"/>
              </a:spcAft>
              <a:buClr>
                <a:srgbClr val="FFFFFF"/>
              </a:buClr>
              <a:buSzPts val="3000"/>
              <a:buNone/>
              <a:defRPr>
                <a:solidFill>
                  <a:srgbClr val="FFFFFF"/>
                </a:solidFill>
              </a:defRPr>
            </a:lvl5pPr>
            <a:lvl6pPr lvl="5" rtl="0">
              <a:spcBef>
                <a:spcPts val="0"/>
              </a:spcBef>
              <a:spcAft>
                <a:spcPts val="0"/>
              </a:spcAft>
              <a:buClr>
                <a:srgbClr val="FFFFFF"/>
              </a:buClr>
              <a:buSzPts val="3000"/>
              <a:buNone/>
              <a:defRPr>
                <a:solidFill>
                  <a:srgbClr val="FFFFFF"/>
                </a:solidFill>
              </a:defRPr>
            </a:lvl6pPr>
            <a:lvl7pPr lvl="6" rtl="0">
              <a:spcBef>
                <a:spcPts val="0"/>
              </a:spcBef>
              <a:spcAft>
                <a:spcPts val="0"/>
              </a:spcAft>
              <a:buClr>
                <a:srgbClr val="FFFFFF"/>
              </a:buClr>
              <a:buSzPts val="3000"/>
              <a:buNone/>
              <a:defRPr>
                <a:solidFill>
                  <a:srgbClr val="FFFFFF"/>
                </a:solidFill>
              </a:defRPr>
            </a:lvl7pPr>
            <a:lvl8pPr lvl="7" rtl="0">
              <a:spcBef>
                <a:spcPts val="0"/>
              </a:spcBef>
              <a:spcAft>
                <a:spcPts val="0"/>
              </a:spcAft>
              <a:buClr>
                <a:srgbClr val="FFFFFF"/>
              </a:buClr>
              <a:buSzPts val="3000"/>
              <a:buNone/>
              <a:defRPr>
                <a:solidFill>
                  <a:srgbClr val="FFFFFF"/>
                </a:solidFill>
              </a:defRPr>
            </a:lvl8pPr>
            <a:lvl9pPr lvl="8" rtl="0">
              <a:spcBef>
                <a:spcPts val="0"/>
              </a:spcBef>
              <a:spcAft>
                <a:spcPts val="0"/>
              </a:spcAft>
              <a:buClr>
                <a:srgbClr val="FFFFFF"/>
              </a:buClr>
              <a:buSzPts val="3000"/>
              <a:buNone/>
              <a:defRPr>
                <a:solidFill>
                  <a:srgbClr val="FFFFFF"/>
                </a:solidFill>
              </a:defRPr>
            </a:lvl9pPr>
          </a:lstStyle>
          <a:p/>
        </p:txBody>
      </p:sp>
      <p:sp>
        <p:nvSpPr>
          <p:cNvPr id="118" name="Google Shape;118;p19"/>
          <p:cNvSpPr txBox="1"/>
          <p:nvPr>
            <p:ph idx="1" type="subTitle"/>
          </p:nvPr>
        </p:nvSpPr>
        <p:spPr>
          <a:xfrm>
            <a:off x="379875" y="793325"/>
            <a:ext cx="6464400" cy="3936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chemeClr val="lt2"/>
              </a:buClr>
              <a:buSzPts val="1200"/>
              <a:buFont typeface="Raleway"/>
              <a:buNone/>
              <a:defRPr sz="1200">
                <a:solidFill>
                  <a:schemeClr val="lt2"/>
                </a:solidFill>
                <a:latin typeface="Raleway"/>
                <a:ea typeface="Raleway"/>
                <a:cs typeface="Raleway"/>
                <a:sym typeface="Raleway"/>
              </a:defRPr>
            </a:lvl1pPr>
            <a:lvl2pPr lvl="1" rtl="0">
              <a:lnSpc>
                <a:spcPct val="100000"/>
              </a:lnSpc>
              <a:spcBef>
                <a:spcPts val="0"/>
              </a:spcBef>
              <a:spcAft>
                <a:spcPts val="0"/>
              </a:spcAft>
              <a:buClr>
                <a:schemeClr val="lt2"/>
              </a:buClr>
              <a:buSzPts val="1800"/>
              <a:buNone/>
              <a:defRPr sz="1800">
                <a:solidFill>
                  <a:schemeClr val="lt2"/>
                </a:solidFill>
              </a:defRPr>
            </a:lvl2pPr>
            <a:lvl3pPr lvl="2" rtl="0">
              <a:lnSpc>
                <a:spcPct val="100000"/>
              </a:lnSpc>
              <a:spcBef>
                <a:spcPts val="0"/>
              </a:spcBef>
              <a:spcAft>
                <a:spcPts val="0"/>
              </a:spcAft>
              <a:buClr>
                <a:schemeClr val="lt2"/>
              </a:buClr>
              <a:buSzPts val="1800"/>
              <a:buNone/>
              <a:defRPr sz="1800">
                <a:solidFill>
                  <a:schemeClr val="lt2"/>
                </a:solidFill>
              </a:defRPr>
            </a:lvl3pPr>
            <a:lvl4pPr lvl="3" rtl="0">
              <a:lnSpc>
                <a:spcPct val="100000"/>
              </a:lnSpc>
              <a:spcBef>
                <a:spcPts val="0"/>
              </a:spcBef>
              <a:spcAft>
                <a:spcPts val="0"/>
              </a:spcAft>
              <a:buClr>
                <a:schemeClr val="lt2"/>
              </a:buClr>
              <a:buSzPts val="1800"/>
              <a:buNone/>
              <a:defRPr sz="1800">
                <a:solidFill>
                  <a:schemeClr val="lt2"/>
                </a:solidFill>
              </a:defRPr>
            </a:lvl4pPr>
            <a:lvl5pPr lvl="4" rtl="0">
              <a:lnSpc>
                <a:spcPct val="100000"/>
              </a:lnSpc>
              <a:spcBef>
                <a:spcPts val="0"/>
              </a:spcBef>
              <a:spcAft>
                <a:spcPts val="0"/>
              </a:spcAft>
              <a:buClr>
                <a:schemeClr val="lt2"/>
              </a:buClr>
              <a:buSzPts val="1800"/>
              <a:buNone/>
              <a:defRPr sz="1800">
                <a:solidFill>
                  <a:schemeClr val="lt2"/>
                </a:solidFill>
              </a:defRPr>
            </a:lvl5pPr>
            <a:lvl6pPr lvl="5" rtl="0">
              <a:lnSpc>
                <a:spcPct val="100000"/>
              </a:lnSpc>
              <a:spcBef>
                <a:spcPts val="0"/>
              </a:spcBef>
              <a:spcAft>
                <a:spcPts val="0"/>
              </a:spcAft>
              <a:buClr>
                <a:schemeClr val="lt2"/>
              </a:buClr>
              <a:buSzPts val="1800"/>
              <a:buNone/>
              <a:defRPr sz="1800">
                <a:solidFill>
                  <a:schemeClr val="lt2"/>
                </a:solidFill>
              </a:defRPr>
            </a:lvl6pPr>
            <a:lvl7pPr lvl="6" rtl="0">
              <a:lnSpc>
                <a:spcPct val="100000"/>
              </a:lnSpc>
              <a:spcBef>
                <a:spcPts val="0"/>
              </a:spcBef>
              <a:spcAft>
                <a:spcPts val="0"/>
              </a:spcAft>
              <a:buClr>
                <a:schemeClr val="lt2"/>
              </a:buClr>
              <a:buSzPts val="1800"/>
              <a:buNone/>
              <a:defRPr sz="1800">
                <a:solidFill>
                  <a:schemeClr val="lt2"/>
                </a:solidFill>
              </a:defRPr>
            </a:lvl7pPr>
            <a:lvl8pPr lvl="7" rtl="0">
              <a:lnSpc>
                <a:spcPct val="100000"/>
              </a:lnSpc>
              <a:spcBef>
                <a:spcPts val="0"/>
              </a:spcBef>
              <a:spcAft>
                <a:spcPts val="0"/>
              </a:spcAft>
              <a:buClr>
                <a:schemeClr val="lt2"/>
              </a:buClr>
              <a:buSzPts val="1800"/>
              <a:buNone/>
              <a:defRPr sz="1800">
                <a:solidFill>
                  <a:schemeClr val="lt2"/>
                </a:solidFill>
              </a:defRPr>
            </a:lvl8pPr>
            <a:lvl9pPr lvl="8" rtl="0">
              <a:lnSpc>
                <a:spcPct val="100000"/>
              </a:lnSpc>
              <a:spcBef>
                <a:spcPts val="0"/>
              </a:spcBef>
              <a:spcAft>
                <a:spcPts val="0"/>
              </a:spcAft>
              <a:buClr>
                <a:schemeClr val="lt2"/>
              </a:buClr>
              <a:buSzPts val="1800"/>
              <a:buNone/>
              <a:defRPr sz="1800">
                <a:solidFill>
                  <a:schemeClr val="lt2"/>
                </a:solidFill>
              </a:defRPr>
            </a:lvl9pPr>
          </a:lstStyle>
          <a:p/>
        </p:txBody>
      </p:sp>
      <p:sp>
        <p:nvSpPr>
          <p:cNvPr id="119" name="Google Shape;119;p19"/>
          <p:cNvSpPr txBox="1"/>
          <p:nvPr>
            <p:ph idx="2" type="body"/>
          </p:nvPr>
        </p:nvSpPr>
        <p:spPr>
          <a:xfrm>
            <a:off x="379875" y="1452450"/>
            <a:ext cx="2045700" cy="2381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Clr>
                <a:schemeClr val="lt2"/>
              </a:buClr>
              <a:buSzPts val="1400"/>
              <a:buChar char="●"/>
              <a:defRPr sz="1400">
                <a:solidFill>
                  <a:schemeClr val="lt2"/>
                </a:solidFill>
              </a:defRPr>
            </a:lvl1pPr>
            <a:lvl2pPr indent="-304800" lvl="1" marL="914400" rtl="0">
              <a:spcBef>
                <a:spcPts val="1600"/>
              </a:spcBef>
              <a:spcAft>
                <a:spcPts val="0"/>
              </a:spcAft>
              <a:buClr>
                <a:schemeClr val="lt2"/>
              </a:buClr>
              <a:buSzPts val="1200"/>
              <a:buChar char="○"/>
              <a:defRPr sz="1200">
                <a:solidFill>
                  <a:schemeClr val="lt2"/>
                </a:solidFill>
              </a:defRPr>
            </a:lvl2pPr>
            <a:lvl3pPr indent="-304800" lvl="2" marL="1371600" rtl="0">
              <a:spcBef>
                <a:spcPts val="1600"/>
              </a:spcBef>
              <a:spcAft>
                <a:spcPts val="0"/>
              </a:spcAft>
              <a:buClr>
                <a:schemeClr val="lt2"/>
              </a:buClr>
              <a:buSzPts val="1200"/>
              <a:buChar char="■"/>
              <a:defRPr sz="1200">
                <a:solidFill>
                  <a:schemeClr val="lt2"/>
                </a:solidFill>
              </a:defRPr>
            </a:lvl3pPr>
            <a:lvl4pPr indent="-304800" lvl="3" marL="1828800" rtl="0">
              <a:spcBef>
                <a:spcPts val="1600"/>
              </a:spcBef>
              <a:spcAft>
                <a:spcPts val="0"/>
              </a:spcAft>
              <a:buClr>
                <a:schemeClr val="lt2"/>
              </a:buClr>
              <a:buSzPts val="1200"/>
              <a:buChar char="●"/>
              <a:defRPr sz="1200">
                <a:solidFill>
                  <a:schemeClr val="lt2"/>
                </a:solidFill>
              </a:defRPr>
            </a:lvl4pPr>
            <a:lvl5pPr indent="-304800" lvl="4" marL="2286000" rtl="0">
              <a:spcBef>
                <a:spcPts val="1600"/>
              </a:spcBef>
              <a:spcAft>
                <a:spcPts val="0"/>
              </a:spcAft>
              <a:buClr>
                <a:schemeClr val="lt2"/>
              </a:buClr>
              <a:buSzPts val="1200"/>
              <a:buChar char="○"/>
              <a:defRPr sz="1200">
                <a:solidFill>
                  <a:schemeClr val="lt2"/>
                </a:solidFill>
              </a:defRPr>
            </a:lvl5pPr>
            <a:lvl6pPr indent="-304800" lvl="5" marL="2743200" rtl="0">
              <a:spcBef>
                <a:spcPts val="1600"/>
              </a:spcBef>
              <a:spcAft>
                <a:spcPts val="0"/>
              </a:spcAft>
              <a:buClr>
                <a:schemeClr val="lt2"/>
              </a:buClr>
              <a:buSzPts val="1200"/>
              <a:buChar char="■"/>
              <a:defRPr sz="1200">
                <a:solidFill>
                  <a:schemeClr val="lt2"/>
                </a:solidFill>
              </a:defRPr>
            </a:lvl6pPr>
            <a:lvl7pPr indent="-304800" lvl="6" marL="3200400" rtl="0">
              <a:spcBef>
                <a:spcPts val="1600"/>
              </a:spcBef>
              <a:spcAft>
                <a:spcPts val="0"/>
              </a:spcAft>
              <a:buClr>
                <a:schemeClr val="lt2"/>
              </a:buClr>
              <a:buSzPts val="1200"/>
              <a:buChar char="●"/>
              <a:defRPr sz="1200">
                <a:solidFill>
                  <a:schemeClr val="lt2"/>
                </a:solidFill>
              </a:defRPr>
            </a:lvl7pPr>
            <a:lvl8pPr indent="-304800" lvl="7" marL="3657600" rtl="0">
              <a:spcBef>
                <a:spcPts val="1600"/>
              </a:spcBef>
              <a:spcAft>
                <a:spcPts val="0"/>
              </a:spcAft>
              <a:buClr>
                <a:schemeClr val="lt2"/>
              </a:buClr>
              <a:buSzPts val="1200"/>
              <a:buChar char="○"/>
              <a:defRPr sz="1200">
                <a:solidFill>
                  <a:schemeClr val="lt2"/>
                </a:solidFill>
              </a:defRPr>
            </a:lvl8pPr>
            <a:lvl9pPr indent="-304800" lvl="8" marL="4114800" rtl="0">
              <a:spcBef>
                <a:spcPts val="1600"/>
              </a:spcBef>
              <a:spcAft>
                <a:spcPts val="1600"/>
              </a:spcAft>
              <a:buClr>
                <a:schemeClr val="lt2"/>
              </a:buClr>
              <a:buSzPts val="1200"/>
              <a:buChar char="■"/>
              <a:defRPr sz="1200">
                <a:solidFill>
                  <a:schemeClr val="lt2"/>
                </a:solidFill>
              </a:defRPr>
            </a:lvl9pPr>
          </a:lstStyle>
          <a:p/>
        </p:txBody>
      </p:sp>
      <p:sp>
        <p:nvSpPr>
          <p:cNvPr id="120" name="Google Shape;120;p19"/>
          <p:cNvSpPr txBox="1"/>
          <p:nvPr>
            <p:ph idx="3" type="body"/>
          </p:nvPr>
        </p:nvSpPr>
        <p:spPr>
          <a:xfrm>
            <a:off x="2513025" y="1452450"/>
            <a:ext cx="2045700" cy="2381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Clr>
                <a:schemeClr val="lt2"/>
              </a:buClr>
              <a:buSzPts val="1400"/>
              <a:buChar char="●"/>
              <a:defRPr sz="1400">
                <a:solidFill>
                  <a:schemeClr val="lt2"/>
                </a:solidFill>
              </a:defRPr>
            </a:lvl1pPr>
            <a:lvl2pPr indent="-304800" lvl="1" marL="914400" rtl="0">
              <a:spcBef>
                <a:spcPts val="1600"/>
              </a:spcBef>
              <a:spcAft>
                <a:spcPts val="0"/>
              </a:spcAft>
              <a:buClr>
                <a:schemeClr val="lt2"/>
              </a:buClr>
              <a:buSzPts val="1200"/>
              <a:buChar char="○"/>
              <a:defRPr sz="1200">
                <a:solidFill>
                  <a:schemeClr val="lt2"/>
                </a:solidFill>
              </a:defRPr>
            </a:lvl2pPr>
            <a:lvl3pPr indent="-304800" lvl="2" marL="1371600" rtl="0">
              <a:spcBef>
                <a:spcPts val="1600"/>
              </a:spcBef>
              <a:spcAft>
                <a:spcPts val="0"/>
              </a:spcAft>
              <a:buClr>
                <a:schemeClr val="lt2"/>
              </a:buClr>
              <a:buSzPts val="1200"/>
              <a:buChar char="■"/>
              <a:defRPr sz="1200">
                <a:solidFill>
                  <a:schemeClr val="lt2"/>
                </a:solidFill>
              </a:defRPr>
            </a:lvl3pPr>
            <a:lvl4pPr indent="-304800" lvl="3" marL="1828800" rtl="0">
              <a:spcBef>
                <a:spcPts val="1600"/>
              </a:spcBef>
              <a:spcAft>
                <a:spcPts val="0"/>
              </a:spcAft>
              <a:buClr>
                <a:schemeClr val="lt2"/>
              </a:buClr>
              <a:buSzPts val="1200"/>
              <a:buChar char="●"/>
              <a:defRPr sz="1200">
                <a:solidFill>
                  <a:schemeClr val="lt2"/>
                </a:solidFill>
              </a:defRPr>
            </a:lvl4pPr>
            <a:lvl5pPr indent="-304800" lvl="4" marL="2286000" rtl="0">
              <a:spcBef>
                <a:spcPts val="1600"/>
              </a:spcBef>
              <a:spcAft>
                <a:spcPts val="0"/>
              </a:spcAft>
              <a:buClr>
                <a:schemeClr val="lt2"/>
              </a:buClr>
              <a:buSzPts val="1200"/>
              <a:buChar char="○"/>
              <a:defRPr sz="1200">
                <a:solidFill>
                  <a:schemeClr val="lt2"/>
                </a:solidFill>
              </a:defRPr>
            </a:lvl5pPr>
            <a:lvl6pPr indent="-304800" lvl="5" marL="2743200" rtl="0">
              <a:spcBef>
                <a:spcPts val="1600"/>
              </a:spcBef>
              <a:spcAft>
                <a:spcPts val="0"/>
              </a:spcAft>
              <a:buClr>
                <a:schemeClr val="lt2"/>
              </a:buClr>
              <a:buSzPts val="1200"/>
              <a:buChar char="■"/>
              <a:defRPr sz="1200">
                <a:solidFill>
                  <a:schemeClr val="lt2"/>
                </a:solidFill>
              </a:defRPr>
            </a:lvl6pPr>
            <a:lvl7pPr indent="-304800" lvl="6" marL="3200400" rtl="0">
              <a:spcBef>
                <a:spcPts val="1600"/>
              </a:spcBef>
              <a:spcAft>
                <a:spcPts val="0"/>
              </a:spcAft>
              <a:buClr>
                <a:schemeClr val="lt2"/>
              </a:buClr>
              <a:buSzPts val="1200"/>
              <a:buChar char="●"/>
              <a:defRPr sz="1200">
                <a:solidFill>
                  <a:schemeClr val="lt2"/>
                </a:solidFill>
              </a:defRPr>
            </a:lvl7pPr>
            <a:lvl8pPr indent="-304800" lvl="7" marL="3657600" rtl="0">
              <a:spcBef>
                <a:spcPts val="1600"/>
              </a:spcBef>
              <a:spcAft>
                <a:spcPts val="0"/>
              </a:spcAft>
              <a:buClr>
                <a:schemeClr val="lt2"/>
              </a:buClr>
              <a:buSzPts val="1200"/>
              <a:buChar char="○"/>
              <a:defRPr sz="1200">
                <a:solidFill>
                  <a:schemeClr val="lt2"/>
                </a:solidFill>
              </a:defRPr>
            </a:lvl8pPr>
            <a:lvl9pPr indent="-304800" lvl="8" marL="4114800" rtl="0">
              <a:spcBef>
                <a:spcPts val="1600"/>
              </a:spcBef>
              <a:spcAft>
                <a:spcPts val="1600"/>
              </a:spcAft>
              <a:buClr>
                <a:schemeClr val="lt2"/>
              </a:buClr>
              <a:buSzPts val="1200"/>
              <a:buChar char="■"/>
              <a:defRPr sz="1200">
                <a:solidFill>
                  <a:schemeClr val="lt2"/>
                </a:solidFill>
              </a:defRPr>
            </a:lvl9pPr>
          </a:lstStyle>
          <a:p/>
        </p:txBody>
      </p:sp>
      <p:sp>
        <p:nvSpPr>
          <p:cNvPr id="121" name="Google Shape;121;p19"/>
          <p:cNvSpPr txBox="1"/>
          <p:nvPr>
            <p:ph idx="4" type="body"/>
          </p:nvPr>
        </p:nvSpPr>
        <p:spPr>
          <a:xfrm>
            <a:off x="4659525" y="1452450"/>
            <a:ext cx="2045700" cy="2381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Clr>
                <a:schemeClr val="lt2"/>
              </a:buClr>
              <a:buSzPts val="1400"/>
              <a:buChar char="●"/>
              <a:defRPr sz="1400">
                <a:solidFill>
                  <a:schemeClr val="lt2"/>
                </a:solidFill>
              </a:defRPr>
            </a:lvl1pPr>
            <a:lvl2pPr indent="-304800" lvl="1" marL="914400" rtl="0">
              <a:spcBef>
                <a:spcPts val="1600"/>
              </a:spcBef>
              <a:spcAft>
                <a:spcPts val="0"/>
              </a:spcAft>
              <a:buClr>
                <a:schemeClr val="lt2"/>
              </a:buClr>
              <a:buSzPts val="1200"/>
              <a:buChar char="○"/>
              <a:defRPr sz="1200">
                <a:solidFill>
                  <a:schemeClr val="lt2"/>
                </a:solidFill>
              </a:defRPr>
            </a:lvl2pPr>
            <a:lvl3pPr indent="-304800" lvl="2" marL="1371600" rtl="0">
              <a:spcBef>
                <a:spcPts val="1600"/>
              </a:spcBef>
              <a:spcAft>
                <a:spcPts val="0"/>
              </a:spcAft>
              <a:buClr>
                <a:schemeClr val="lt2"/>
              </a:buClr>
              <a:buSzPts val="1200"/>
              <a:buChar char="■"/>
              <a:defRPr sz="1200">
                <a:solidFill>
                  <a:schemeClr val="lt2"/>
                </a:solidFill>
              </a:defRPr>
            </a:lvl3pPr>
            <a:lvl4pPr indent="-304800" lvl="3" marL="1828800" rtl="0">
              <a:spcBef>
                <a:spcPts val="1600"/>
              </a:spcBef>
              <a:spcAft>
                <a:spcPts val="0"/>
              </a:spcAft>
              <a:buClr>
                <a:schemeClr val="lt2"/>
              </a:buClr>
              <a:buSzPts val="1200"/>
              <a:buChar char="●"/>
              <a:defRPr sz="1200">
                <a:solidFill>
                  <a:schemeClr val="lt2"/>
                </a:solidFill>
              </a:defRPr>
            </a:lvl4pPr>
            <a:lvl5pPr indent="-304800" lvl="4" marL="2286000" rtl="0">
              <a:spcBef>
                <a:spcPts val="1600"/>
              </a:spcBef>
              <a:spcAft>
                <a:spcPts val="0"/>
              </a:spcAft>
              <a:buClr>
                <a:schemeClr val="lt2"/>
              </a:buClr>
              <a:buSzPts val="1200"/>
              <a:buChar char="○"/>
              <a:defRPr sz="1200">
                <a:solidFill>
                  <a:schemeClr val="lt2"/>
                </a:solidFill>
              </a:defRPr>
            </a:lvl5pPr>
            <a:lvl6pPr indent="-304800" lvl="5" marL="2743200" rtl="0">
              <a:spcBef>
                <a:spcPts val="1600"/>
              </a:spcBef>
              <a:spcAft>
                <a:spcPts val="0"/>
              </a:spcAft>
              <a:buClr>
                <a:schemeClr val="lt2"/>
              </a:buClr>
              <a:buSzPts val="1200"/>
              <a:buChar char="■"/>
              <a:defRPr sz="1200">
                <a:solidFill>
                  <a:schemeClr val="lt2"/>
                </a:solidFill>
              </a:defRPr>
            </a:lvl6pPr>
            <a:lvl7pPr indent="-304800" lvl="6" marL="3200400" rtl="0">
              <a:spcBef>
                <a:spcPts val="1600"/>
              </a:spcBef>
              <a:spcAft>
                <a:spcPts val="0"/>
              </a:spcAft>
              <a:buClr>
                <a:schemeClr val="lt2"/>
              </a:buClr>
              <a:buSzPts val="1200"/>
              <a:buChar char="●"/>
              <a:defRPr sz="1200">
                <a:solidFill>
                  <a:schemeClr val="lt2"/>
                </a:solidFill>
              </a:defRPr>
            </a:lvl7pPr>
            <a:lvl8pPr indent="-304800" lvl="7" marL="3657600" rtl="0">
              <a:spcBef>
                <a:spcPts val="1600"/>
              </a:spcBef>
              <a:spcAft>
                <a:spcPts val="0"/>
              </a:spcAft>
              <a:buClr>
                <a:schemeClr val="lt2"/>
              </a:buClr>
              <a:buSzPts val="1200"/>
              <a:buChar char="○"/>
              <a:defRPr sz="1200">
                <a:solidFill>
                  <a:schemeClr val="lt2"/>
                </a:solidFill>
              </a:defRPr>
            </a:lvl8pPr>
            <a:lvl9pPr indent="-304800" lvl="8" marL="4114800" rtl="0">
              <a:spcBef>
                <a:spcPts val="1600"/>
              </a:spcBef>
              <a:spcAft>
                <a:spcPts val="1600"/>
              </a:spcAft>
              <a:buClr>
                <a:schemeClr val="lt2"/>
              </a:buClr>
              <a:buSzPts val="1200"/>
              <a:buChar char="■"/>
              <a:defRPr sz="1200">
                <a:solidFill>
                  <a:schemeClr val="lt2"/>
                </a:solidFill>
              </a:defRPr>
            </a:lvl9pPr>
          </a:lstStyle>
          <a:p/>
        </p:txBody>
      </p:sp>
      <p:sp>
        <p:nvSpPr>
          <p:cNvPr id="122" name="Google Shape;122;p19"/>
          <p:cNvSpPr txBox="1"/>
          <p:nvPr>
            <p:ph idx="5" type="body"/>
          </p:nvPr>
        </p:nvSpPr>
        <p:spPr>
          <a:xfrm>
            <a:off x="6792675" y="1452450"/>
            <a:ext cx="2045700" cy="2381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Clr>
                <a:schemeClr val="lt2"/>
              </a:buClr>
              <a:buSzPts val="1400"/>
              <a:buChar char="●"/>
              <a:defRPr sz="1400">
                <a:solidFill>
                  <a:schemeClr val="lt2"/>
                </a:solidFill>
              </a:defRPr>
            </a:lvl1pPr>
            <a:lvl2pPr indent="-304800" lvl="1" marL="914400" rtl="0">
              <a:spcBef>
                <a:spcPts val="1600"/>
              </a:spcBef>
              <a:spcAft>
                <a:spcPts val="0"/>
              </a:spcAft>
              <a:buClr>
                <a:schemeClr val="lt2"/>
              </a:buClr>
              <a:buSzPts val="1200"/>
              <a:buChar char="○"/>
              <a:defRPr sz="1200">
                <a:solidFill>
                  <a:schemeClr val="lt2"/>
                </a:solidFill>
              </a:defRPr>
            </a:lvl2pPr>
            <a:lvl3pPr indent="-304800" lvl="2" marL="1371600" rtl="0">
              <a:spcBef>
                <a:spcPts val="1600"/>
              </a:spcBef>
              <a:spcAft>
                <a:spcPts val="0"/>
              </a:spcAft>
              <a:buClr>
                <a:schemeClr val="lt2"/>
              </a:buClr>
              <a:buSzPts val="1200"/>
              <a:buChar char="■"/>
              <a:defRPr sz="1200">
                <a:solidFill>
                  <a:schemeClr val="lt2"/>
                </a:solidFill>
              </a:defRPr>
            </a:lvl3pPr>
            <a:lvl4pPr indent="-304800" lvl="3" marL="1828800" rtl="0">
              <a:spcBef>
                <a:spcPts val="1600"/>
              </a:spcBef>
              <a:spcAft>
                <a:spcPts val="0"/>
              </a:spcAft>
              <a:buClr>
                <a:schemeClr val="lt2"/>
              </a:buClr>
              <a:buSzPts val="1200"/>
              <a:buChar char="●"/>
              <a:defRPr sz="1200">
                <a:solidFill>
                  <a:schemeClr val="lt2"/>
                </a:solidFill>
              </a:defRPr>
            </a:lvl4pPr>
            <a:lvl5pPr indent="-304800" lvl="4" marL="2286000" rtl="0">
              <a:spcBef>
                <a:spcPts val="1600"/>
              </a:spcBef>
              <a:spcAft>
                <a:spcPts val="0"/>
              </a:spcAft>
              <a:buClr>
                <a:schemeClr val="lt2"/>
              </a:buClr>
              <a:buSzPts val="1200"/>
              <a:buChar char="○"/>
              <a:defRPr sz="1200">
                <a:solidFill>
                  <a:schemeClr val="lt2"/>
                </a:solidFill>
              </a:defRPr>
            </a:lvl5pPr>
            <a:lvl6pPr indent="-304800" lvl="5" marL="2743200" rtl="0">
              <a:spcBef>
                <a:spcPts val="1600"/>
              </a:spcBef>
              <a:spcAft>
                <a:spcPts val="0"/>
              </a:spcAft>
              <a:buClr>
                <a:schemeClr val="lt2"/>
              </a:buClr>
              <a:buSzPts val="1200"/>
              <a:buChar char="■"/>
              <a:defRPr sz="1200">
                <a:solidFill>
                  <a:schemeClr val="lt2"/>
                </a:solidFill>
              </a:defRPr>
            </a:lvl6pPr>
            <a:lvl7pPr indent="-304800" lvl="6" marL="3200400" rtl="0">
              <a:spcBef>
                <a:spcPts val="1600"/>
              </a:spcBef>
              <a:spcAft>
                <a:spcPts val="0"/>
              </a:spcAft>
              <a:buClr>
                <a:schemeClr val="lt2"/>
              </a:buClr>
              <a:buSzPts val="1200"/>
              <a:buChar char="●"/>
              <a:defRPr sz="1200">
                <a:solidFill>
                  <a:schemeClr val="lt2"/>
                </a:solidFill>
              </a:defRPr>
            </a:lvl7pPr>
            <a:lvl8pPr indent="-304800" lvl="7" marL="3657600" rtl="0">
              <a:spcBef>
                <a:spcPts val="1600"/>
              </a:spcBef>
              <a:spcAft>
                <a:spcPts val="0"/>
              </a:spcAft>
              <a:buClr>
                <a:schemeClr val="lt2"/>
              </a:buClr>
              <a:buSzPts val="1200"/>
              <a:buChar char="○"/>
              <a:defRPr sz="1200">
                <a:solidFill>
                  <a:schemeClr val="lt2"/>
                </a:solidFill>
              </a:defRPr>
            </a:lvl8pPr>
            <a:lvl9pPr indent="-304800" lvl="8" marL="4114800" rtl="0">
              <a:spcBef>
                <a:spcPts val="1600"/>
              </a:spcBef>
              <a:spcAft>
                <a:spcPts val="1600"/>
              </a:spcAft>
              <a:buClr>
                <a:schemeClr val="lt2"/>
              </a:buClr>
              <a:buSzPts val="1200"/>
              <a:buChar char="■"/>
              <a:defRPr sz="1200">
                <a:solidFill>
                  <a:schemeClr val="lt2"/>
                </a:solidFill>
              </a:defRPr>
            </a:lvl9pPr>
          </a:lstStyle>
          <a:p/>
        </p:txBody>
      </p:sp>
      <p:sp>
        <p:nvSpPr>
          <p:cNvPr id="123" name="Google Shape;123;p19"/>
          <p:cNvSpPr txBox="1"/>
          <p:nvPr/>
        </p:nvSpPr>
        <p:spPr>
          <a:xfrm>
            <a:off x="379875" y="4591375"/>
            <a:ext cx="4399200" cy="49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chemeClr val="lt1"/>
                </a:solidFill>
                <a:latin typeface="Asap Condensed"/>
                <a:ea typeface="Asap Condensed"/>
                <a:cs typeface="Asap Condensed"/>
                <a:sym typeface="Asap Condensed"/>
              </a:rPr>
              <a:t>Built for Zero Learning Session 2025</a:t>
            </a:r>
            <a:endParaRPr b="1">
              <a:solidFill>
                <a:schemeClr val="lt1"/>
              </a:solidFill>
              <a:latin typeface="Asap Condensed"/>
              <a:ea typeface="Asap Condensed"/>
              <a:cs typeface="Asap Condensed"/>
              <a:sym typeface="Asap Condensed"/>
            </a:endParaRPr>
          </a:p>
        </p:txBody>
      </p:sp>
      <p:pic>
        <p:nvPicPr>
          <p:cNvPr id="124" name="Google Shape;124;p19" title="BuiltForZero_CS_logo_rgb_white.jpg"/>
          <p:cNvPicPr preferRelativeResize="0"/>
          <p:nvPr/>
        </p:nvPicPr>
        <p:blipFill>
          <a:blip r:embed="rId2">
            <a:alphaModFix/>
          </a:blip>
          <a:stretch>
            <a:fillRect/>
          </a:stretch>
        </p:blipFill>
        <p:spPr>
          <a:xfrm>
            <a:off x="8508600" y="4508100"/>
            <a:ext cx="635400" cy="635400"/>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25" name="Shape 125"/>
        <p:cNvGrpSpPr/>
        <p:nvPr/>
      </p:nvGrpSpPr>
      <p:grpSpPr>
        <a:xfrm>
          <a:off x="0" y="0"/>
          <a:ext cx="0" cy="0"/>
          <a:chOff x="0" y="0"/>
          <a:chExt cx="0" cy="0"/>
        </a:xfrm>
      </p:grpSpPr>
      <p:sp>
        <p:nvSpPr>
          <p:cNvPr id="126" name="Google Shape;126;p20"/>
          <p:cNvSpPr txBox="1"/>
          <p:nvPr>
            <p:ph type="title"/>
          </p:nvPr>
        </p:nvSpPr>
        <p:spPr>
          <a:xfrm>
            <a:off x="379875" y="271150"/>
            <a:ext cx="8342100" cy="6354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A50A51"/>
              </a:buClr>
              <a:buSzPts val="3200"/>
              <a:buNone/>
              <a:defRPr>
                <a:solidFill>
                  <a:srgbClr val="A50A51"/>
                </a:solidFill>
              </a:defRPr>
            </a:lvl1pPr>
            <a:lvl2pPr lvl="1" rtl="0">
              <a:spcBef>
                <a:spcPts val="0"/>
              </a:spcBef>
              <a:spcAft>
                <a:spcPts val="0"/>
              </a:spcAft>
              <a:buClr>
                <a:srgbClr val="A50A51"/>
              </a:buClr>
              <a:buSzPts val="3000"/>
              <a:buNone/>
              <a:defRPr>
                <a:solidFill>
                  <a:srgbClr val="A50A51"/>
                </a:solidFill>
              </a:defRPr>
            </a:lvl2pPr>
            <a:lvl3pPr lvl="2" rtl="0">
              <a:spcBef>
                <a:spcPts val="0"/>
              </a:spcBef>
              <a:spcAft>
                <a:spcPts val="0"/>
              </a:spcAft>
              <a:buClr>
                <a:srgbClr val="A50A51"/>
              </a:buClr>
              <a:buSzPts val="3000"/>
              <a:buNone/>
              <a:defRPr>
                <a:solidFill>
                  <a:srgbClr val="A50A51"/>
                </a:solidFill>
              </a:defRPr>
            </a:lvl3pPr>
            <a:lvl4pPr lvl="3" rtl="0">
              <a:spcBef>
                <a:spcPts val="0"/>
              </a:spcBef>
              <a:spcAft>
                <a:spcPts val="0"/>
              </a:spcAft>
              <a:buClr>
                <a:srgbClr val="A50A51"/>
              </a:buClr>
              <a:buSzPts val="3000"/>
              <a:buNone/>
              <a:defRPr>
                <a:solidFill>
                  <a:srgbClr val="A50A51"/>
                </a:solidFill>
              </a:defRPr>
            </a:lvl4pPr>
            <a:lvl5pPr lvl="4" rtl="0">
              <a:spcBef>
                <a:spcPts val="0"/>
              </a:spcBef>
              <a:spcAft>
                <a:spcPts val="0"/>
              </a:spcAft>
              <a:buClr>
                <a:srgbClr val="A50A51"/>
              </a:buClr>
              <a:buSzPts val="3000"/>
              <a:buNone/>
              <a:defRPr>
                <a:solidFill>
                  <a:srgbClr val="A50A51"/>
                </a:solidFill>
              </a:defRPr>
            </a:lvl5pPr>
            <a:lvl6pPr lvl="5" rtl="0">
              <a:spcBef>
                <a:spcPts val="0"/>
              </a:spcBef>
              <a:spcAft>
                <a:spcPts val="0"/>
              </a:spcAft>
              <a:buClr>
                <a:srgbClr val="A50A51"/>
              </a:buClr>
              <a:buSzPts val="3000"/>
              <a:buNone/>
              <a:defRPr>
                <a:solidFill>
                  <a:srgbClr val="A50A51"/>
                </a:solidFill>
              </a:defRPr>
            </a:lvl6pPr>
            <a:lvl7pPr lvl="6" rtl="0">
              <a:spcBef>
                <a:spcPts val="0"/>
              </a:spcBef>
              <a:spcAft>
                <a:spcPts val="0"/>
              </a:spcAft>
              <a:buClr>
                <a:srgbClr val="A50A51"/>
              </a:buClr>
              <a:buSzPts val="3000"/>
              <a:buNone/>
              <a:defRPr>
                <a:solidFill>
                  <a:srgbClr val="A50A51"/>
                </a:solidFill>
              </a:defRPr>
            </a:lvl7pPr>
            <a:lvl8pPr lvl="7" rtl="0">
              <a:spcBef>
                <a:spcPts val="0"/>
              </a:spcBef>
              <a:spcAft>
                <a:spcPts val="0"/>
              </a:spcAft>
              <a:buClr>
                <a:srgbClr val="A50A51"/>
              </a:buClr>
              <a:buSzPts val="3000"/>
              <a:buNone/>
              <a:defRPr>
                <a:solidFill>
                  <a:srgbClr val="A50A51"/>
                </a:solidFill>
              </a:defRPr>
            </a:lvl8pPr>
            <a:lvl9pPr lvl="8" rtl="0">
              <a:spcBef>
                <a:spcPts val="0"/>
              </a:spcBef>
              <a:spcAft>
                <a:spcPts val="0"/>
              </a:spcAft>
              <a:buClr>
                <a:srgbClr val="A50A51"/>
              </a:buClr>
              <a:buSzPts val="3000"/>
              <a:buNone/>
              <a:defRPr>
                <a:solidFill>
                  <a:srgbClr val="A50A51"/>
                </a:solidFill>
              </a:defRPr>
            </a:lvl9pPr>
          </a:lstStyle>
          <a:p/>
        </p:txBody>
      </p:sp>
      <p:sp>
        <p:nvSpPr>
          <p:cNvPr id="127" name="Google Shape;127;p20"/>
          <p:cNvSpPr txBox="1"/>
          <p:nvPr>
            <p:ph idx="1" type="subTitle"/>
          </p:nvPr>
        </p:nvSpPr>
        <p:spPr>
          <a:xfrm>
            <a:off x="379875" y="793325"/>
            <a:ext cx="6464400" cy="3936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rgbClr val="A50A51"/>
              </a:buClr>
              <a:buSzPts val="1200"/>
              <a:buFont typeface="Raleway"/>
              <a:buNone/>
              <a:defRPr sz="1200">
                <a:solidFill>
                  <a:srgbClr val="A50A51"/>
                </a:solidFill>
                <a:latin typeface="Raleway"/>
                <a:ea typeface="Raleway"/>
                <a:cs typeface="Raleway"/>
                <a:sym typeface="Raleway"/>
              </a:defRPr>
            </a:lvl1pPr>
            <a:lvl2pPr lvl="1" rtl="0">
              <a:lnSpc>
                <a:spcPct val="100000"/>
              </a:lnSpc>
              <a:spcBef>
                <a:spcPts val="0"/>
              </a:spcBef>
              <a:spcAft>
                <a:spcPts val="0"/>
              </a:spcAft>
              <a:buClr>
                <a:srgbClr val="A50A51"/>
              </a:buClr>
              <a:buSzPts val="1800"/>
              <a:buNone/>
              <a:defRPr sz="1800">
                <a:solidFill>
                  <a:srgbClr val="A50A51"/>
                </a:solidFill>
              </a:defRPr>
            </a:lvl2pPr>
            <a:lvl3pPr lvl="2" rtl="0">
              <a:lnSpc>
                <a:spcPct val="100000"/>
              </a:lnSpc>
              <a:spcBef>
                <a:spcPts val="0"/>
              </a:spcBef>
              <a:spcAft>
                <a:spcPts val="0"/>
              </a:spcAft>
              <a:buClr>
                <a:srgbClr val="A50A51"/>
              </a:buClr>
              <a:buSzPts val="1800"/>
              <a:buNone/>
              <a:defRPr sz="1800">
                <a:solidFill>
                  <a:srgbClr val="A50A51"/>
                </a:solidFill>
              </a:defRPr>
            </a:lvl3pPr>
            <a:lvl4pPr lvl="3" rtl="0">
              <a:lnSpc>
                <a:spcPct val="100000"/>
              </a:lnSpc>
              <a:spcBef>
                <a:spcPts val="0"/>
              </a:spcBef>
              <a:spcAft>
                <a:spcPts val="0"/>
              </a:spcAft>
              <a:buClr>
                <a:srgbClr val="A50A51"/>
              </a:buClr>
              <a:buSzPts val="1800"/>
              <a:buNone/>
              <a:defRPr sz="1800">
                <a:solidFill>
                  <a:srgbClr val="A50A51"/>
                </a:solidFill>
              </a:defRPr>
            </a:lvl4pPr>
            <a:lvl5pPr lvl="4" rtl="0">
              <a:lnSpc>
                <a:spcPct val="100000"/>
              </a:lnSpc>
              <a:spcBef>
                <a:spcPts val="0"/>
              </a:spcBef>
              <a:spcAft>
                <a:spcPts val="0"/>
              </a:spcAft>
              <a:buClr>
                <a:srgbClr val="A50A51"/>
              </a:buClr>
              <a:buSzPts val="1800"/>
              <a:buNone/>
              <a:defRPr sz="1800">
                <a:solidFill>
                  <a:srgbClr val="A50A51"/>
                </a:solidFill>
              </a:defRPr>
            </a:lvl5pPr>
            <a:lvl6pPr lvl="5" rtl="0">
              <a:lnSpc>
                <a:spcPct val="100000"/>
              </a:lnSpc>
              <a:spcBef>
                <a:spcPts val="0"/>
              </a:spcBef>
              <a:spcAft>
                <a:spcPts val="0"/>
              </a:spcAft>
              <a:buClr>
                <a:srgbClr val="A50A51"/>
              </a:buClr>
              <a:buSzPts val="1800"/>
              <a:buNone/>
              <a:defRPr sz="1800">
                <a:solidFill>
                  <a:srgbClr val="A50A51"/>
                </a:solidFill>
              </a:defRPr>
            </a:lvl6pPr>
            <a:lvl7pPr lvl="6" rtl="0">
              <a:lnSpc>
                <a:spcPct val="100000"/>
              </a:lnSpc>
              <a:spcBef>
                <a:spcPts val="0"/>
              </a:spcBef>
              <a:spcAft>
                <a:spcPts val="0"/>
              </a:spcAft>
              <a:buClr>
                <a:srgbClr val="A50A51"/>
              </a:buClr>
              <a:buSzPts val="1800"/>
              <a:buNone/>
              <a:defRPr sz="1800">
                <a:solidFill>
                  <a:srgbClr val="A50A51"/>
                </a:solidFill>
              </a:defRPr>
            </a:lvl7pPr>
            <a:lvl8pPr lvl="7" rtl="0">
              <a:lnSpc>
                <a:spcPct val="100000"/>
              </a:lnSpc>
              <a:spcBef>
                <a:spcPts val="0"/>
              </a:spcBef>
              <a:spcAft>
                <a:spcPts val="0"/>
              </a:spcAft>
              <a:buClr>
                <a:srgbClr val="A50A51"/>
              </a:buClr>
              <a:buSzPts val="1800"/>
              <a:buNone/>
              <a:defRPr sz="1800">
                <a:solidFill>
                  <a:srgbClr val="A50A51"/>
                </a:solidFill>
              </a:defRPr>
            </a:lvl8pPr>
            <a:lvl9pPr lvl="8" rtl="0">
              <a:lnSpc>
                <a:spcPct val="100000"/>
              </a:lnSpc>
              <a:spcBef>
                <a:spcPts val="0"/>
              </a:spcBef>
              <a:spcAft>
                <a:spcPts val="0"/>
              </a:spcAft>
              <a:buClr>
                <a:srgbClr val="A50A51"/>
              </a:buClr>
              <a:buSzPts val="1800"/>
              <a:buNone/>
              <a:defRPr sz="1800">
                <a:solidFill>
                  <a:srgbClr val="A50A51"/>
                </a:solidFill>
              </a:defRPr>
            </a:lvl9pPr>
          </a:lstStyle>
          <a:p/>
        </p:txBody>
      </p:sp>
      <p:sp>
        <p:nvSpPr>
          <p:cNvPr id="128" name="Google Shape;128;p20"/>
          <p:cNvSpPr txBox="1"/>
          <p:nvPr/>
        </p:nvSpPr>
        <p:spPr>
          <a:xfrm>
            <a:off x="379875" y="4591375"/>
            <a:ext cx="4399200" cy="49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chemeClr val="lt1"/>
                </a:solidFill>
                <a:latin typeface="Asap Condensed"/>
                <a:ea typeface="Asap Condensed"/>
                <a:cs typeface="Asap Condensed"/>
                <a:sym typeface="Asap Condensed"/>
              </a:rPr>
              <a:t>Built for Zero Learning Session 2025</a:t>
            </a:r>
            <a:endParaRPr b="1">
              <a:solidFill>
                <a:schemeClr val="lt1"/>
              </a:solidFill>
              <a:latin typeface="Asap Condensed"/>
              <a:ea typeface="Asap Condensed"/>
              <a:cs typeface="Asap Condensed"/>
              <a:sym typeface="Asap Condensed"/>
            </a:endParaRPr>
          </a:p>
        </p:txBody>
      </p:sp>
      <p:pic>
        <p:nvPicPr>
          <p:cNvPr id="129" name="Google Shape;129;p20" title="BuiltForZero_CS_logo_rgb_white.jpg"/>
          <p:cNvPicPr preferRelativeResize="0"/>
          <p:nvPr/>
        </p:nvPicPr>
        <p:blipFill>
          <a:blip r:embed="rId2">
            <a:alphaModFix/>
          </a:blip>
          <a:stretch>
            <a:fillRect/>
          </a:stretch>
        </p:blipFill>
        <p:spPr>
          <a:xfrm>
            <a:off x="8508600" y="4508100"/>
            <a:ext cx="635400" cy="635400"/>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3">
  <p:cSld name="CUSTOM_2">
    <p:spTree>
      <p:nvGrpSpPr>
        <p:cNvPr id="17" name="Shape 17"/>
        <p:cNvGrpSpPr/>
        <p:nvPr/>
      </p:nvGrpSpPr>
      <p:grpSpPr>
        <a:xfrm>
          <a:off x="0" y="0"/>
          <a:ext cx="0" cy="0"/>
          <a:chOff x="0" y="0"/>
          <a:chExt cx="0" cy="0"/>
        </a:xfrm>
      </p:grpSpPr>
      <p:sp>
        <p:nvSpPr>
          <p:cNvPr id="18" name="Google Shape;18;p3"/>
          <p:cNvSpPr txBox="1"/>
          <p:nvPr>
            <p:ph type="title"/>
          </p:nvPr>
        </p:nvSpPr>
        <p:spPr>
          <a:xfrm>
            <a:off x="379875" y="209600"/>
            <a:ext cx="8342100" cy="635400"/>
          </a:xfrm>
          <a:prstGeom prst="rect">
            <a:avLst/>
          </a:prstGeom>
        </p:spPr>
        <p:txBody>
          <a:bodyPr anchorCtr="0" anchor="t" bIns="91425" lIns="91425" spcFirstLastPara="1" rIns="91425" wrap="square" tIns="91425">
            <a:noAutofit/>
          </a:bodyPr>
          <a:lstStyle>
            <a:lvl1pPr lvl="0">
              <a:spcBef>
                <a:spcPts val="0"/>
              </a:spcBef>
              <a:spcAft>
                <a:spcPts val="0"/>
              </a:spcAft>
              <a:buSzPts val="32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pic>
        <p:nvPicPr>
          <p:cNvPr id="19" name="Google Shape;19;p3" title="Screen Shot 2025-08-07 at 4.22.35 AM.png"/>
          <p:cNvPicPr preferRelativeResize="0"/>
          <p:nvPr/>
        </p:nvPicPr>
        <p:blipFill rotWithShape="1">
          <a:blip r:embed="rId2">
            <a:alphaModFix/>
          </a:blip>
          <a:srcRect b="0" l="3372" r="0" t="14733"/>
          <a:stretch/>
        </p:blipFill>
        <p:spPr>
          <a:xfrm>
            <a:off x="0" y="0"/>
            <a:ext cx="9144003" cy="4514725"/>
          </a:xfrm>
          <a:prstGeom prst="rect">
            <a:avLst/>
          </a:prstGeom>
          <a:noFill/>
          <a:ln>
            <a:noFill/>
          </a:ln>
        </p:spPr>
      </p:pic>
      <p:sp>
        <p:nvSpPr>
          <p:cNvPr id="20" name="Google Shape;20;p3"/>
          <p:cNvSpPr txBox="1"/>
          <p:nvPr/>
        </p:nvSpPr>
        <p:spPr>
          <a:xfrm>
            <a:off x="406425" y="2645650"/>
            <a:ext cx="8296800" cy="676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4000">
                <a:solidFill>
                  <a:schemeClr val="lt1"/>
                </a:solidFill>
                <a:highlight>
                  <a:srgbClr val="A50A51"/>
                </a:highlight>
              </a:rPr>
              <a:t> </a:t>
            </a:r>
            <a:r>
              <a:rPr lang="en" sz="4000">
                <a:solidFill>
                  <a:schemeClr val="lt1"/>
                </a:solidFill>
                <a:highlight>
                  <a:srgbClr val="A50A51"/>
                </a:highlight>
                <a:latin typeface="Raleway ExtraBold"/>
                <a:ea typeface="Raleway ExtraBold"/>
                <a:cs typeface="Raleway ExtraBold"/>
                <a:sym typeface="Raleway ExtraBold"/>
              </a:rPr>
              <a:t>SESSION TITLE</a:t>
            </a:r>
            <a:br>
              <a:rPr lang="en" sz="4000">
                <a:solidFill>
                  <a:schemeClr val="lt1"/>
                </a:solidFill>
                <a:highlight>
                  <a:srgbClr val="A50A51"/>
                </a:highlight>
                <a:latin typeface="Raleway ExtraBold"/>
                <a:ea typeface="Raleway ExtraBold"/>
                <a:cs typeface="Raleway ExtraBold"/>
                <a:sym typeface="Raleway ExtraBold"/>
              </a:rPr>
            </a:br>
            <a:r>
              <a:rPr lang="en" sz="4000">
                <a:solidFill>
                  <a:schemeClr val="lt1"/>
                </a:solidFill>
                <a:highlight>
                  <a:srgbClr val="A50A51"/>
                </a:highlight>
              </a:rPr>
              <a:t> ADDITIONAL INFORMATION</a:t>
            </a:r>
            <a:endParaRPr sz="4000">
              <a:solidFill>
                <a:schemeClr val="lt1"/>
              </a:solidFill>
              <a:highlight>
                <a:srgbClr val="A50A51"/>
              </a:highlight>
              <a:latin typeface="Raleway ExtraBold"/>
              <a:ea typeface="Raleway ExtraBold"/>
              <a:cs typeface="Raleway ExtraBold"/>
              <a:sym typeface="Raleway ExtraBold"/>
            </a:endParaRPr>
          </a:p>
        </p:txBody>
      </p:sp>
      <p:sp>
        <p:nvSpPr>
          <p:cNvPr id="21" name="Google Shape;21;p3"/>
          <p:cNvSpPr/>
          <p:nvPr/>
        </p:nvSpPr>
        <p:spPr>
          <a:xfrm>
            <a:off x="0" y="2379100"/>
            <a:ext cx="430500" cy="1209900"/>
          </a:xfrm>
          <a:prstGeom prst="rect">
            <a:avLst/>
          </a:prstGeom>
          <a:solidFill>
            <a:srgbClr val="A50A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50A51"/>
              </a:solidFill>
            </a:endParaRPr>
          </a:p>
        </p:txBody>
      </p:sp>
      <p:sp>
        <p:nvSpPr>
          <p:cNvPr id="22" name="Google Shape;22;p3"/>
          <p:cNvSpPr txBox="1"/>
          <p:nvPr/>
        </p:nvSpPr>
        <p:spPr>
          <a:xfrm>
            <a:off x="379875" y="4591375"/>
            <a:ext cx="4399200" cy="49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chemeClr val="lt1"/>
                </a:solidFill>
                <a:latin typeface="Asap Condensed"/>
                <a:ea typeface="Asap Condensed"/>
                <a:cs typeface="Asap Condensed"/>
                <a:sym typeface="Asap Condensed"/>
              </a:rPr>
              <a:t>Built for Zero Learning Session 2025</a:t>
            </a:r>
            <a:endParaRPr b="1">
              <a:solidFill>
                <a:schemeClr val="lt1"/>
              </a:solidFill>
              <a:latin typeface="Asap Condensed"/>
              <a:ea typeface="Asap Condensed"/>
              <a:cs typeface="Asap Condensed"/>
              <a:sym typeface="Asap Condensed"/>
            </a:endParaRPr>
          </a:p>
        </p:txBody>
      </p:sp>
      <p:pic>
        <p:nvPicPr>
          <p:cNvPr id="23" name="Google Shape;23;p3" title="BuiltForZero_CS_logo_rgb_white.jpg"/>
          <p:cNvPicPr preferRelativeResize="0"/>
          <p:nvPr/>
        </p:nvPicPr>
        <p:blipFill>
          <a:blip r:embed="rId3">
            <a:alphaModFix/>
          </a:blip>
          <a:stretch>
            <a:fillRect/>
          </a:stretch>
        </p:blipFill>
        <p:spPr>
          <a:xfrm>
            <a:off x="8508600" y="4508100"/>
            <a:ext cx="635400" cy="635400"/>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30" name="Shape 130"/>
        <p:cNvGrpSpPr/>
        <p:nvPr/>
      </p:nvGrpSpPr>
      <p:grpSpPr>
        <a:xfrm>
          <a:off x="0" y="0"/>
          <a:ext cx="0" cy="0"/>
          <a:chOff x="0" y="0"/>
          <a:chExt cx="0" cy="0"/>
        </a:xfrm>
      </p:grpSpPr>
      <p:sp>
        <p:nvSpPr>
          <p:cNvPr id="131" name="Google Shape;131;p21"/>
          <p:cNvSpPr txBox="1"/>
          <p:nvPr>
            <p:ph hasCustomPrompt="1" type="title"/>
          </p:nvPr>
        </p:nvSpPr>
        <p:spPr>
          <a:xfrm>
            <a:off x="853950" y="1304850"/>
            <a:ext cx="7436100" cy="1538400"/>
          </a:xfrm>
          <a:prstGeom prst="rect">
            <a:avLst/>
          </a:prstGeom>
        </p:spPr>
        <p:txBody>
          <a:bodyPr anchorCtr="0" anchor="ctr" bIns="91425" lIns="91425" spcFirstLastPara="1" rIns="91425" wrap="square" tIns="91425">
            <a:noAutofit/>
          </a:bodyPr>
          <a:lstStyle>
            <a:lvl1pPr lvl="0" algn="ctr">
              <a:spcBef>
                <a:spcPts val="0"/>
              </a:spcBef>
              <a:spcAft>
                <a:spcPts val="0"/>
              </a:spcAft>
              <a:buClr>
                <a:srgbClr val="A50A51"/>
              </a:buClr>
              <a:buSzPts val="9600"/>
              <a:buFont typeface="Lato"/>
              <a:buNone/>
              <a:defRPr sz="9600">
                <a:solidFill>
                  <a:srgbClr val="A50A51"/>
                </a:solidFill>
                <a:latin typeface="Lato"/>
                <a:ea typeface="Lato"/>
                <a:cs typeface="Lato"/>
                <a:sym typeface="Lato"/>
              </a:defRPr>
            </a:lvl1pPr>
            <a:lvl2pPr lvl="1" algn="ctr">
              <a:spcBef>
                <a:spcPts val="0"/>
              </a:spcBef>
              <a:spcAft>
                <a:spcPts val="0"/>
              </a:spcAft>
              <a:buClr>
                <a:srgbClr val="FFFFFF"/>
              </a:buClr>
              <a:buSzPts val="9600"/>
              <a:buFont typeface="Lato"/>
              <a:buNone/>
              <a:defRPr sz="9600">
                <a:solidFill>
                  <a:srgbClr val="FFFFFF"/>
                </a:solidFill>
                <a:latin typeface="Lato"/>
                <a:ea typeface="Lato"/>
                <a:cs typeface="Lato"/>
                <a:sym typeface="Lato"/>
              </a:defRPr>
            </a:lvl2pPr>
            <a:lvl3pPr lvl="2" algn="ctr">
              <a:spcBef>
                <a:spcPts val="0"/>
              </a:spcBef>
              <a:spcAft>
                <a:spcPts val="0"/>
              </a:spcAft>
              <a:buClr>
                <a:srgbClr val="FFFFFF"/>
              </a:buClr>
              <a:buSzPts val="9600"/>
              <a:buFont typeface="Lato"/>
              <a:buNone/>
              <a:defRPr sz="9600">
                <a:solidFill>
                  <a:srgbClr val="FFFFFF"/>
                </a:solidFill>
                <a:latin typeface="Lato"/>
                <a:ea typeface="Lato"/>
                <a:cs typeface="Lato"/>
                <a:sym typeface="Lato"/>
              </a:defRPr>
            </a:lvl3pPr>
            <a:lvl4pPr lvl="3" algn="ctr">
              <a:spcBef>
                <a:spcPts val="0"/>
              </a:spcBef>
              <a:spcAft>
                <a:spcPts val="0"/>
              </a:spcAft>
              <a:buClr>
                <a:srgbClr val="FFFFFF"/>
              </a:buClr>
              <a:buSzPts val="9600"/>
              <a:buFont typeface="Lato"/>
              <a:buNone/>
              <a:defRPr sz="9600">
                <a:solidFill>
                  <a:srgbClr val="FFFFFF"/>
                </a:solidFill>
                <a:latin typeface="Lato"/>
                <a:ea typeface="Lato"/>
                <a:cs typeface="Lato"/>
                <a:sym typeface="Lato"/>
              </a:defRPr>
            </a:lvl4pPr>
            <a:lvl5pPr lvl="4" algn="ctr">
              <a:spcBef>
                <a:spcPts val="0"/>
              </a:spcBef>
              <a:spcAft>
                <a:spcPts val="0"/>
              </a:spcAft>
              <a:buClr>
                <a:srgbClr val="FFFFFF"/>
              </a:buClr>
              <a:buSzPts val="9600"/>
              <a:buFont typeface="Lato"/>
              <a:buNone/>
              <a:defRPr sz="9600">
                <a:solidFill>
                  <a:srgbClr val="FFFFFF"/>
                </a:solidFill>
                <a:latin typeface="Lato"/>
                <a:ea typeface="Lato"/>
                <a:cs typeface="Lato"/>
                <a:sym typeface="Lato"/>
              </a:defRPr>
            </a:lvl5pPr>
            <a:lvl6pPr lvl="5" algn="ctr">
              <a:spcBef>
                <a:spcPts val="0"/>
              </a:spcBef>
              <a:spcAft>
                <a:spcPts val="0"/>
              </a:spcAft>
              <a:buClr>
                <a:srgbClr val="FFFFFF"/>
              </a:buClr>
              <a:buSzPts val="9600"/>
              <a:buFont typeface="Lato"/>
              <a:buNone/>
              <a:defRPr sz="9600">
                <a:solidFill>
                  <a:srgbClr val="FFFFFF"/>
                </a:solidFill>
                <a:latin typeface="Lato"/>
                <a:ea typeface="Lato"/>
                <a:cs typeface="Lato"/>
                <a:sym typeface="Lato"/>
              </a:defRPr>
            </a:lvl6pPr>
            <a:lvl7pPr lvl="6" algn="ctr">
              <a:spcBef>
                <a:spcPts val="0"/>
              </a:spcBef>
              <a:spcAft>
                <a:spcPts val="0"/>
              </a:spcAft>
              <a:buClr>
                <a:srgbClr val="FFFFFF"/>
              </a:buClr>
              <a:buSzPts val="9600"/>
              <a:buFont typeface="Lato"/>
              <a:buNone/>
              <a:defRPr sz="9600">
                <a:solidFill>
                  <a:srgbClr val="FFFFFF"/>
                </a:solidFill>
                <a:latin typeface="Lato"/>
                <a:ea typeface="Lato"/>
                <a:cs typeface="Lato"/>
                <a:sym typeface="Lato"/>
              </a:defRPr>
            </a:lvl7pPr>
            <a:lvl8pPr lvl="7" algn="ctr">
              <a:spcBef>
                <a:spcPts val="0"/>
              </a:spcBef>
              <a:spcAft>
                <a:spcPts val="0"/>
              </a:spcAft>
              <a:buClr>
                <a:srgbClr val="FFFFFF"/>
              </a:buClr>
              <a:buSzPts val="9600"/>
              <a:buFont typeface="Lato"/>
              <a:buNone/>
              <a:defRPr sz="9600">
                <a:solidFill>
                  <a:srgbClr val="FFFFFF"/>
                </a:solidFill>
                <a:latin typeface="Lato"/>
                <a:ea typeface="Lato"/>
                <a:cs typeface="Lato"/>
                <a:sym typeface="Lato"/>
              </a:defRPr>
            </a:lvl8pPr>
            <a:lvl9pPr lvl="8" algn="ctr">
              <a:spcBef>
                <a:spcPts val="0"/>
              </a:spcBef>
              <a:spcAft>
                <a:spcPts val="0"/>
              </a:spcAft>
              <a:buClr>
                <a:srgbClr val="FFFFFF"/>
              </a:buClr>
              <a:buSzPts val="9600"/>
              <a:buFont typeface="Lato"/>
              <a:buNone/>
              <a:defRPr sz="9600">
                <a:solidFill>
                  <a:srgbClr val="FFFFFF"/>
                </a:solidFill>
                <a:latin typeface="Lato"/>
                <a:ea typeface="Lato"/>
                <a:cs typeface="Lato"/>
                <a:sym typeface="Lato"/>
              </a:defRPr>
            </a:lvl9pPr>
          </a:lstStyle>
          <a:p>
            <a:r>
              <a:t>xx%</a:t>
            </a:r>
          </a:p>
        </p:txBody>
      </p:sp>
      <p:sp>
        <p:nvSpPr>
          <p:cNvPr id="132" name="Google Shape;132;p21"/>
          <p:cNvSpPr txBox="1"/>
          <p:nvPr>
            <p:ph idx="1" type="body"/>
          </p:nvPr>
        </p:nvSpPr>
        <p:spPr>
          <a:xfrm>
            <a:off x="853950" y="2919450"/>
            <a:ext cx="7436100" cy="1071600"/>
          </a:xfrm>
          <a:prstGeom prst="rect">
            <a:avLst/>
          </a:prstGeom>
        </p:spPr>
        <p:txBody>
          <a:bodyPr anchorCtr="0" anchor="t" bIns="91425" lIns="91425" spcFirstLastPara="1" rIns="91425" wrap="square" tIns="91425">
            <a:noAutofit/>
          </a:bodyPr>
          <a:lstStyle>
            <a:lvl1pPr indent="-317500" lvl="0" marL="457200" algn="ctr">
              <a:spcBef>
                <a:spcPts val="0"/>
              </a:spcBef>
              <a:spcAft>
                <a:spcPts val="0"/>
              </a:spcAft>
              <a:buClr>
                <a:schemeClr val="lt2"/>
              </a:buClr>
              <a:buSzPts val="1400"/>
              <a:buChar char="●"/>
              <a:defRPr>
                <a:solidFill>
                  <a:schemeClr val="lt2"/>
                </a:solidFill>
              </a:defRPr>
            </a:lvl1pPr>
            <a:lvl2pPr indent="-304800" lvl="1" marL="914400" algn="ctr">
              <a:spcBef>
                <a:spcPts val="1600"/>
              </a:spcBef>
              <a:spcAft>
                <a:spcPts val="0"/>
              </a:spcAft>
              <a:buClr>
                <a:schemeClr val="lt2"/>
              </a:buClr>
              <a:buSzPts val="1200"/>
              <a:buChar char="○"/>
              <a:defRPr>
                <a:solidFill>
                  <a:schemeClr val="lt2"/>
                </a:solidFill>
              </a:defRPr>
            </a:lvl2pPr>
            <a:lvl3pPr indent="-304800" lvl="2" marL="1371600" algn="ctr">
              <a:spcBef>
                <a:spcPts val="1600"/>
              </a:spcBef>
              <a:spcAft>
                <a:spcPts val="0"/>
              </a:spcAft>
              <a:buClr>
                <a:schemeClr val="lt2"/>
              </a:buClr>
              <a:buSzPts val="1200"/>
              <a:buChar char="■"/>
              <a:defRPr>
                <a:solidFill>
                  <a:schemeClr val="lt2"/>
                </a:solidFill>
              </a:defRPr>
            </a:lvl3pPr>
            <a:lvl4pPr indent="-304800" lvl="3" marL="1828800" algn="ctr">
              <a:spcBef>
                <a:spcPts val="1600"/>
              </a:spcBef>
              <a:spcAft>
                <a:spcPts val="0"/>
              </a:spcAft>
              <a:buClr>
                <a:schemeClr val="lt2"/>
              </a:buClr>
              <a:buSzPts val="1200"/>
              <a:buChar char="●"/>
              <a:defRPr>
                <a:solidFill>
                  <a:schemeClr val="lt2"/>
                </a:solidFill>
              </a:defRPr>
            </a:lvl4pPr>
            <a:lvl5pPr indent="-304800" lvl="4" marL="2286000" algn="ctr">
              <a:spcBef>
                <a:spcPts val="1600"/>
              </a:spcBef>
              <a:spcAft>
                <a:spcPts val="0"/>
              </a:spcAft>
              <a:buClr>
                <a:schemeClr val="lt2"/>
              </a:buClr>
              <a:buSzPts val="1200"/>
              <a:buChar char="○"/>
              <a:defRPr>
                <a:solidFill>
                  <a:schemeClr val="lt2"/>
                </a:solidFill>
              </a:defRPr>
            </a:lvl5pPr>
            <a:lvl6pPr indent="-304800" lvl="5" marL="2743200" algn="ctr">
              <a:spcBef>
                <a:spcPts val="1600"/>
              </a:spcBef>
              <a:spcAft>
                <a:spcPts val="0"/>
              </a:spcAft>
              <a:buClr>
                <a:schemeClr val="lt2"/>
              </a:buClr>
              <a:buSzPts val="1200"/>
              <a:buChar char="■"/>
              <a:defRPr>
                <a:solidFill>
                  <a:schemeClr val="lt2"/>
                </a:solidFill>
              </a:defRPr>
            </a:lvl6pPr>
            <a:lvl7pPr indent="-304800" lvl="6" marL="3200400" algn="ctr">
              <a:spcBef>
                <a:spcPts val="1600"/>
              </a:spcBef>
              <a:spcAft>
                <a:spcPts val="0"/>
              </a:spcAft>
              <a:buClr>
                <a:schemeClr val="lt2"/>
              </a:buClr>
              <a:buSzPts val="1200"/>
              <a:buChar char="●"/>
              <a:defRPr>
                <a:solidFill>
                  <a:schemeClr val="lt2"/>
                </a:solidFill>
              </a:defRPr>
            </a:lvl7pPr>
            <a:lvl8pPr indent="-304800" lvl="7" marL="3657600" algn="ctr">
              <a:spcBef>
                <a:spcPts val="1600"/>
              </a:spcBef>
              <a:spcAft>
                <a:spcPts val="0"/>
              </a:spcAft>
              <a:buClr>
                <a:schemeClr val="lt2"/>
              </a:buClr>
              <a:buSzPts val="1200"/>
              <a:buChar char="○"/>
              <a:defRPr>
                <a:solidFill>
                  <a:schemeClr val="lt2"/>
                </a:solidFill>
              </a:defRPr>
            </a:lvl8pPr>
            <a:lvl9pPr indent="-304800" lvl="8" marL="4114800" algn="ctr">
              <a:spcBef>
                <a:spcPts val="1600"/>
              </a:spcBef>
              <a:spcAft>
                <a:spcPts val="1600"/>
              </a:spcAft>
              <a:buClr>
                <a:schemeClr val="lt2"/>
              </a:buClr>
              <a:buSzPts val="1200"/>
              <a:buChar char="■"/>
              <a:defRPr>
                <a:solidFill>
                  <a:schemeClr val="lt2"/>
                </a:solidFill>
              </a:defRPr>
            </a:lvl9pPr>
          </a:lstStyle>
          <a:p/>
        </p:txBody>
      </p:sp>
      <p:sp>
        <p:nvSpPr>
          <p:cNvPr id="133" name="Google Shape;133;p21"/>
          <p:cNvSpPr txBox="1"/>
          <p:nvPr/>
        </p:nvSpPr>
        <p:spPr>
          <a:xfrm>
            <a:off x="379875" y="4591375"/>
            <a:ext cx="4399200" cy="49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chemeClr val="lt1"/>
                </a:solidFill>
                <a:latin typeface="Asap Condensed"/>
                <a:ea typeface="Asap Condensed"/>
                <a:cs typeface="Asap Condensed"/>
                <a:sym typeface="Asap Condensed"/>
              </a:rPr>
              <a:t>Built for Zero Learning Session 2025</a:t>
            </a:r>
            <a:endParaRPr b="1">
              <a:solidFill>
                <a:schemeClr val="lt1"/>
              </a:solidFill>
              <a:latin typeface="Asap Condensed"/>
              <a:ea typeface="Asap Condensed"/>
              <a:cs typeface="Asap Condensed"/>
              <a:sym typeface="Asap Condensed"/>
            </a:endParaRPr>
          </a:p>
        </p:txBody>
      </p:sp>
      <p:pic>
        <p:nvPicPr>
          <p:cNvPr id="134" name="Google Shape;134;p21" title="BuiltForZero_CS_logo_rgb_white.jpg"/>
          <p:cNvPicPr preferRelativeResize="0"/>
          <p:nvPr/>
        </p:nvPicPr>
        <p:blipFill>
          <a:blip r:embed="rId2">
            <a:alphaModFix/>
          </a:blip>
          <a:stretch>
            <a:fillRect/>
          </a:stretch>
        </p:blipFill>
        <p:spPr>
          <a:xfrm>
            <a:off x="8508600" y="4508100"/>
            <a:ext cx="635400" cy="63540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
    <p:spTree>
      <p:nvGrpSpPr>
        <p:cNvPr id="24" name="Shape 24"/>
        <p:cNvGrpSpPr/>
        <p:nvPr/>
      </p:nvGrpSpPr>
      <p:grpSpPr>
        <a:xfrm>
          <a:off x="0" y="0"/>
          <a:ext cx="0" cy="0"/>
          <a:chOff x="0" y="0"/>
          <a:chExt cx="0" cy="0"/>
        </a:xfrm>
      </p:grpSpPr>
      <p:sp>
        <p:nvSpPr>
          <p:cNvPr id="25" name="Google Shape;25;p4"/>
          <p:cNvSpPr txBox="1"/>
          <p:nvPr>
            <p:ph type="title"/>
          </p:nvPr>
        </p:nvSpPr>
        <p:spPr>
          <a:xfrm>
            <a:off x="379875" y="209600"/>
            <a:ext cx="8342100" cy="635400"/>
          </a:xfrm>
          <a:prstGeom prst="rect">
            <a:avLst/>
          </a:prstGeom>
        </p:spPr>
        <p:txBody>
          <a:bodyPr anchorCtr="0" anchor="t" bIns="91425" lIns="91425" spcFirstLastPara="1" rIns="91425" wrap="square" tIns="91425">
            <a:noAutofit/>
          </a:bodyPr>
          <a:lstStyle>
            <a:lvl1pPr lvl="0">
              <a:spcBef>
                <a:spcPts val="0"/>
              </a:spcBef>
              <a:spcAft>
                <a:spcPts val="0"/>
              </a:spcAft>
              <a:buSzPts val="32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6" name="Google Shape;26;p4"/>
          <p:cNvSpPr txBox="1"/>
          <p:nvPr/>
        </p:nvSpPr>
        <p:spPr>
          <a:xfrm>
            <a:off x="379875" y="4591375"/>
            <a:ext cx="4399200" cy="49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chemeClr val="lt1"/>
                </a:solidFill>
                <a:latin typeface="Asap Condensed"/>
                <a:ea typeface="Asap Condensed"/>
                <a:cs typeface="Asap Condensed"/>
                <a:sym typeface="Asap Condensed"/>
              </a:rPr>
              <a:t>Built for Zero Learning Session 2025</a:t>
            </a:r>
            <a:endParaRPr b="1">
              <a:solidFill>
                <a:schemeClr val="lt1"/>
              </a:solidFill>
              <a:latin typeface="Asap Condensed"/>
              <a:ea typeface="Asap Condensed"/>
              <a:cs typeface="Asap Condensed"/>
              <a:sym typeface="Asap Condensed"/>
            </a:endParaRPr>
          </a:p>
        </p:txBody>
      </p:sp>
      <p:pic>
        <p:nvPicPr>
          <p:cNvPr id="27" name="Google Shape;27;p4" title="BuiltForZero_CS_logo_rgb_white.jpg"/>
          <p:cNvPicPr preferRelativeResize="0"/>
          <p:nvPr/>
        </p:nvPicPr>
        <p:blipFill>
          <a:blip r:embed="rId2">
            <a:alphaModFix/>
          </a:blip>
          <a:stretch>
            <a:fillRect/>
          </a:stretch>
        </p:blipFill>
        <p:spPr>
          <a:xfrm>
            <a:off x="8508600" y="4508100"/>
            <a:ext cx="635400" cy="63540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p:cSld name="CUSTOM_1">
    <p:spTree>
      <p:nvGrpSpPr>
        <p:cNvPr id="28" name="Shape 28"/>
        <p:cNvGrpSpPr/>
        <p:nvPr/>
      </p:nvGrpSpPr>
      <p:grpSpPr>
        <a:xfrm>
          <a:off x="0" y="0"/>
          <a:ext cx="0" cy="0"/>
          <a:chOff x="0" y="0"/>
          <a:chExt cx="0" cy="0"/>
        </a:xfrm>
      </p:grpSpPr>
      <p:sp>
        <p:nvSpPr>
          <p:cNvPr id="29" name="Google Shape;29;p5"/>
          <p:cNvSpPr txBox="1"/>
          <p:nvPr>
            <p:ph type="title"/>
          </p:nvPr>
        </p:nvSpPr>
        <p:spPr>
          <a:xfrm>
            <a:off x="379875" y="209600"/>
            <a:ext cx="8342100" cy="635400"/>
          </a:xfrm>
          <a:prstGeom prst="rect">
            <a:avLst/>
          </a:prstGeom>
        </p:spPr>
        <p:txBody>
          <a:bodyPr anchorCtr="0" anchor="t" bIns="91425" lIns="91425" spcFirstLastPara="1" rIns="91425" wrap="square" tIns="91425">
            <a:noAutofit/>
          </a:bodyPr>
          <a:lstStyle>
            <a:lvl1pPr lvl="0">
              <a:spcBef>
                <a:spcPts val="0"/>
              </a:spcBef>
              <a:spcAft>
                <a:spcPts val="0"/>
              </a:spcAft>
              <a:buClr>
                <a:srgbClr val="A50A51"/>
              </a:buClr>
              <a:buSzPts val="3200"/>
              <a:buNone/>
              <a:defRPr>
                <a:solidFill>
                  <a:srgbClr val="A50A51"/>
                </a:solidFill>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30" name="Google Shape;30;p5"/>
          <p:cNvSpPr txBox="1"/>
          <p:nvPr/>
        </p:nvSpPr>
        <p:spPr>
          <a:xfrm>
            <a:off x="379875" y="4591375"/>
            <a:ext cx="4399200" cy="49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chemeClr val="lt1"/>
                </a:solidFill>
                <a:latin typeface="Asap Condensed"/>
                <a:ea typeface="Asap Condensed"/>
                <a:cs typeface="Asap Condensed"/>
                <a:sym typeface="Asap Condensed"/>
              </a:rPr>
              <a:t>Built for Zero Learning Session 2025</a:t>
            </a:r>
            <a:endParaRPr b="1">
              <a:solidFill>
                <a:schemeClr val="lt1"/>
              </a:solidFill>
              <a:latin typeface="Asap Condensed"/>
              <a:ea typeface="Asap Condensed"/>
              <a:cs typeface="Asap Condensed"/>
              <a:sym typeface="Asap Condensed"/>
            </a:endParaRPr>
          </a:p>
        </p:txBody>
      </p:sp>
      <p:pic>
        <p:nvPicPr>
          <p:cNvPr id="31" name="Google Shape;31;p5" title="BuiltForZero_CS_logo_rgb_white.jpg"/>
          <p:cNvPicPr preferRelativeResize="0"/>
          <p:nvPr/>
        </p:nvPicPr>
        <p:blipFill>
          <a:blip r:embed="rId2">
            <a:alphaModFix/>
          </a:blip>
          <a:stretch>
            <a:fillRect/>
          </a:stretch>
        </p:blipFill>
        <p:spPr>
          <a:xfrm>
            <a:off x="8508600" y="4508100"/>
            <a:ext cx="635400" cy="635400"/>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purple">
  <p:cSld name="TITLE_1_2">
    <p:bg>
      <p:bgPr>
        <a:solidFill>
          <a:srgbClr val="A50A51"/>
        </a:solidFill>
      </p:bgPr>
    </p:bg>
    <p:spTree>
      <p:nvGrpSpPr>
        <p:cNvPr id="32" name="Shape 32"/>
        <p:cNvGrpSpPr/>
        <p:nvPr/>
      </p:nvGrpSpPr>
      <p:grpSpPr>
        <a:xfrm>
          <a:off x="0" y="0"/>
          <a:ext cx="0" cy="0"/>
          <a:chOff x="0" y="0"/>
          <a:chExt cx="0" cy="0"/>
        </a:xfrm>
      </p:grpSpPr>
      <p:sp>
        <p:nvSpPr>
          <p:cNvPr id="33" name="Google Shape;33;p6"/>
          <p:cNvSpPr txBox="1"/>
          <p:nvPr/>
        </p:nvSpPr>
        <p:spPr>
          <a:xfrm>
            <a:off x="379875" y="4591375"/>
            <a:ext cx="4399200" cy="49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chemeClr val="lt1"/>
                </a:solidFill>
                <a:latin typeface="Asap Condensed"/>
                <a:ea typeface="Asap Condensed"/>
                <a:cs typeface="Asap Condensed"/>
                <a:sym typeface="Asap Condensed"/>
              </a:rPr>
              <a:t>Built for Zero Learning Session 2025</a:t>
            </a:r>
            <a:endParaRPr b="1">
              <a:solidFill>
                <a:schemeClr val="lt1"/>
              </a:solidFill>
              <a:latin typeface="Asap Condensed"/>
              <a:ea typeface="Asap Condensed"/>
              <a:cs typeface="Asap Condensed"/>
              <a:sym typeface="Asap Condensed"/>
            </a:endParaRPr>
          </a:p>
        </p:txBody>
      </p:sp>
      <p:pic>
        <p:nvPicPr>
          <p:cNvPr id="34" name="Google Shape;34;p6" title="BuiltForZero_CS_logo_rgb_white.jpg"/>
          <p:cNvPicPr preferRelativeResize="0"/>
          <p:nvPr/>
        </p:nvPicPr>
        <p:blipFill>
          <a:blip r:embed="rId2">
            <a:alphaModFix/>
          </a:blip>
          <a:stretch>
            <a:fillRect/>
          </a:stretch>
        </p:blipFill>
        <p:spPr>
          <a:xfrm>
            <a:off x="8508600" y="4508100"/>
            <a:ext cx="635400" cy="635400"/>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blue">
  <p:cSld name="TITLE_1_1">
    <p:bg>
      <p:bgPr>
        <a:solidFill>
          <a:srgbClr val="12B5EA"/>
        </a:solidFill>
      </p:bgPr>
    </p:bg>
    <p:spTree>
      <p:nvGrpSpPr>
        <p:cNvPr id="35" name="Shape 35"/>
        <p:cNvGrpSpPr/>
        <p:nvPr/>
      </p:nvGrpSpPr>
      <p:grpSpPr>
        <a:xfrm>
          <a:off x="0" y="0"/>
          <a:ext cx="0" cy="0"/>
          <a:chOff x="0" y="0"/>
          <a:chExt cx="0" cy="0"/>
        </a:xfrm>
      </p:grpSpPr>
      <p:sp>
        <p:nvSpPr>
          <p:cNvPr id="36" name="Google Shape;36;p7"/>
          <p:cNvSpPr txBox="1"/>
          <p:nvPr>
            <p:ph idx="1" type="subTitle"/>
          </p:nvPr>
        </p:nvSpPr>
        <p:spPr>
          <a:xfrm>
            <a:off x="399300" y="2698450"/>
            <a:ext cx="8215500" cy="3936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rgbClr val="A50A51"/>
              </a:buClr>
              <a:buSzPts val="1400"/>
              <a:buNone/>
              <a:defRPr sz="1400">
                <a:solidFill>
                  <a:srgbClr val="A50A51"/>
                </a:solidFill>
              </a:defRPr>
            </a:lvl1pPr>
            <a:lvl2pPr lvl="1" rtl="0">
              <a:lnSpc>
                <a:spcPct val="100000"/>
              </a:lnSpc>
              <a:spcBef>
                <a:spcPts val="0"/>
              </a:spcBef>
              <a:spcAft>
                <a:spcPts val="0"/>
              </a:spcAft>
              <a:buClr>
                <a:srgbClr val="12B5EA"/>
              </a:buClr>
              <a:buSzPts val="1400"/>
              <a:buNone/>
              <a:defRPr sz="1400">
                <a:solidFill>
                  <a:srgbClr val="12B5EA"/>
                </a:solidFill>
              </a:defRPr>
            </a:lvl2pPr>
            <a:lvl3pPr lvl="2" rtl="0">
              <a:lnSpc>
                <a:spcPct val="100000"/>
              </a:lnSpc>
              <a:spcBef>
                <a:spcPts val="0"/>
              </a:spcBef>
              <a:spcAft>
                <a:spcPts val="0"/>
              </a:spcAft>
              <a:buClr>
                <a:srgbClr val="12B5EA"/>
              </a:buClr>
              <a:buSzPts val="1400"/>
              <a:buNone/>
              <a:defRPr sz="1400">
                <a:solidFill>
                  <a:srgbClr val="12B5EA"/>
                </a:solidFill>
              </a:defRPr>
            </a:lvl3pPr>
            <a:lvl4pPr lvl="3" rtl="0">
              <a:lnSpc>
                <a:spcPct val="100000"/>
              </a:lnSpc>
              <a:spcBef>
                <a:spcPts val="0"/>
              </a:spcBef>
              <a:spcAft>
                <a:spcPts val="0"/>
              </a:spcAft>
              <a:buClr>
                <a:srgbClr val="12B5EA"/>
              </a:buClr>
              <a:buSzPts val="1400"/>
              <a:buNone/>
              <a:defRPr sz="1400">
                <a:solidFill>
                  <a:srgbClr val="12B5EA"/>
                </a:solidFill>
              </a:defRPr>
            </a:lvl4pPr>
            <a:lvl5pPr lvl="4" rtl="0">
              <a:lnSpc>
                <a:spcPct val="100000"/>
              </a:lnSpc>
              <a:spcBef>
                <a:spcPts val="0"/>
              </a:spcBef>
              <a:spcAft>
                <a:spcPts val="0"/>
              </a:spcAft>
              <a:buClr>
                <a:srgbClr val="12B5EA"/>
              </a:buClr>
              <a:buSzPts val="1400"/>
              <a:buNone/>
              <a:defRPr sz="1400">
                <a:solidFill>
                  <a:srgbClr val="12B5EA"/>
                </a:solidFill>
              </a:defRPr>
            </a:lvl5pPr>
            <a:lvl6pPr lvl="5" rtl="0">
              <a:lnSpc>
                <a:spcPct val="100000"/>
              </a:lnSpc>
              <a:spcBef>
                <a:spcPts val="0"/>
              </a:spcBef>
              <a:spcAft>
                <a:spcPts val="0"/>
              </a:spcAft>
              <a:buClr>
                <a:srgbClr val="12B5EA"/>
              </a:buClr>
              <a:buSzPts val="1400"/>
              <a:buNone/>
              <a:defRPr sz="1400">
                <a:solidFill>
                  <a:srgbClr val="12B5EA"/>
                </a:solidFill>
              </a:defRPr>
            </a:lvl6pPr>
            <a:lvl7pPr lvl="6" rtl="0">
              <a:lnSpc>
                <a:spcPct val="100000"/>
              </a:lnSpc>
              <a:spcBef>
                <a:spcPts val="0"/>
              </a:spcBef>
              <a:spcAft>
                <a:spcPts val="0"/>
              </a:spcAft>
              <a:buClr>
                <a:srgbClr val="12B5EA"/>
              </a:buClr>
              <a:buSzPts val="1400"/>
              <a:buNone/>
              <a:defRPr sz="1400">
                <a:solidFill>
                  <a:srgbClr val="12B5EA"/>
                </a:solidFill>
              </a:defRPr>
            </a:lvl7pPr>
            <a:lvl8pPr lvl="7" rtl="0">
              <a:lnSpc>
                <a:spcPct val="100000"/>
              </a:lnSpc>
              <a:spcBef>
                <a:spcPts val="0"/>
              </a:spcBef>
              <a:spcAft>
                <a:spcPts val="0"/>
              </a:spcAft>
              <a:buClr>
                <a:srgbClr val="12B5EA"/>
              </a:buClr>
              <a:buSzPts val="1400"/>
              <a:buNone/>
              <a:defRPr sz="1400">
                <a:solidFill>
                  <a:srgbClr val="12B5EA"/>
                </a:solidFill>
              </a:defRPr>
            </a:lvl8pPr>
            <a:lvl9pPr lvl="8" rtl="0">
              <a:lnSpc>
                <a:spcPct val="100000"/>
              </a:lnSpc>
              <a:spcBef>
                <a:spcPts val="0"/>
              </a:spcBef>
              <a:spcAft>
                <a:spcPts val="0"/>
              </a:spcAft>
              <a:buClr>
                <a:srgbClr val="12B5EA"/>
              </a:buClr>
              <a:buSzPts val="1400"/>
              <a:buNone/>
              <a:defRPr sz="1400">
                <a:solidFill>
                  <a:srgbClr val="12B5EA"/>
                </a:solidFill>
              </a:defRPr>
            </a:lvl9pPr>
          </a:lstStyle>
          <a:p/>
        </p:txBody>
      </p:sp>
      <p:sp>
        <p:nvSpPr>
          <p:cNvPr id="37" name="Google Shape;37;p7"/>
          <p:cNvSpPr txBox="1"/>
          <p:nvPr>
            <p:ph type="title"/>
          </p:nvPr>
        </p:nvSpPr>
        <p:spPr>
          <a:xfrm>
            <a:off x="371475" y="2206550"/>
            <a:ext cx="8296800" cy="568200"/>
          </a:xfrm>
          <a:prstGeom prst="rect">
            <a:avLst/>
          </a:prstGeom>
        </p:spPr>
        <p:txBody>
          <a:bodyPr anchorCtr="0" anchor="b" bIns="91425" lIns="91425" spcFirstLastPara="1" rIns="91425" wrap="square" tIns="91425">
            <a:noAutofit/>
          </a:bodyPr>
          <a:lstStyle>
            <a:lvl1pPr lvl="0" rtl="0">
              <a:spcBef>
                <a:spcPts val="0"/>
              </a:spcBef>
              <a:spcAft>
                <a:spcPts val="0"/>
              </a:spcAft>
              <a:buClr>
                <a:srgbClr val="A50A51"/>
              </a:buClr>
              <a:buSzPts val="3600"/>
              <a:buNone/>
              <a:defRPr sz="3600">
                <a:solidFill>
                  <a:srgbClr val="A50A5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p:txBody>
      </p:sp>
      <p:pic>
        <p:nvPicPr>
          <p:cNvPr id="38" name="Google Shape;38;p7" title="BuiltForZero_CS_logo_rgb_white.jpg"/>
          <p:cNvPicPr preferRelativeResize="0"/>
          <p:nvPr/>
        </p:nvPicPr>
        <p:blipFill>
          <a:blip r:embed="rId2">
            <a:alphaModFix/>
          </a:blip>
          <a:stretch>
            <a:fillRect/>
          </a:stretch>
        </p:blipFill>
        <p:spPr>
          <a:xfrm>
            <a:off x="8508600" y="4508100"/>
            <a:ext cx="635400" cy="635400"/>
          </a:xfrm>
          <a:prstGeom prst="rect">
            <a:avLst/>
          </a:prstGeom>
          <a:noFill/>
          <a:ln>
            <a:noFill/>
          </a:ln>
        </p:spPr>
      </p:pic>
      <p:sp>
        <p:nvSpPr>
          <p:cNvPr id="39" name="Google Shape;39;p7"/>
          <p:cNvSpPr txBox="1"/>
          <p:nvPr/>
        </p:nvSpPr>
        <p:spPr>
          <a:xfrm>
            <a:off x="379875" y="4591375"/>
            <a:ext cx="4399200" cy="49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chemeClr val="lt1"/>
                </a:solidFill>
                <a:latin typeface="Asap Condensed"/>
                <a:ea typeface="Asap Condensed"/>
                <a:cs typeface="Asap Condensed"/>
                <a:sym typeface="Asap Condensed"/>
              </a:rPr>
              <a:t>Built for Zero Learning Session 2025</a:t>
            </a:r>
            <a:endParaRPr b="1">
              <a:solidFill>
                <a:schemeClr val="lt1"/>
              </a:solidFill>
              <a:latin typeface="Asap Condensed"/>
              <a:ea typeface="Asap Condensed"/>
              <a:cs typeface="Asap Condensed"/>
              <a:sym typeface="Asap Condense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green">
  <p:cSld name="SECTION_HEADER_1">
    <p:bg>
      <p:bgPr>
        <a:solidFill>
          <a:srgbClr val="86AF15"/>
        </a:solidFill>
      </p:bgPr>
    </p:bg>
    <p:spTree>
      <p:nvGrpSpPr>
        <p:cNvPr id="40" name="Shape 40"/>
        <p:cNvGrpSpPr/>
        <p:nvPr/>
      </p:nvGrpSpPr>
      <p:grpSpPr>
        <a:xfrm>
          <a:off x="0" y="0"/>
          <a:ext cx="0" cy="0"/>
          <a:chOff x="0" y="0"/>
          <a:chExt cx="0" cy="0"/>
        </a:xfrm>
      </p:grpSpPr>
      <p:sp>
        <p:nvSpPr>
          <p:cNvPr id="41" name="Google Shape;41;p8"/>
          <p:cNvSpPr txBox="1"/>
          <p:nvPr>
            <p:ph type="title"/>
          </p:nvPr>
        </p:nvSpPr>
        <p:spPr>
          <a:xfrm>
            <a:off x="406425" y="2117650"/>
            <a:ext cx="8296800" cy="676800"/>
          </a:xfrm>
          <a:prstGeom prst="rect">
            <a:avLst/>
          </a:prstGeom>
        </p:spPr>
        <p:txBody>
          <a:bodyPr anchorCtr="0" anchor="b" bIns="91425" lIns="91425" spcFirstLastPara="1" rIns="91425" wrap="square" tIns="91425">
            <a:noAutofit/>
          </a:bodyPr>
          <a:lstStyle>
            <a:lvl1pPr lvl="0" rtl="0">
              <a:spcBef>
                <a:spcPts val="0"/>
              </a:spcBef>
              <a:spcAft>
                <a:spcPts val="0"/>
              </a:spcAft>
              <a:buClr>
                <a:srgbClr val="A50A51"/>
              </a:buClr>
              <a:buSzPts val="3600"/>
              <a:buNone/>
              <a:defRPr sz="3600">
                <a:solidFill>
                  <a:srgbClr val="A50A5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p:txBody>
      </p:sp>
      <p:sp>
        <p:nvSpPr>
          <p:cNvPr id="42" name="Google Shape;42;p8"/>
          <p:cNvSpPr txBox="1"/>
          <p:nvPr>
            <p:ph idx="1" type="subTitle"/>
          </p:nvPr>
        </p:nvSpPr>
        <p:spPr>
          <a:xfrm>
            <a:off x="456075" y="2698325"/>
            <a:ext cx="8247000" cy="3936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chemeClr val="lt1"/>
              </a:buClr>
              <a:buSzPts val="1400"/>
              <a:buNone/>
              <a:defRPr sz="1400">
                <a:solidFill>
                  <a:schemeClr val="lt1"/>
                </a:solidFill>
              </a:defRPr>
            </a:lvl1pPr>
            <a:lvl2pPr lvl="1" rtl="0">
              <a:lnSpc>
                <a:spcPct val="100000"/>
              </a:lnSpc>
              <a:spcBef>
                <a:spcPts val="0"/>
              </a:spcBef>
              <a:spcAft>
                <a:spcPts val="0"/>
              </a:spcAft>
              <a:buClr>
                <a:schemeClr val="lt1"/>
              </a:buClr>
              <a:buSzPts val="1800"/>
              <a:buNone/>
              <a:defRPr sz="1800">
                <a:solidFill>
                  <a:schemeClr val="lt1"/>
                </a:solidFill>
              </a:defRPr>
            </a:lvl2pPr>
            <a:lvl3pPr lvl="2" rtl="0">
              <a:lnSpc>
                <a:spcPct val="100000"/>
              </a:lnSpc>
              <a:spcBef>
                <a:spcPts val="0"/>
              </a:spcBef>
              <a:spcAft>
                <a:spcPts val="0"/>
              </a:spcAft>
              <a:buClr>
                <a:schemeClr val="lt1"/>
              </a:buClr>
              <a:buSzPts val="1800"/>
              <a:buNone/>
              <a:defRPr sz="1800">
                <a:solidFill>
                  <a:schemeClr val="lt1"/>
                </a:solidFill>
              </a:defRPr>
            </a:lvl3pPr>
            <a:lvl4pPr lvl="3" rtl="0">
              <a:lnSpc>
                <a:spcPct val="100000"/>
              </a:lnSpc>
              <a:spcBef>
                <a:spcPts val="0"/>
              </a:spcBef>
              <a:spcAft>
                <a:spcPts val="0"/>
              </a:spcAft>
              <a:buClr>
                <a:schemeClr val="lt1"/>
              </a:buClr>
              <a:buSzPts val="1800"/>
              <a:buNone/>
              <a:defRPr sz="1800">
                <a:solidFill>
                  <a:schemeClr val="lt1"/>
                </a:solidFill>
              </a:defRPr>
            </a:lvl4pPr>
            <a:lvl5pPr lvl="4" rtl="0">
              <a:lnSpc>
                <a:spcPct val="100000"/>
              </a:lnSpc>
              <a:spcBef>
                <a:spcPts val="0"/>
              </a:spcBef>
              <a:spcAft>
                <a:spcPts val="0"/>
              </a:spcAft>
              <a:buClr>
                <a:schemeClr val="lt1"/>
              </a:buClr>
              <a:buSzPts val="1800"/>
              <a:buNone/>
              <a:defRPr sz="1800">
                <a:solidFill>
                  <a:schemeClr val="lt1"/>
                </a:solidFill>
              </a:defRPr>
            </a:lvl5pPr>
            <a:lvl6pPr lvl="5" rtl="0">
              <a:lnSpc>
                <a:spcPct val="100000"/>
              </a:lnSpc>
              <a:spcBef>
                <a:spcPts val="0"/>
              </a:spcBef>
              <a:spcAft>
                <a:spcPts val="0"/>
              </a:spcAft>
              <a:buClr>
                <a:schemeClr val="lt1"/>
              </a:buClr>
              <a:buSzPts val="1800"/>
              <a:buNone/>
              <a:defRPr sz="1800">
                <a:solidFill>
                  <a:schemeClr val="lt1"/>
                </a:solidFill>
              </a:defRPr>
            </a:lvl6pPr>
            <a:lvl7pPr lvl="6" rtl="0">
              <a:lnSpc>
                <a:spcPct val="100000"/>
              </a:lnSpc>
              <a:spcBef>
                <a:spcPts val="0"/>
              </a:spcBef>
              <a:spcAft>
                <a:spcPts val="0"/>
              </a:spcAft>
              <a:buClr>
                <a:schemeClr val="lt1"/>
              </a:buClr>
              <a:buSzPts val="1800"/>
              <a:buNone/>
              <a:defRPr sz="1800">
                <a:solidFill>
                  <a:schemeClr val="lt1"/>
                </a:solidFill>
              </a:defRPr>
            </a:lvl7pPr>
            <a:lvl8pPr lvl="7" rtl="0">
              <a:lnSpc>
                <a:spcPct val="100000"/>
              </a:lnSpc>
              <a:spcBef>
                <a:spcPts val="0"/>
              </a:spcBef>
              <a:spcAft>
                <a:spcPts val="0"/>
              </a:spcAft>
              <a:buClr>
                <a:schemeClr val="lt1"/>
              </a:buClr>
              <a:buSzPts val="1800"/>
              <a:buNone/>
              <a:defRPr sz="1800">
                <a:solidFill>
                  <a:schemeClr val="lt1"/>
                </a:solidFill>
              </a:defRPr>
            </a:lvl8pPr>
            <a:lvl9pPr lvl="8" rtl="0">
              <a:lnSpc>
                <a:spcPct val="100000"/>
              </a:lnSpc>
              <a:spcBef>
                <a:spcPts val="0"/>
              </a:spcBef>
              <a:spcAft>
                <a:spcPts val="0"/>
              </a:spcAft>
              <a:buClr>
                <a:schemeClr val="lt1"/>
              </a:buClr>
              <a:buSzPts val="1800"/>
              <a:buNone/>
              <a:defRPr sz="1800">
                <a:solidFill>
                  <a:schemeClr val="lt1"/>
                </a:solidFill>
              </a:defRPr>
            </a:lvl9pPr>
          </a:lstStyle>
          <a:p/>
        </p:txBody>
      </p:sp>
      <p:sp>
        <p:nvSpPr>
          <p:cNvPr id="43" name="Google Shape;43;p8"/>
          <p:cNvSpPr txBox="1"/>
          <p:nvPr/>
        </p:nvSpPr>
        <p:spPr>
          <a:xfrm>
            <a:off x="379875" y="4591375"/>
            <a:ext cx="4399200" cy="49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chemeClr val="lt1"/>
                </a:solidFill>
                <a:latin typeface="Asap Condensed"/>
                <a:ea typeface="Asap Condensed"/>
                <a:cs typeface="Asap Condensed"/>
                <a:sym typeface="Asap Condensed"/>
              </a:rPr>
              <a:t>Built for Zero Learning Session 2025</a:t>
            </a:r>
            <a:endParaRPr b="1">
              <a:solidFill>
                <a:schemeClr val="lt1"/>
              </a:solidFill>
              <a:latin typeface="Asap Condensed"/>
              <a:ea typeface="Asap Condensed"/>
              <a:cs typeface="Asap Condensed"/>
              <a:sym typeface="Asap Condensed"/>
            </a:endParaRPr>
          </a:p>
        </p:txBody>
      </p:sp>
      <p:pic>
        <p:nvPicPr>
          <p:cNvPr id="44" name="Google Shape;44;p8" title="BuiltForZero_CS_logo_rgb_white.jpg"/>
          <p:cNvPicPr preferRelativeResize="0"/>
          <p:nvPr/>
        </p:nvPicPr>
        <p:blipFill>
          <a:blip r:embed="rId2">
            <a:alphaModFix/>
          </a:blip>
          <a:stretch>
            <a:fillRect/>
          </a:stretch>
        </p:blipFill>
        <p:spPr>
          <a:xfrm>
            <a:off x="8508600" y="4508100"/>
            <a:ext cx="635400" cy="635400"/>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 points">
  <p:cSld name="TITLE_ONLY_1">
    <p:bg>
      <p:bgPr>
        <a:solidFill>
          <a:schemeClr val="lt1"/>
        </a:solidFill>
      </p:bgPr>
    </p:bg>
    <p:spTree>
      <p:nvGrpSpPr>
        <p:cNvPr id="45" name="Shape 45"/>
        <p:cNvGrpSpPr/>
        <p:nvPr/>
      </p:nvGrpSpPr>
      <p:grpSpPr>
        <a:xfrm>
          <a:off x="0" y="0"/>
          <a:ext cx="0" cy="0"/>
          <a:chOff x="0" y="0"/>
          <a:chExt cx="0" cy="0"/>
        </a:xfrm>
      </p:grpSpPr>
      <p:sp>
        <p:nvSpPr>
          <p:cNvPr id="46" name="Google Shape;46;p9"/>
          <p:cNvSpPr/>
          <p:nvPr/>
        </p:nvSpPr>
        <p:spPr>
          <a:xfrm>
            <a:off x="0" y="0"/>
            <a:ext cx="9152400" cy="567300"/>
          </a:xfrm>
          <a:prstGeom prst="rect">
            <a:avLst/>
          </a:prstGeom>
          <a:solidFill>
            <a:srgbClr val="9E9E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 name="Google Shape;47;p9"/>
          <p:cNvSpPr txBox="1"/>
          <p:nvPr/>
        </p:nvSpPr>
        <p:spPr>
          <a:xfrm>
            <a:off x="329250" y="88325"/>
            <a:ext cx="8485500" cy="89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4000">
                <a:solidFill>
                  <a:srgbClr val="FFFFFF"/>
                </a:solidFill>
                <a:highlight>
                  <a:srgbClr val="A50A51"/>
                </a:highlight>
                <a:latin typeface="Asap Condensed"/>
                <a:ea typeface="Asap Condensed"/>
                <a:cs typeface="Asap Condensed"/>
                <a:sym typeface="Asap Condensed"/>
              </a:rPr>
              <a:t> Bullet points insert title here </a:t>
            </a:r>
            <a:r>
              <a:rPr b="1" lang="en" sz="4000">
                <a:solidFill>
                  <a:srgbClr val="A50A51"/>
                </a:solidFill>
                <a:highlight>
                  <a:srgbClr val="A50A51"/>
                </a:highlight>
                <a:latin typeface="Asap Condensed"/>
                <a:ea typeface="Asap Condensed"/>
                <a:cs typeface="Asap Condensed"/>
                <a:sym typeface="Asap Condensed"/>
              </a:rPr>
              <a:t>.</a:t>
            </a:r>
            <a:endParaRPr b="1" sz="4000">
              <a:solidFill>
                <a:srgbClr val="A50A51"/>
              </a:solidFill>
              <a:highlight>
                <a:srgbClr val="A50A51"/>
              </a:highlight>
              <a:latin typeface="Asap Condensed"/>
              <a:ea typeface="Asap Condensed"/>
              <a:cs typeface="Asap Condensed"/>
              <a:sym typeface="Asap Condensed"/>
            </a:endParaRPr>
          </a:p>
        </p:txBody>
      </p:sp>
      <p:sp>
        <p:nvSpPr>
          <p:cNvPr id="48" name="Google Shape;48;p9"/>
          <p:cNvSpPr txBox="1"/>
          <p:nvPr/>
        </p:nvSpPr>
        <p:spPr>
          <a:xfrm>
            <a:off x="417050" y="1100075"/>
            <a:ext cx="6825000" cy="3646500"/>
          </a:xfrm>
          <a:prstGeom prst="rect">
            <a:avLst/>
          </a:prstGeom>
          <a:noFill/>
          <a:ln>
            <a:noFill/>
          </a:ln>
        </p:spPr>
        <p:txBody>
          <a:bodyPr anchorCtr="0" anchor="t" bIns="91425" lIns="91425" spcFirstLastPara="1" rIns="91425" wrap="square" tIns="91425">
            <a:noAutofit/>
          </a:bodyPr>
          <a:lstStyle/>
          <a:p>
            <a:pPr indent="-342900" lvl="0" marL="457200" marR="0" rtl="0" algn="l">
              <a:lnSpc>
                <a:spcPct val="115000"/>
              </a:lnSpc>
              <a:spcBef>
                <a:spcPts val="0"/>
              </a:spcBef>
              <a:spcAft>
                <a:spcPts val="0"/>
              </a:spcAft>
              <a:buClr>
                <a:srgbClr val="888888"/>
              </a:buClr>
              <a:buSzPts val="1800"/>
              <a:buFont typeface="Asap Condensed"/>
              <a:buChar char="●"/>
            </a:pPr>
            <a:r>
              <a:rPr lang="en" sz="1800">
                <a:solidFill>
                  <a:srgbClr val="888888"/>
                </a:solidFill>
                <a:latin typeface="Asap Condensed"/>
                <a:ea typeface="Asap Condensed"/>
                <a:cs typeface="Asap Condensed"/>
                <a:sym typeface="Asap Condensed"/>
              </a:rPr>
              <a:t>Logo listed on our website for every year that they contribute</a:t>
            </a:r>
            <a:endParaRPr sz="1800">
              <a:solidFill>
                <a:srgbClr val="888888"/>
              </a:solidFill>
              <a:latin typeface="Asap Condensed"/>
              <a:ea typeface="Asap Condensed"/>
              <a:cs typeface="Asap Condensed"/>
              <a:sym typeface="Asap Condensed"/>
            </a:endParaRPr>
          </a:p>
          <a:p>
            <a:pPr indent="-342900" lvl="0" marL="457200" marR="0" rtl="0" algn="l">
              <a:lnSpc>
                <a:spcPct val="115000"/>
              </a:lnSpc>
              <a:spcBef>
                <a:spcPts val="0"/>
              </a:spcBef>
              <a:spcAft>
                <a:spcPts val="0"/>
              </a:spcAft>
              <a:buClr>
                <a:srgbClr val="888888"/>
              </a:buClr>
              <a:buSzPts val="1800"/>
              <a:buFont typeface="Asap Condensed"/>
              <a:buChar char="●"/>
            </a:pPr>
            <a:r>
              <a:rPr lang="en" sz="1800">
                <a:solidFill>
                  <a:srgbClr val="888888"/>
                </a:solidFill>
                <a:latin typeface="Asap Condensed"/>
                <a:ea typeface="Asap Condensed"/>
                <a:cs typeface="Asap Condensed"/>
                <a:sym typeface="Asap Condensed"/>
              </a:rPr>
              <a:t>At least one acknowledgement in CS-produced content (including social media and blog posts), if desired.</a:t>
            </a:r>
            <a:endParaRPr sz="1800">
              <a:solidFill>
                <a:srgbClr val="888888"/>
              </a:solidFill>
              <a:latin typeface="Asap Condensed"/>
              <a:ea typeface="Asap Condensed"/>
              <a:cs typeface="Asap Condensed"/>
              <a:sym typeface="Asap Condensed"/>
            </a:endParaRPr>
          </a:p>
          <a:p>
            <a:pPr indent="-342900" lvl="1" marL="914400" marR="0" rtl="0" algn="l">
              <a:lnSpc>
                <a:spcPct val="115000"/>
              </a:lnSpc>
              <a:spcBef>
                <a:spcPts val="0"/>
              </a:spcBef>
              <a:spcAft>
                <a:spcPts val="0"/>
              </a:spcAft>
              <a:buClr>
                <a:srgbClr val="888888"/>
              </a:buClr>
              <a:buSzPts val="1800"/>
              <a:buFont typeface="Asap Condensed"/>
              <a:buChar char="○"/>
            </a:pPr>
            <a:r>
              <a:rPr lang="en" sz="1800">
                <a:solidFill>
                  <a:srgbClr val="888888"/>
                </a:solidFill>
                <a:latin typeface="Asap Condensed"/>
                <a:ea typeface="Asap Condensed"/>
                <a:cs typeface="Asap Condensed"/>
                <a:sym typeface="Asap Condensed"/>
              </a:rPr>
              <a:t>Sub bullet</a:t>
            </a:r>
            <a:endParaRPr sz="1800">
              <a:solidFill>
                <a:srgbClr val="888888"/>
              </a:solidFill>
              <a:latin typeface="Asap Condensed"/>
              <a:ea typeface="Asap Condensed"/>
              <a:cs typeface="Asap Condensed"/>
              <a:sym typeface="Asap Condensed"/>
            </a:endParaRPr>
          </a:p>
          <a:p>
            <a:pPr indent="-342900" lvl="2" marL="1371600" marR="0" rtl="0" algn="l">
              <a:lnSpc>
                <a:spcPct val="115000"/>
              </a:lnSpc>
              <a:spcBef>
                <a:spcPts val="0"/>
              </a:spcBef>
              <a:spcAft>
                <a:spcPts val="0"/>
              </a:spcAft>
              <a:buClr>
                <a:srgbClr val="888888"/>
              </a:buClr>
              <a:buSzPts val="1800"/>
              <a:buFont typeface="Asap Condensed"/>
              <a:buChar char="■"/>
            </a:pPr>
            <a:r>
              <a:rPr lang="en" sz="1800">
                <a:solidFill>
                  <a:srgbClr val="888888"/>
                </a:solidFill>
                <a:latin typeface="Asap Condensed"/>
                <a:ea typeface="Asap Condensed"/>
                <a:cs typeface="Asap Condensed"/>
                <a:sym typeface="Asap Condensed"/>
              </a:rPr>
              <a:t>Third level bullet</a:t>
            </a:r>
            <a:endParaRPr sz="1800">
              <a:solidFill>
                <a:srgbClr val="888888"/>
              </a:solidFill>
              <a:latin typeface="Asap Condensed"/>
              <a:ea typeface="Asap Condensed"/>
              <a:cs typeface="Asap Condensed"/>
              <a:sym typeface="Asap Condensed"/>
            </a:endParaRPr>
          </a:p>
          <a:p>
            <a:pPr indent="-342900" lvl="0" marL="457200" marR="0" rtl="0" algn="l">
              <a:lnSpc>
                <a:spcPct val="115000"/>
              </a:lnSpc>
              <a:spcBef>
                <a:spcPts val="0"/>
              </a:spcBef>
              <a:spcAft>
                <a:spcPts val="0"/>
              </a:spcAft>
              <a:buClr>
                <a:srgbClr val="888888"/>
              </a:buClr>
              <a:buSzPts val="1800"/>
              <a:buFont typeface="Asap Condensed"/>
              <a:buChar char="●"/>
            </a:pPr>
            <a:r>
              <a:rPr lang="en" sz="1800">
                <a:solidFill>
                  <a:srgbClr val="888888"/>
                </a:solidFill>
                <a:latin typeface="Asap Condensed"/>
                <a:ea typeface="Asap Condensed"/>
                <a:cs typeface="Asap Condensed"/>
                <a:sym typeface="Asap Condensed"/>
              </a:rPr>
              <a:t>An update on our work every six months in the form of a webinar or call.</a:t>
            </a:r>
            <a:endParaRPr sz="1800">
              <a:solidFill>
                <a:srgbClr val="888888"/>
              </a:solidFill>
              <a:latin typeface="Asap Condensed"/>
              <a:ea typeface="Asap Condensed"/>
              <a:cs typeface="Asap Condensed"/>
              <a:sym typeface="Asap Condensed"/>
            </a:endParaRPr>
          </a:p>
          <a:p>
            <a:pPr indent="-342900" lvl="0" marL="457200" marR="0" rtl="0" algn="l">
              <a:lnSpc>
                <a:spcPct val="115000"/>
              </a:lnSpc>
              <a:spcBef>
                <a:spcPts val="0"/>
              </a:spcBef>
              <a:spcAft>
                <a:spcPts val="0"/>
              </a:spcAft>
              <a:buClr>
                <a:srgbClr val="888888"/>
              </a:buClr>
              <a:buSzPts val="1800"/>
              <a:buFont typeface="Asap Condensed"/>
              <a:buChar char="●"/>
            </a:pPr>
            <a:r>
              <a:rPr lang="en" sz="1800">
                <a:solidFill>
                  <a:srgbClr val="888888"/>
                </a:solidFill>
                <a:latin typeface="Asap Condensed"/>
                <a:ea typeface="Asap Condensed"/>
                <a:cs typeface="Asap Condensed"/>
                <a:sym typeface="Asap Condensed"/>
              </a:rPr>
              <a:t>Availability of a CS team member to engage corporation staff in-person.</a:t>
            </a:r>
            <a:endParaRPr sz="1800">
              <a:solidFill>
                <a:srgbClr val="888888"/>
              </a:solidFill>
              <a:latin typeface="Asap Condensed"/>
              <a:ea typeface="Asap Condensed"/>
              <a:cs typeface="Asap Condensed"/>
              <a:sym typeface="Asap Condensed"/>
            </a:endParaRPr>
          </a:p>
          <a:p>
            <a:pPr indent="-342900" lvl="0" marL="457200" marR="0" rtl="0" algn="l">
              <a:lnSpc>
                <a:spcPct val="115000"/>
              </a:lnSpc>
              <a:spcBef>
                <a:spcPts val="0"/>
              </a:spcBef>
              <a:spcAft>
                <a:spcPts val="0"/>
              </a:spcAft>
              <a:buClr>
                <a:srgbClr val="888888"/>
              </a:buClr>
              <a:buSzPts val="1800"/>
              <a:buFont typeface="Asap Condensed"/>
              <a:buChar char="●"/>
            </a:pPr>
            <a:r>
              <a:rPr lang="en" sz="1800">
                <a:solidFill>
                  <a:srgbClr val="888888"/>
                </a:solidFill>
                <a:latin typeface="Asap Condensed"/>
                <a:ea typeface="Asap Condensed"/>
                <a:cs typeface="Asap Condensed"/>
                <a:sym typeface="Asap Condensed"/>
              </a:rPr>
              <a:t>Acknowledgement in annual report.</a:t>
            </a:r>
            <a:endParaRPr sz="1800">
              <a:solidFill>
                <a:srgbClr val="888888"/>
              </a:solidFill>
              <a:latin typeface="Asap Condensed"/>
              <a:ea typeface="Asap Condensed"/>
              <a:cs typeface="Asap Condensed"/>
              <a:sym typeface="Asap Condensed"/>
            </a:endParaRPr>
          </a:p>
        </p:txBody>
      </p:sp>
      <p:sp>
        <p:nvSpPr>
          <p:cNvPr id="49" name="Google Shape;49;p9"/>
          <p:cNvSpPr txBox="1"/>
          <p:nvPr/>
        </p:nvSpPr>
        <p:spPr>
          <a:xfrm>
            <a:off x="379875" y="4591375"/>
            <a:ext cx="4399200" cy="49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chemeClr val="lt1"/>
                </a:solidFill>
                <a:latin typeface="Asap Condensed"/>
                <a:ea typeface="Asap Condensed"/>
                <a:cs typeface="Asap Condensed"/>
                <a:sym typeface="Asap Condensed"/>
              </a:rPr>
              <a:t>Built for Zero Learning Session 2025</a:t>
            </a:r>
            <a:endParaRPr b="1">
              <a:solidFill>
                <a:schemeClr val="lt1"/>
              </a:solidFill>
              <a:latin typeface="Asap Condensed"/>
              <a:ea typeface="Asap Condensed"/>
              <a:cs typeface="Asap Condensed"/>
              <a:sym typeface="Asap Condensed"/>
            </a:endParaRPr>
          </a:p>
        </p:txBody>
      </p:sp>
      <p:pic>
        <p:nvPicPr>
          <p:cNvPr id="50" name="Google Shape;50;p9" title="BuiltForZero_CS_logo_rgb_white.jpg"/>
          <p:cNvPicPr preferRelativeResize="0"/>
          <p:nvPr/>
        </p:nvPicPr>
        <p:blipFill>
          <a:blip r:embed="rId2">
            <a:alphaModFix/>
          </a:blip>
          <a:stretch>
            <a:fillRect/>
          </a:stretch>
        </p:blipFill>
        <p:spPr>
          <a:xfrm>
            <a:off x="8508600" y="4508100"/>
            <a:ext cx="635400" cy="635400"/>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ragraphs">
  <p:cSld name="SECTION_TITLE_AND_DESCRIPTION_1">
    <p:bg>
      <p:bgPr>
        <a:solidFill>
          <a:schemeClr val="lt1"/>
        </a:solidFill>
      </p:bgPr>
    </p:bg>
    <p:spTree>
      <p:nvGrpSpPr>
        <p:cNvPr id="51" name="Shape 51"/>
        <p:cNvGrpSpPr/>
        <p:nvPr/>
      </p:nvGrpSpPr>
      <p:grpSpPr>
        <a:xfrm>
          <a:off x="0" y="0"/>
          <a:ext cx="0" cy="0"/>
          <a:chOff x="0" y="0"/>
          <a:chExt cx="0" cy="0"/>
        </a:xfrm>
      </p:grpSpPr>
      <p:sp>
        <p:nvSpPr>
          <p:cNvPr id="52" name="Google Shape;52;p10"/>
          <p:cNvSpPr/>
          <p:nvPr/>
        </p:nvSpPr>
        <p:spPr>
          <a:xfrm>
            <a:off x="0" y="0"/>
            <a:ext cx="9152400" cy="567300"/>
          </a:xfrm>
          <a:prstGeom prst="rect">
            <a:avLst/>
          </a:prstGeom>
          <a:solidFill>
            <a:srgbClr val="9E9E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p10"/>
          <p:cNvSpPr txBox="1"/>
          <p:nvPr/>
        </p:nvSpPr>
        <p:spPr>
          <a:xfrm>
            <a:off x="329250" y="88325"/>
            <a:ext cx="8485500" cy="89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4000">
                <a:solidFill>
                  <a:srgbClr val="FFFFFF"/>
                </a:solidFill>
                <a:highlight>
                  <a:srgbClr val="A50A51"/>
                </a:highlight>
                <a:latin typeface="Asap Condensed"/>
                <a:ea typeface="Asap Condensed"/>
                <a:cs typeface="Asap Condensed"/>
                <a:sym typeface="Asap Condensed"/>
              </a:rPr>
              <a:t> Paragraphs insert title here</a:t>
            </a:r>
            <a:r>
              <a:rPr b="1" lang="en" sz="4000">
                <a:solidFill>
                  <a:srgbClr val="A50A51"/>
                </a:solidFill>
                <a:highlight>
                  <a:srgbClr val="A50A51"/>
                </a:highlight>
                <a:latin typeface="Asap Condensed"/>
                <a:ea typeface="Asap Condensed"/>
                <a:cs typeface="Asap Condensed"/>
                <a:sym typeface="Asap Condensed"/>
              </a:rPr>
              <a:t>.</a:t>
            </a:r>
            <a:endParaRPr b="1" sz="4000">
              <a:solidFill>
                <a:srgbClr val="A50A51"/>
              </a:solidFill>
              <a:highlight>
                <a:srgbClr val="A50A51"/>
              </a:highlight>
              <a:latin typeface="Asap Condensed"/>
              <a:ea typeface="Asap Condensed"/>
              <a:cs typeface="Asap Condensed"/>
              <a:sym typeface="Asap Condensed"/>
            </a:endParaRPr>
          </a:p>
        </p:txBody>
      </p:sp>
      <p:sp>
        <p:nvSpPr>
          <p:cNvPr id="54" name="Google Shape;54;p10"/>
          <p:cNvSpPr txBox="1"/>
          <p:nvPr/>
        </p:nvSpPr>
        <p:spPr>
          <a:xfrm>
            <a:off x="417050" y="1100075"/>
            <a:ext cx="6825000" cy="36465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None/>
            </a:pPr>
            <a:r>
              <a:rPr lang="en" sz="1800">
                <a:solidFill>
                  <a:srgbClr val="888888"/>
                </a:solidFill>
                <a:latin typeface="Asap Condensed"/>
                <a:ea typeface="Asap Condensed"/>
                <a:cs typeface="Asap Condensed"/>
                <a:sym typeface="Asap Condensed"/>
              </a:rPr>
              <a:t>Logo listed on our website for every year that they contribute At least one acknowledgment six months in the form of a webinar or call. Availability of a CS team member to engage corporation staff in-person. Acknowledgement in annual report.</a:t>
            </a:r>
            <a:endParaRPr sz="1800">
              <a:solidFill>
                <a:srgbClr val="888888"/>
              </a:solidFill>
              <a:latin typeface="Asap Condensed"/>
              <a:ea typeface="Asap Condensed"/>
              <a:cs typeface="Asap Condensed"/>
              <a:sym typeface="Asap Condensed"/>
            </a:endParaRPr>
          </a:p>
          <a:p>
            <a:pPr indent="0" lvl="0" marL="0" marR="0" rtl="0" algn="l">
              <a:lnSpc>
                <a:spcPct val="115000"/>
              </a:lnSpc>
              <a:spcBef>
                <a:spcPts val="0"/>
              </a:spcBef>
              <a:spcAft>
                <a:spcPts val="0"/>
              </a:spcAft>
              <a:buNone/>
            </a:pPr>
            <a:r>
              <a:t/>
            </a:r>
            <a:endParaRPr sz="1800">
              <a:solidFill>
                <a:srgbClr val="888888"/>
              </a:solidFill>
              <a:latin typeface="Asap Condensed"/>
              <a:ea typeface="Asap Condensed"/>
              <a:cs typeface="Asap Condensed"/>
              <a:sym typeface="Asap Condensed"/>
            </a:endParaRPr>
          </a:p>
          <a:p>
            <a:pPr indent="0" lvl="0" marL="0" rtl="0" algn="l">
              <a:lnSpc>
                <a:spcPct val="115000"/>
              </a:lnSpc>
              <a:spcBef>
                <a:spcPts val="0"/>
              </a:spcBef>
              <a:spcAft>
                <a:spcPts val="0"/>
              </a:spcAft>
              <a:buClr>
                <a:schemeClr val="dk1"/>
              </a:buClr>
              <a:buSzPts val="1100"/>
              <a:buFont typeface="Arial"/>
              <a:buNone/>
            </a:pPr>
            <a:r>
              <a:rPr lang="en" sz="1800">
                <a:solidFill>
                  <a:srgbClr val="888888"/>
                </a:solidFill>
                <a:latin typeface="Asap Condensed"/>
                <a:ea typeface="Asap Condensed"/>
                <a:cs typeface="Asap Condensed"/>
                <a:sym typeface="Asap Condensed"/>
              </a:rPr>
              <a:t>An update on our work every six months in the form of a webinar or call. Availability of a CS team member to engage corporation staff in-person. Acknowledgement in annual report. member to engage corporation staff in-person. Acknowledgement in annual report.</a:t>
            </a:r>
            <a:endParaRPr sz="1800">
              <a:solidFill>
                <a:srgbClr val="888888"/>
              </a:solidFill>
              <a:latin typeface="Asap Condensed"/>
              <a:ea typeface="Asap Condensed"/>
              <a:cs typeface="Asap Condensed"/>
              <a:sym typeface="Asap Condensed"/>
            </a:endParaRPr>
          </a:p>
        </p:txBody>
      </p:sp>
      <p:sp>
        <p:nvSpPr>
          <p:cNvPr id="55" name="Google Shape;55;p10"/>
          <p:cNvSpPr txBox="1"/>
          <p:nvPr/>
        </p:nvSpPr>
        <p:spPr>
          <a:xfrm>
            <a:off x="379875" y="4591375"/>
            <a:ext cx="4399200" cy="49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chemeClr val="lt1"/>
                </a:solidFill>
                <a:latin typeface="Asap Condensed"/>
                <a:ea typeface="Asap Condensed"/>
                <a:cs typeface="Asap Condensed"/>
                <a:sym typeface="Asap Condensed"/>
              </a:rPr>
              <a:t>Built for Zero Learning Session 2025</a:t>
            </a:r>
            <a:endParaRPr b="1">
              <a:solidFill>
                <a:schemeClr val="lt1"/>
              </a:solidFill>
              <a:latin typeface="Asap Condensed"/>
              <a:ea typeface="Asap Condensed"/>
              <a:cs typeface="Asap Condensed"/>
              <a:sym typeface="Asap Condensed"/>
            </a:endParaRPr>
          </a:p>
        </p:txBody>
      </p:sp>
      <p:pic>
        <p:nvPicPr>
          <p:cNvPr id="56" name="Google Shape;56;p10" title="BuiltForZero_CS_logo_rgb_white.jpg"/>
          <p:cNvPicPr preferRelativeResize="0"/>
          <p:nvPr/>
        </p:nvPicPr>
        <p:blipFill>
          <a:blip r:embed="rId2">
            <a:alphaModFix/>
          </a:blip>
          <a:stretch>
            <a:fillRect/>
          </a:stretch>
        </p:blipFill>
        <p:spPr>
          <a:xfrm>
            <a:off x="8508600" y="4508100"/>
            <a:ext cx="635400" cy="635400"/>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19.xml"/><Relationship Id="rId11" Type="http://schemas.openxmlformats.org/officeDocument/2006/relationships/slideLayout" Target="../slideLayouts/slideLayout10.xml"/><Relationship Id="rId22" Type="http://schemas.openxmlformats.org/officeDocument/2006/relationships/theme" Target="../theme/theme1.xml"/><Relationship Id="rId10" Type="http://schemas.openxmlformats.org/officeDocument/2006/relationships/slideLayout" Target="../slideLayouts/slideLayout9.xml"/><Relationship Id="rId21" Type="http://schemas.openxmlformats.org/officeDocument/2006/relationships/slideLayout" Target="../slideLayouts/slideLayout20.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 Type="http://schemas.openxmlformats.org/officeDocument/2006/relationships/image" Target="../media/image24.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15" Type="http://schemas.openxmlformats.org/officeDocument/2006/relationships/slideLayout" Target="../slideLayouts/slideLayout14.xml"/><Relationship Id="rId14" Type="http://schemas.openxmlformats.org/officeDocument/2006/relationships/slideLayout" Target="../slideLayouts/slideLayout13.xml"/><Relationship Id="rId17" Type="http://schemas.openxmlformats.org/officeDocument/2006/relationships/slideLayout" Target="../slideLayouts/slideLayout16.xml"/><Relationship Id="rId16" Type="http://schemas.openxmlformats.org/officeDocument/2006/relationships/slideLayout" Target="../slideLayouts/slideLayout15.xml"/><Relationship Id="rId5" Type="http://schemas.openxmlformats.org/officeDocument/2006/relationships/slideLayout" Target="../slideLayouts/slideLayout4.xml"/><Relationship Id="rId19" Type="http://schemas.openxmlformats.org/officeDocument/2006/relationships/slideLayout" Target="../slideLayouts/slideLayout18.xml"/><Relationship Id="rId6" Type="http://schemas.openxmlformats.org/officeDocument/2006/relationships/slideLayout" Target="../slideLayouts/slideLayout5.xml"/><Relationship Id="rId18" Type="http://schemas.openxmlformats.org/officeDocument/2006/relationships/slideLayout" Target="../slideLayouts/slideLayout17.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wiss-2">
    <p:bg>
      <p:bgPr>
        <a:solidFill>
          <a:srgbClr val="12B5EA"/>
        </a:solidFill>
      </p:bgPr>
    </p:bg>
    <p:spTree>
      <p:nvGrpSpPr>
        <p:cNvPr id="5" name="Shape 5"/>
        <p:cNvGrpSpPr/>
        <p:nvPr/>
      </p:nvGrpSpPr>
      <p:grpSpPr>
        <a:xfrm>
          <a:off x="0" y="0"/>
          <a:ext cx="0" cy="0"/>
          <a:chOff x="0" y="0"/>
          <a:chExt cx="0" cy="0"/>
        </a:xfrm>
      </p:grpSpPr>
      <p:sp>
        <p:nvSpPr>
          <p:cNvPr id="6" name="Google Shape;6;p1"/>
          <p:cNvSpPr txBox="1"/>
          <p:nvPr>
            <p:ph idx="1" type="body"/>
          </p:nvPr>
        </p:nvSpPr>
        <p:spPr>
          <a:xfrm>
            <a:off x="389600" y="1449600"/>
            <a:ext cx="8342100" cy="3148500"/>
          </a:xfrm>
          <a:prstGeom prst="rect">
            <a:avLst/>
          </a:prstGeom>
          <a:noFill/>
          <a:ln>
            <a:noFill/>
          </a:ln>
        </p:spPr>
        <p:txBody>
          <a:bodyPr anchorCtr="0" anchor="t" bIns="91425" lIns="91425" spcFirstLastPara="1" rIns="91425" wrap="square" tIns="91425">
            <a:noAutofit/>
          </a:bodyPr>
          <a:lstStyle>
            <a:lvl1pPr indent="-317500" lvl="0" marL="457200">
              <a:lnSpc>
                <a:spcPct val="115000"/>
              </a:lnSpc>
              <a:spcBef>
                <a:spcPts val="0"/>
              </a:spcBef>
              <a:spcAft>
                <a:spcPts val="0"/>
              </a:spcAft>
              <a:buClr>
                <a:srgbClr val="FFFFFF"/>
              </a:buClr>
              <a:buSzPts val="1400"/>
              <a:buFont typeface="Raleway"/>
              <a:buChar char="●"/>
              <a:defRPr>
                <a:solidFill>
                  <a:srgbClr val="FFFFFF"/>
                </a:solidFill>
                <a:latin typeface="Raleway"/>
                <a:ea typeface="Raleway"/>
                <a:cs typeface="Raleway"/>
                <a:sym typeface="Raleway"/>
              </a:defRPr>
            </a:lvl1pPr>
            <a:lvl2pPr indent="-304800" lvl="1" marL="914400">
              <a:lnSpc>
                <a:spcPct val="115000"/>
              </a:lnSpc>
              <a:spcBef>
                <a:spcPts val="1600"/>
              </a:spcBef>
              <a:spcAft>
                <a:spcPts val="0"/>
              </a:spcAft>
              <a:buClr>
                <a:srgbClr val="FFFFFF"/>
              </a:buClr>
              <a:buSzPts val="1200"/>
              <a:buFont typeface="Raleway"/>
              <a:buChar char="○"/>
              <a:defRPr sz="1200">
                <a:solidFill>
                  <a:srgbClr val="FFFFFF"/>
                </a:solidFill>
                <a:latin typeface="Raleway"/>
                <a:ea typeface="Raleway"/>
                <a:cs typeface="Raleway"/>
                <a:sym typeface="Raleway"/>
              </a:defRPr>
            </a:lvl2pPr>
            <a:lvl3pPr indent="-304800" lvl="2" marL="1371600">
              <a:lnSpc>
                <a:spcPct val="115000"/>
              </a:lnSpc>
              <a:spcBef>
                <a:spcPts val="1600"/>
              </a:spcBef>
              <a:spcAft>
                <a:spcPts val="0"/>
              </a:spcAft>
              <a:buClr>
                <a:srgbClr val="FFFFFF"/>
              </a:buClr>
              <a:buSzPts val="1200"/>
              <a:buFont typeface="Raleway"/>
              <a:buChar char="■"/>
              <a:defRPr sz="1200">
                <a:solidFill>
                  <a:srgbClr val="FFFFFF"/>
                </a:solidFill>
                <a:latin typeface="Raleway"/>
                <a:ea typeface="Raleway"/>
                <a:cs typeface="Raleway"/>
                <a:sym typeface="Raleway"/>
              </a:defRPr>
            </a:lvl3pPr>
            <a:lvl4pPr indent="-304800" lvl="3" marL="1828800">
              <a:lnSpc>
                <a:spcPct val="115000"/>
              </a:lnSpc>
              <a:spcBef>
                <a:spcPts val="1600"/>
              </a:spcBef>
              <a:spcAft>
                <a:spcPts val="0"/>
              </a:spcAft>
              <a:buClr>
                <a:srgbClr val="FFFFFF"/>
              </a:buClr>
              <a:buSzPts val="1200"/>
              <a:buFont typeface="Raleway"/>
              <a:buChar char="●"/>
              <a:defRPr sz="1200">
                <a:solidFill>
                  <a:srgbClr val="FFFFFF"/>
                </a:solidFill>
                <a:latin typeface="Raleway"/>
                <a:ea typeface="Raleway"/>
                <a:cs typeface="Raleway"/>
                <a:sym typeface="Raleway"/>
              </a:defRPr>
            </a:lvl4pPr>
            <a:lvl5pPr indent="-304800" lvl="4" marL="2286000">
              <a:lnSpc>
                <a:spcPct val="115000"/>
              </a:lnSpc>
              <a:spcBef>
                <a:spcPts val="1600"/>
              </a:spcBef>
              <a:spcAft>
                <a:spcPts val="0"/>
              </a:spcAft>
              <a:buClr>
                <a:srgbClr val="FFFFFF"/>
              </a:buClr>
              <a:buSzPts val="1200"/>
              <a:buFont typeface="Raleway"/>
              <a:buChar char="○"/>
              <a:defRPr sz="1200">
                <a:solidFill>
                  <a:srgbClr val="FFFFFF"/>
                </a:solidFill>
                <a:latin typeface="Raleway"/>
                <a:ea typeface="Raleway"/>
                <a:cs typeface="Raleway"/>
                <a:sym typeface="Raleway"/>
              </a:defRPr>
            </a:lvl5pPr>
            <a:lvl6pPr indent="-304800" lvl="5" marL="2743200">
              <a:lnSpc>
                <a:spcPct val="115000"/>
              </a:lnSpc>
              <a:spcBef>
                <a:spcPts val="1600"/>
              </a:spcBef>
              <a:spcAft>
                <a:spcPts val="0"/>
              </a:spcAft>
              <a:buClr>
                <a:srgbClr val="FFFFFF"/>
              </a:buClr>
              <a:buSzPts val="1200"/>
              <a:buFont typeface="Raleway"/>
              <a:buChar char="■"/>
              <a:defRPr sz="1200">
                <a:solidFill>
                  <a:srgbClr val="FFFFFF"/>
                </a:solidFill>
                <a:latin typeface="Raleway"/>
                <a:ea typeface="Raleway"/>
                <a:cs typeface="Raleway"/>
                <a:sym typeface="Raleway"/>
              </a:defRPr>
            </a:lvl6pPr>
            <a:lvl7pPr indent="-304800" lvl="6" marL="3200400">
              <a:lnSpc>
                <a:spcPct val="115000"/>
              </a:lnSpc>
              <a:spcBef>
                <a:spcPts val="1600"/>
              </a:spcBef>
              <a:spcAft>
                <a:spcPts val="0"/>
              </a:spcAft>
              <a:buClr>
                <a:srgbClr val="FFFFFF"/>
              </a:buClr>
              <a:buSzPts val="1200"/>
              <a:buFont typeface="Raleway"/>
              <a:buChar char="●"/>
              <a:defRPr sz="1200">
                <a:solidFill>
                  <a:srgbClr val="FFFFFF"/>
                </a:solidFill>
                <a:latin typeface="Raleway"/>
                <a:ea typeface="Raleway"/>
                <a:cs typeface="Raleway"/>
                <a:sym typeface="Raleway"/>
              </a:defRPr>
            </a:lvl7pPr>
            <a:lvl8pPr indent="-304800" lvl="7" marL="3657600">
              <a:lnSpc>
                <a:spcPct val="115000"/>
              </a:lnSpc>
              <a:spcBef>
                <a:spcPts val="1600"/>
              </a:spcBef>
              <a:spcAft>
                <a:spcPts val="0"/>
              </a:spcAft>
              <a:buClr>
                <a:srgbClr val="FFFFFF"/>
              </a:buClr>
              <a:buSzPts val="1200"/>
              <a:buFont typeface="Raleway"/>
              <a:buChar char="○"/>
              <a:defRPr sz="1200">
                <a:solidFill>
                  <a:srgbClr val="FFFFFF"/>
                </a:solidFill>
                <a:latin typeface="Raleway"/>
                <a:ea typeface="Raleway"/>
                <a:cs typeface="Raleway"/>
                <a:sym typeface="Raleway"/>
              </a:defRPr>
            </a:lvl8pPr>
            <a:lvl9pPr indent="-304800" lvl="8" marL="4114800">
              <a:lnSpc>
                <a:spcPct val="115000"/>
              </a:lnSpc>
              <a:spcBef>
                <a:spcPts val="1600"/>
              </a:spcBef>
              <a:spcAft>
                <a:spcPts val="1600"/>
              </a:spcAft>
              <a:buClr>
                <a:srgbClr val="FFFFFF"/>
              </a:buClr>
              <a:buSzPts val="1200"/>
              <a:buFont typeface="Raleway"/>
              <a:buChar char="■"/>
              <a:defRPr sz="1200">
                <a:solidFill>
                  <a:srgbClr val="FFFFFF"/>
                </a:solidFill>
                <a:latin typeface="Raleway"/>
                <a:ea typeface="Raleway"/>
                <a:cs typeface="Raleway"/>
                <a:sym typeface="Raleway"/>
              </a:defRPr>
            </a:lvl9pPr>
          </a:lstStyle>
          <a:p/>
        </p:txBody>
      </p:sp>
      <p:sp>
        <p:nvSpPr>
          <p:cNvPr id="7" name="Google Shape;7;p1"/>
          <p:cNvSpPr txBox="1"/>
          <p:nvPr>
            <p:ph type="title"/>
          </p:nvPr>
        </p:nvSpPr>
        <p:spPr>
          <a:xfrm>
            <a:off x="379875" y="209600"/>
            <a:ext cx="8342100" cy="6354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rgbClr val="FFFFFF"/>
              </a:buClr>
              <a:buSzPts val="3200"/>
              <a:buFont typeface="Raleway Light"/>
              <a:buNone/>
              <a:defRPr sz="3200">
                <a:solidFill>
                  <a:srgbClr val="FFFFFF"/>
                </a:solidFill>
                <a:latin typeface="Raleway Light"/>
                <a:ea typeface="Raleway Light"/>
                <a:cs typeface="Raleway Light"/>
                <a:sym typeface="Raleway Light"/>
              </a:defRPr>
            </a:lvl1pPr>
            <a:lvl2pPr lvl="1" rtl="0">
              <a:spcBef>
                <a:spcPts val="0"/>
              </a:spcBef>
              <a:spcAft>
                <a:spcPts val="0"/>
              </a:spcAft>
              <a:buClr>
                <a:srgbClr val="FFFFFF"/>
              </a:buClr>
              <a:buSzPts val="3000"/>
              <a:buFont typeface="Raleway"/>
              <a:buNone/>
              <a:defRPr b="1" sz="3000">
                <a:solidFill>
                  <a:srgbClr val="FFFFFF"/>
                </a:solidFill>
                <a:latin typeface="Raleway"/>
                <a:ea typeface="Raleway"/>
                <a:cs typeface="Raleway"/>
                <a:sym typeface="Raleway"/>
              </a:defRPr>
            </a:lvl2pPr>
            <a:lvl3pPr lvl="2" rtl="0">
              <a:spcBef>
                <a:spcPts val="0"/>
              </a:spcBef>
              <a:spcAft>
                <a:spcPts val="0"/>
              </a:spcAft>
              <a:buClr>
                <a:srgbClr val="FFFFFF"/>
              </a:buClr>
              <a:buSzPts val="3000"/>
              <a:buFont typeface="Raleway"/>
              <a:buNone/>
              <a:defRPr b="1" sz="3000">
                <a:solidFill>
                  <a:srgbClr val="FFFFFF"/>
                </a:solidFill>
                <a:latin typeface="Raleway"/>
                <a:ea typeface="Raleway"/>
                <a:cs typeface="Raleway"/>
                <a:sym typeface="Raleway"/>
              </a:defRPr>
            </a:lvl3pPr>
            <a:lvl4pPr lvl="3" rtl="0">
              <a:spcBef>
                <a:spcPts val="0"/>
              </a:spcBef>
              <a:spcAft>
                <a:spcPts val="0"/>
              </a:spcAft>
              <a:buClr>
                <a:srgbClr val="FFFFFF"/>
              </a:buClr>
              <a:buSzPts val="3000"/>
              <a:buFont typeface="Raleway"/>
              <a:buNone/>
              <a:defRPr b="1" sz="3000">
                <a:solidFill>
                  <a:srgbClr val="FFFFFF"/>
                </a:solidFill>
                <a:latin typeface="Raleway"/>
                <a:ea typeface="Raleway"/>
                <a:cs typeface="Raleway"/>
                <a:sym typeface="Raleway"/>
              </a:defRPr>
            </a:lvl4pPr>
            <a:lvl5pPr lvl="4" rtl="0">
              <a:spcBef>
                <a:spcPts val="0"/>
              </a:spcBef>
              <a:spcAft>
                <a:spcPts val="0"/>
              </a:spcAft>
              <a:buClr>
                <a:srgbClr val="FFFFFF"/>
              </a:buClr>
              <a:buSzPts val="3000"/>
              <a:buFont typeface="Raleway"/>
              <a:buNone/>
              <a:defRPr b="1" sz="3000">
                <a:solidFill>
                  <a:srgbClr val="FFFFFF"/>
                </a:solidFill>
                <a:latin typeface="Raleway"/>
                <a:ea typeface="Raleway"/>
                <a:cs typeface="Raleway"/>
                <a:sym typeface="Raleway"/>
              </a:defRPr>
            </a:lvl5pPr>
            <a:lvl6pPr lvl="5" rtl="0">
              <a:spcBef>
                <a:spcPts val="0"/>
              </a:spcBef>
              <a:spcAft>
                <a:spcPts val="0"/>
              </a:spcAft>
              <a:buClr>
                <a:srgbClr val="FFFFFF"/>
              </a:buClr>
              <a:buSzPts val="3000"/>
              <a:buFont typeface="Raleway"/>
              <a:buNone/>
              <a:defRPr b="1" sz="3000">
                <a:solidFill>
                  <a:srgbClr val="FFFFFF"/>
                </a:solidFill>
                <a:latin typeface="Raleway"/>
                <a:ea typeface="Raleway"/>
                <a:cs typeface="Raleway"/>
                <a:sym typeface="Raleway"/>
              </a:defRPr>
            </a:lvl6pPr>
            <a:lvl7pPr lvl="6" rtl="0">
              <a:spcBef>
                <a:spcPts val="0"/>
              </a:spcBef>
              <a:spcAft>
                <a:spcPts val="0"/>
              </a:spcAft>
              <a:buClr>
                <a:srgbClr val="FFFFFF"/>
              </a:buClr>
              <a:buSzPts val="3000"/>
              <a:buFont typeface="Raleway"/>
              <a:buNone/>
              <a:defRPr b="1" sz="3000">
                <a:solidFill>
                  <a:srgbClr val="FFFFFF"/>
                </a:solidFill>
                <a:latin typeface="Raleway"/>
                <a:ea typeface="Raleway"/>
                <a:cs typeface="Raleway"/>
                <a:sym typeface="Raleway"/>
              </a:defRPr>
            </a:lvl7pPr>
            <a:lvl8pPr lvl="7" rtl="0">
              <a:spcBef>
                <a:spcPts val="0"/>
              </a:spcBef>
              <a:spcAft>
                <a:spcPts val="0"/>
              </a:spcAft>
              <a:buClr>
                <a:srgbClr val="FFFFFF"/>
              </a:buClr>
              <a:buSzPts val="3000"/>
              <a:buFont typeface="Raleway"/>
              <a:buNone/>
              <a:defRPr b="1" sz="3000">
                <a:solidFill>
                  <a:srgbClr val="FFFFFF"/>
                </a:solidFill>
                <a:latin typeface="Raleway"/>
                <a:ea typeface="Raleway"/>
                <a:cs typeface="Raleway"/>
                <a:sym typeface="Raleway"/>
              </a:defRPr>
            </a:lvl8pPr>
            <a:lvl9pPr lvl="8" rtl="0">
              <a:spcBef>
                <a:spcPts val="0"/>
              </a:spcBef>
              <a:spcAft>
                <a:spcPts val="0"/>
              </a:spcAft>
              <a:buClr>
                <a:srgbClr val="FFFFFF"/>
              </a:buClr>
              <a:buSzPts val="3000"/>
              <a:buFont typeface="Raleway"/>
              <a:buNone/>
              <a:defRPr b="1" sz="3000">
                <a:solidFill>
                  <a:srgbClr val="FFFFFF"/>
                </a:solidFill>
                <a:latin typeface="Raleway"/>
                <a:ea typeface="Raleway"/>
                <a:cs typeface="Raleway"/>
                <a:sym typeface="Raleway"/>
              </a:defRPr>
            </a:lvl9pPr>
          </a:lstStyle>
          <a:p/>
        </p:txBody>
      </p:sp>
      <p:pic>
        <p:nvPicPr>
          <p:cNvPr id="8" name="Google Shape;8;p1" title="Background (5).png"/>
          <p:cNvPicPr preferRelativeResize="0"/>
          <p:nvPr/>
        </p:nvPicPr>
        <p:blipFill>
          <a:blip r:embed="rId1">
            <a:alphaModFix/>
          </a:blip>
          <a:stretch>
            <a:fillRect/>
          </a:stretch>
        </p:blipFill>
        <p:spPr>
          <a:xfrm>
            <a:off x="0" y="0"/>
            <a:ext cx="9144000" cy="5143500"/>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 id="2147483667" r:id="rId2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4.png"/><Relationship Id="rId4" Type="http://schemas.openxmlformats.org/officeDocument/2006/relationships/image" Target="../media/image2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0.xml"/><Relationship Id="rId3" Type="http://schemas.openxmlformats.org/officeDocument/2006/relationships/image" Target="../media/image2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1.xml"/><Relationship Id="rId3" Type="http://schemas.openxmlformats.org/officeDocument/2006/relationships/image" Target="../media/image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3.xml"/><Relationship Id="rId3" Type="http://schemas.openxmlformats.org/officeDocument/2006/relationships/image" Target="../media/image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4.xml"/><Relationship Id="rId3" Type="http://schemas.openxmlformats.org/officeDocument/2006/relationships/image" Target="../media/image1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5.xml"/><Relationship Id="rId3" Type="http://schemas.openxmlformats.org/officeDocument/2006/relationships/image" Target="../media/image1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6.xml"/><Relationship Id="rId3" Type="http://schemas.openxmlformats.org/officeDocument/2006/relationships/image" Target="../media/image1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7.xml"/><Relationship Id="rId3" Type="http://schemas.openxmlformats.org/officeDocument/2006/relationships/image" Target="../media/image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8.xml"/><Relationship Id="rId3" Type="http://schemas.openxmlformats.org/officeDocument/2006/relationships/image" Target="../media/image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xml"/><Relationship Id="rId3" Type="http://schemas.openxmlformats.org/officeDocument/2006/relationships/image" Target="../media/image2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2.xml"/><Relationship Id="rId3" Type="http://schemas.openxmlformats.org/officeDocument/2006/relationships/image" Target="../media/image1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3.xml"/><Relationship Id="rId3" Type="http://schemas.openxmlformats.org/officeDocument/2006/relationships/image" Target="../media/image1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4.xml"/><Relationship Id="rId3" Type="http://schemas.openxmlformats.org/officeDocument/2006/relationships/image" Target="../media/image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5.xml"/><Relationship Id="rId3" Type="http://schemas.openxmlformats.org/officeDocument/2006/relationships/image" Target="../media/image1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6.xml"/><Relationship Id="rId3" Type="http://schemas.openxmlformats.org/officeDocument/2006/relationships/image" Target="../media/image2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xml"/><Relationship Id="rId3" Type="http://schemas.openxmlformats.org/officeDocument/2006/relationships/image" Target="../media/image1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xml"/><Relationship Id="rId3" Type="http://schemas.openxmlformats.org/officeDocument/2006/relationships/image" Target="../media/image1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xml"/><Relationship Id="rId3" Type="http://schemas.openxmlformats.org/officeDocument/2006/relationships/image" Target="../media/image1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8.xml"/><Relationship Id="rId3" Type="http://schemas.openxmlformats.org/officeDocument/2006/relationships/image" Target="../media/image1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9.xml"/><Relationship Id="rId3"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50A51"/>
        </a:solidFill>
      </p:bgPr>
    </p:bg>
    <p:spTree>
      <p:nvGrpSpPr>
        <p:cNvPr id="138" name="Shape 138"/>
        <p:cNvGrpSpPr/>
        <p:nvPr/>
      </p:nvGrpSpPr>
      <p:grpSpPr>
        <a:xfrm>
          <a:off x="0" y="0"/>
          <a:ext cx="0" cy="0"/>
          <a:chOff x="0" y="0"/>
          <a:chExt cx="0" cy="0"/>
        </a:xfrm>
      </p:grpSpPr>
      <p:pic>
        <p:nvPicPr>
          <p:cNvPr id="139" name="Google Shape;139;p22" title="Screen Shot 2025-08-07 at 4.22.35 AM.png"/>
          <p:cNvPicPr preferRelativeResize="0"/>
          <p:nvPr/>
        </p:nvPicPr>
        <p:blipFill rotWithShape="1">
          <a:blip r:embed="rId3">
            <a:alphaModFix/>
          </a:blip>
          <a:srcRect b="0" l="3372" r="0" t="14733"/>
          <a:stretch/>
        </p:blipFill>
        <p:spPr>
          <a:xfrm>
            <a:off x="0" y="0"/>
            <a:ext cx="9144003" cy="4514725"/>
          </a:xfrm>
          <a:prstGeom prst="rect">
            <a:avLst/>
          </a:prstGeom>
          <a:noFill/>
          <a:ln>
            <a:noFill/>
          </a:ln>
        </p:spPr>
      </p:pic>
      <p:sp>
        <p:nvSpPr>
          <p:cNvPr id="140" name="Google Shape;140;p22"/>
          <p:cNvSpPr txBox="1"/>
          <p:nvPr>
            <p:ph type="title"/>
          </p:nvPr>
        </p:nvSpPr>
        <p:spPr>
          <a:xfrm>
            <a:off x="400950" y="2666350"/>
            <a:ext cx="8342100" cy="635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4000">
                <a:solidFill>
                  <a:schemeClr val="lt1"/>
                </a:solidFill>
                <a:highlight>
                  <a:srgbClr val="A50A51"/>
                </a:highlight>
                <a:latin typeface="Raleway ExtraBold"/>
                <a:ea typeface="Raleway ExtraBold"/>
                <a:cs typeface="Raleway ExtraBold"/>
                <a:sym typeface="Raleway ExtraBold"/>
              </a:rPr>
              <a:t>CoC Financial and Scenario      Planning in Uncertain Times</a:t>
            </a:r>
            <a:br>
              <a:rPr lang="en" sz="4000">
                <a:solidFill>
                  <a:schemeClr val="lt1"/>
                </a:solidFill>
                <a:highlight>
                  <a:srgbClr val="A50A51"/>
                </a:highlight>
                <a:latin typeface="Raleway ExtraBold"/>
                <a:ea typeface="Raleway ExtraBold"/>
                <a:cs typeface="Raleway ExtraBold"/>
                <a:sym typeface="Raleway ExtraBold"/>
              </a:rPr>
            </a:br>
            <a:r>
              <a:rPr lang="en" sz="4000">
                <a:solidFill>
                  <a:schemeClr val="lt1"/>
                </a:solidFill>
                <a:highlight>
                  <a:srgbClr val="A50A51"/>
                </a:highlight>
              </a:rPr>
              <a:t> </a:t>
            </a:r>
            <a:endParaRPr sz="4000">
              <a:solidFill>
                <a:schemeClr val="lt1"/>
              </a:solidFill>
              <a:highlight>
                <a:srgbClr val="A50A51"/>
              </a:highlight>
              <a:latin typeface="Raleway ExtraBold"/>
              <a:ea typeface="Raleway ExtraBold"/>
              <a:cs typeface="Raleway ExtraBold"/>
              <a:sym typeface="Raleway ExtraBold"/>
            </a:endParaRPr>
          </a:p>
        </p:txBody>
      </p:sp>
      <p:sp>
        <p:nvSpPr>
          <p:cNvPr id="141" name="Google Shape;141;p22"/>
          <p:cNvSpPr/>
          <p:nvPr/>
        </p:nvSpPr>
        <p:spPr>
          <a:xfrm>
            <a:off x="0" y="2379100"/>
            <a:ext cx="430500" cy="1209900"/>
          </a:xfrm>
          <a:prstGeom prst="rect">
            <a:avLst/>
          </a:prstGeom>
          <a:solidFill>
            <a:srgbClr val="A50A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50A51"/>
              </a:solidFill>
            </a:endParaRPr>
          </a:p>
        </p:txBody>
      </p:sp>
      <p:pic>
        <p:nvPicPr>
          <p:cNvPr id="142" name="Google Shape;142;p22" title="BFZ Learning Session 2025 (2).png"/>
          <p:cNvPicPr preferRelativeResize="0"/>
          <p:nvPr/>
        </p:nvPicPr>
        <p:blipFill rotWithShape="1">
          <a:blip r:embed="rId4">
            <a:alphaModFix/>
          </a:blip>
          <a:srcRect b="17754" l="67079" r="19904" t="53135"/>
          <a:stretch/>
        </p:blipFill>
        <p:spPr>
          <a:xfrm>
            <a:off x="8157600" y="257437"/>
            <a:ext cx="720050" cy="907276"/>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sp>
        <p:nvSpPr>
          <p:cNvPr id="208" name="Google Shape;208;p31"/>
          <p:cNvSpPr txBox="1"/>
          <p:nvPr>
            <p:ph type="title"/>
          </p:nvPr>
        </p:nvSpPr>
        <p:spPr>
          <a:xfrm>
            <a:off x="379875" y="271150"/>
            <a:ext cx="8342100" cy="635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p31"/>
          <p:cNvSpPr txBox="1"/>
          <p:nvPr>
            <p:ph idx="1" type="subTitle"/>
          </p:nvPr>
        </p:nvSpPr>
        <p:spPr>
          <a:xfrm>
            <a:off x="379875" y="793325"/>
            <a:ext cx="6464400" cy="393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0" name="Google Shape;210;p31"/>
          <p:cNvSpPr txBox="1"/>
          <p:nvPr>
            <p:ph idx="2" type="body"/>
          </p:nvPr>
        </p:nvSpPr>
        <p:spPr>
          <a:xfrm>
            <a:off x="379875" y="1452450"/>
            <a:ext cx="8342100" cy="30405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211" name="Google Shape;211;p31"/>
          <p:cNvPicPr preferRelativeResize="0"/>
          <p:nvPr/>
        </p:nvPicPr>
        <p:blipFill>
          <a:blip r:embed="rId3">
            <a:alphaModFix/>
          </a:blip>
          <a:stretch>
            <a:fillRect/>
          </a:stretch>
        </p:blipFill>
        <p:spPr>
          <a:xfrm>
            <a:off x="76200" y="63500"/>
            <a:ext cx="9046724" cy="442944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 name="Shape 215"/>
        <p:cNvGrpSpPr/>
        <p:nvPr/>
      </p:nvGrpSpPr>
      <p:grpSpPr>
        <a:xfrm>
          <a:off x="0" y="0"/>
          <a:ext cx="0" cy="0"/>
          <a:chOff x="0" y="0"/>
          <a:chExt cx="0" cy="0"/>
        </a:xfrm>
      </p:grpSpPr>
      <p:sp>
        <p:nvSpPr>
          <p:cNvPr id="216" name="Google Shape;216;p32"/>
          <p:cNvSpPr txBox="1"/>
          <p:nvPr>
            <p:ph type="title"/>
          </p:nvPr>
        </p:nvSpPr>
        <p:spPr>
          <a:xfrm>
            <a:off x="379875" y="271150"/>
            <a:ext cx="8342100" cy="635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p32"/>
          <p:cNvSpPr txBox="1"/>
          <p:nvPr>
            <p:ph idx="1" type="subTitle"/>
          </p:nvPr>
        </p:nvSpPr>
        <p:spPr>
          <a:xfrm>
            <a:off x="379875" y="793325"/>
            <a:ext cx="6464400" cy="393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p32"/>
          <p:cNvSpPr txBox="1"/>
          <p:nvPr>
            <p:ph idx="2" type="body"/>
          </p:nvPr>
        </p:nvSpPr>
        <p:spPr>
          <a:xfrm>
            <a:off x="379875" y="1452450"/>
            <a:ext cx="8342100" cy="30405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219" name="Google Shape;219;p32"/>
          <p:cNvPicPr preferRelativeResize="0"/>
          <p:nvPr/>
        </p:nvPicPr>
        <p:blipFill>
          <a:blip r:embed="rId3">
            <a:alphaModFix/>
          </a:blip>
          <a:stretch>
            <a:fillRect/>
          </a:stretch>
        </p:blipFill>
        <p:spPr>
          <a:xfrm>
            <a:off x="0" y="-54475"/>
            <a:ext cx="9017000" cy="4547426"/>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6AF15"/>
        </a:solidFill>
      </p:bgPr>
    </p:bg>
    <p:spTree>
      <p:nvGrpSpPr>
        <p:cNvPr id="223" name="Shape 223"/>
        <p:cNvGrpSpPr/>
        <p:nvPr/>
      </p:nvGrpSpPr>
      <p:grpSpPr>
        <a:xfrm>
          <a:off x="0" y="0"/>
          <a:ext cx="0" cy="0"/>
          <a:chOff x="0" y="0"/>
          <a:chExt cx="0" cy="0"/>
        </a:xfrm>
      </p:grpSpPr>
      <p:sp>
        <p:nvSpPr>
          <p:cNvPr id="224" name="Google Shape;224;p33"/>
          <p:cNvSpPr/>
          <p:nvPr/>
        </p:nvSpPr>
        <p:spPr>
          <a:xfrm>
            <a:off x="0" y="522875"/>
            <a:ext cx="9144000" cy="3971700"/>
          </a:xfrm>
          <a:prstGeom prst="rect">
            <a:avLst/>
          </a:prstGeom>
          <a:solidFill>
            <a:srgbClr val="C27B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C27BA0"/>
              </a:solidFill>
            </a:endParaRPr>
          </a:p>
        </p:txBody>
      </p:sp>
      <p:sp>
        <p:nvSpPr>
          <p:cNvPr id="225" name="Google Shape;225;p33"/>
          <p:cNvSpPr txBox="1"/>
          <p:nvPr/>
        </p:nvSpPr>
        <p:spPr>
          <a:xfrm>
            <a:off x="474900" y="2080424"/>
            <a:ext cx="1158600" cy="1060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7200">
                <a:solidFill>
                  <a:srgbClr val="A50A51"/>
                </a:solidFill>
                <a:latin typeface="Roboto Condensed Light"/>
                <a:ea typeface="Roboto Condensed Light"/>
                <a:cs typeface="Roboto Condensed Light"/>
                <a:sym typeface="Roboto Condensed Light"/>
              </a:rPr>
              <a:t>2</a:t>
            </a:r>
            <a:endParaRPr sz="7200">
              <a:solidFill>
                <a:srgbClr val="A50A51"/>
              </a:solidFill>
              <a:latin typeface="Roboto Condensed Light"/>
              <a:ea typeface="Roboto Condensed Light"/>
              <a:cs typeface="Roboto Condensed Light"/>
              <a:sym typeface="Roboto Condensed Light"/>
            </a:endParaRPr>
          </a:p>
        </p:txBody>
      </p:sp>
      <p:sp>
        <p:nvSpPr>
          <p:cNvPr id="226" name="Google Shape;226;p33"/>
          <p:cNvSpPr txBox="1"/>
          <p:nvPr/>
        </p:nvSpPr>
        <p:spPr>
          <a:xfrm>
            <a:off x="1778450" y="2404125"/>
            <a:ext cx="6924900" cy="635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4000">
                <a:solidFill>
                  <a:schemeClr val="lt1"/>
                </a:solidFill>
                <a:latin typeface="Raleway"/>
                <a:ea typeface="Raleway"/>
                <a:cs typeface="Raleway"/>
                <a:sym typeface="Raleway"/>
              </a:rPr>
              <a:t>Compliance with Regulations to Keep the Cash Flowing.</a:t>
            </a:r>
            <a:endParaRPr sz="5800">
              <a:solidFill>
                <a:schemeClr val="lt1"/>
              </a:solidFill>
              <a:latin typeface="Raleway Light"/>
              <a:ea typeface="Raleway Light"/>
              <a:cs typeface="Raleway Light"/>
              <a:sym typeface="Raleway Light"/>
            </a:endParaRPr>
          </a:p>
        </p:txBody>
      </p:sp>
      <p:sp>
        <p:nvSpPr>
          <p:cNvPr id="227" name="Google Shape;227;p33"/>
          <p:cNvSpPr txBox="1"/>
          <p:nvPr/>
        </p:nvSpPr>
        <p:spPr>
          <a:xfrm>
            <a:off x="406425" y="189375"/>
            <a:ext cx="8296800" cy="676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2400">
                <a:solidFill>
                  <a:srgbClr val="FFFFFF"/>
                </a:solidFill>
                <a:highlight>
                  <a:srgbClr val="A50A51"/>
                </a:highlight>
                <a:latin typeface="Raleway ExtraBold"/>
                <a:ea typeface="Raleway ExtraBold"/>
                <a:cs typeface="Raleway ExtraBold"/>
                <a:sym typeface="Raleway ExtraBold"/>
              </a:rPr>
              <a:t> CoC Financial and Scenario Planning</a:t>
            </a:r>
            <a:br>
              <a:rPr lang="en" sz="2400">
                <a:solidFill>
                  <a:srgbClr val="FFFFFF"/>
                </a:solidFill>
                <a:highlight>
                  <a:srgbClr val="A50A51"/>
                </a:highlight>
                <a:latin typeface="Raleway Light"/>
                <a:ea typeface="Raleway Light"/>
                <a:cs typeface="Raleway Light"/>
                <a:sym typeface="Raleway Light"/>
              </a:rPr>
            </a:br>
            <a:r>
              <a:rPr lang="en" sz="2400">
                <a:solidFill>
                  <a:srgbClr val="FFFFFF"/>
                </a:solidFill>
                <a:highlight>
                  <a:srgbClr val="A50A51"/>
                </a:highlight>
                <a:latin typeface="Raleway Light"/>
                <a:ea typeface="Raleway Light"/>
                <a:cs typeface="Raleway Light"/>
                <a:sym typeface="Raleway Light"/>
              </a:rPr>
              <a:t> </a:t>
            </a:r>
            <a:r>
              <a:rPr lang="en" sz="2400">
                <a:solidFill>
                  <a:srgbClr val="A50A51"/>
                </a:solidFill>
                <a:highlight>
                  <a:srgbClr val="A50A51"/>
                </a:highlight>
                <a:latin typeface="Raleway Light"/>
                <a:ea typeface="Raleway Light"/>
                <a:cs typeface="Raleway Light"/>
                <a:sym typeface="Raleway Light"/>
              </a:rPr>
              <a:t>,</a:t>
            </a:r>
            <a:endParaRPr sz="2400">
              <a:solidFill>
                <a:srgbClr val="A50A51"/>
              </a:solidFill>
              <a:highlight>
                <a:srgbClr val="A50A51"/>
              </a:highlight>
              <a:latin typeface="Raleway Light"/>
              <a:ea typeface="Raleway Light"/>
              <a:cs typeface="Raleway Light"/>
              <a:sym typeface="Raleway Light"/>
            </a:endParaRPr>
          </a:p>
        </p:txBody>
      </p:sp>
      <p:sp>
        <p:nvSpPr>
          <p:cNvPr id="228" name="Google Shape;228;p33"/>
          <p:cNvSpPr/>
          <p:nvPr/>
        </p:nvSpPr>
        <p:spPr>
          <a:xfrm>
            <a:off x="0" y="158250"/>
            <a:ext cx="474900" cy="736500"/>
          </a:xfrm>
          <a:prstGeom prst="rect">
            <a:avLst/>
          </a:prstGeom>
          <a:solidFill>
            <a:srgbClr val="A50A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558920"/>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50A51"/>
        </a:solidFill>
      </p:bgPr>
    </p:bg>
    <p:spTree>
      <p:nvGrpSpPr>
        <p:cNvPr id="232" name="Shape 232"/>
        <p:cNvGrpSpPr/>
        <p:nvPr/>
      </p:nvGrpSpPr>
      <p:grpSpPr>
        <a:xfrm>
          <a:off x="0" y="0"/>
          <a:ext cx="0" cy="0"/>
          <a:chOff x="0" y="0"/>
          <a:chExt cx="0" cy="0"/>
        </a:xfrm>
      </p:grpSpPr>
      <p:sp>
        <p:nvSpPr>
          <p:cNvPr id="233" name="Google Shape;233;p34"/>
          <p:cNvSpPr txBox="1"/>
          <p:nvPr>
            <p:ph type="title"/>
          </p:nvPr>
        </p:nvSpPr>
        <p:spPr>
          <a:xfrm>
            <a:off x="379875" y="271150"/>
            <a:ext cx="8342100" cy="635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p34"/>
          <p:cNvSpPr txBox="1"/>
          <p:nvPr>
            <p:ph idx="1" type="subTitle"/>
          </p:nvPr>
        </p:nvSpPr>
        <p:spPr>
          <a:xfrm>
            <a:off x="379875" y="793325"/>
            <a:ext cx="6464400" cy="393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p34"/>
          <p:cNvSpPr txBox="1"/>
          <p:nvPr>
            <p:ph idx="2" type="body"/>
          </p:nvPr>
        </p:nvSpPr>
        <p:spPr>
          <a:xfrm>
            <a:off x="379875" y="1452450"/>
            <a:ext cx="8342100" cy="30405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236" name="Google Shape;236;p34"/>
          <p:cNvPicPr preferRelativeResize="0"/>
          <p:nvPr/>
        </p:nvPicPr>
        <p:blipFill>
          <a:blip r:embed="rId3">
            <a:alphaModFix/>
          </a:blip>
          <a:stretch>
            <a:fillRect/>
          </a:stretch>
        </p:blipFill>
        <p:spPr>
          <a:xfrm>
            <a:off x="76200" y="198875"/>
            <a:ext cx="9067800" cy="4294076"/>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 name="Shape 240"/>
        <p:cNvGrpSpPr/>
        <p:nvPr/>
      </p:nvGrpSpPr>
      <p:grpSpPr>
        <a:xfrm>
          <a:off x="0" y="0"/>
          <a:ext cx="0" cy="0"/>
          <a:chOff x="0" y="0"/>
          <a:chExt cx="0" cy="0"/>
        </a:xfrm>
      </p:grpSpPr>
      <p:sp>
        <p:nvSpPr>
          <p:cNvPr id="241" name="Google Shape;241;p35"/>
          <p:cNvSpPr txBox="1"/>
          <p:nvPr>
            <p:ph type="title"/>
          </p:nvPr>
        </p:nvSpPr>
        <p:spPr>
          <a:xfrm>
            <a:off x="379875" y="271150"/>
            <a:ext cx="8342100" cy="635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p35"/>
          <p:cNvSpPr txBox="1"/>
          <p:nvPr>
            <p:ph idx="1" type="subTitle"/>
          </p:nvPr>
        </p:nvSpPr>
        <p:spPr>
          <a:xfrm>
            <a:off x="379875" y="793325"/>
            <a:ext cx="6464400" cy="393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p35"/>
          <p:cNvSpPr txBox="1"/>
          <p:nvPr>
            <p:ph idx="2" type="body"/>
          </p:nvPr>
        </p:nvSpPr>
        <p:spPr>
          <a:xfrm>
            <a:off x="379875" y="1452450"/>
            <a:ext cx="8342100" cy="30405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244" name="Google Shape;244;p35"/>
          <p:cNvPicPr preferRelativeResize="0"/>
          <p:nvPr/>
        </p:nvPicPr>
        <p:blipFill>
          <a:blip r:embed="rId3">
            <a:alphaModFix/>
          </a:blip>
          <a:stretch>
            <a:fillRect/>
          </a:stretch>
        </p:blipFill>
        <p:spPr>
          <a:xfrm>
            <a:off x="0" y="0"/>
            <a:ext cx="9144000" cy="4492951"/>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8" name="Shape 248"/>
        <p:cNvGrpSpPr/>
        <p:nvPr/>
      </p:nvGrpSpPr>
      <p:grpSpPr>
        <a:xfrm>
          <a:off x="0" y="0"/>
          <a:ext cx="0" cy="0"/>
          <a:chOff x="0" y="0"/>
          <a:chExt cx="0" cy="0"/>
        </a:xfrm>
      </p:grpSpPr>
      <p:sp>
        <p:nvSpPr>
          <p:cNvPr id="249" name="Google Shape;249;p36"/>
          <p:cNvSpPr txBox="1"/>
          <p:nvPr>
            <p:ph type="title"/>
          </p:nvPr>
        </p:nvSpPr>
        <p:spPr>
          <a:xfrm>
            <a:off x="379875" y="271150"/>
            <a:ext cx="8342100" cy="635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p36"/>
          <p:cNvSpPr txBox="1"/>
          <p:nvPr>
            <p:ph idx="1" type="subTitle"/>
          </p:nvPr>
        </p:nvSpPr>
        <p:spPr>
          <a:xfrm>
            <a:off x="379875" y="793325"/>
            <a:ext cx="6464400" cy="393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p36"/>
          <p:cNvSpPr txBox="1"/>
          <p:nvPr>
            <p:ph idx="2" type="body"/>
          </p:nvPr>
        </p:nvSpPr>
        <p:spPr>
          <a:xfrm>
            <a:off x="379875" y="1452450"/>
            <a:ext cx="8342100" cy="30405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252" name="Google Shape;252;p36"/>
          <p:cNvPicPr preferRelativeResize="0"/>
          <p:nvPr/>
        </p:nvPicPr>
        <p:blipFill>
          <a:blip r:embed="rId3">
            <a:alphaModFix/>
          </a:blip>
          <a:stretch>
            <a:fillRect/>
          </a:stretch>
        </p:blipFill>
        <p:spPr>
          <a:xfrm>
            <a:off x="0" y="63500"/>
            <a:ext cx="9144000" cy="44831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6" name="Shape 256"/>
        <p:cNvGrpSpPr/>
        <p:nvPr/>
      </p:nvGrpSpPr>
      <p:grpSpPr>
        <a:xfrm>
          <a:off x="0" y="0"/>
          <a:ext cx="0" cy="0"/>
          <a:chOff x="0" y="0"/>
          <a:chExt cx="0" cy="0"/>
        </a:xfrm>
      </p:grpSpPr>
      <p:sp>
        <p:nvSpPr>
          <p:cNvPr id="257" name="Google Shape;257;p37"/>
          <p:cNvSpPr txBox="1"/>
          <p:nvPr>
            <p:ph type="title"/>
          </p:nvPr>
        </p:nvSpPr>
        <p:spPr>
          <a:xfrm>
            <a:off x="379875" y="271150"/>
            <a:ext cx="8342100" cy="635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p37"/>
          <p:cNvSpPr txBox="1"/>
          <p:nvPr>
            <p:ph idx="1" type="subTitle"/>
          </p:nvPr>
        </p:nvSpPr>
        <p:spPr>
          <a:xfrm>
            <a:off x="379875" y="793325"/>
            <a:ext cx="6464400" cy="393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p37"/>
          <p:cNvSpPr txBox="1"/>
          <p:nvPr>
            <p:ph idx="2" type="body"/>
          </p:nvPr>
        </p:nvSpPr>
        <p:spPr>
          <a:xfrm>
            <a:off x="379875" y="1452450"/>
            <a:ext cx="8342100" cy="30405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260" name="Google Shape;260;p37"/>
          <p:cNvPicPr preferRelativeResize="0"/>
          <p:nvPr/>
        </p:nvPicPr>
        <p:blipFill>
          <a:blip r:embed="rId3">
            <a:alphaModFix/>
          </a:blip>
          <a:stretch>
            <a:fillRect/>
          </a:stretch>
        </p:blipFill>
        <p:spPr>
          <a:xfrm>
            <a:off x="0" y="215900"/>
            <a:ext cx="9144000" cy="4191001"/>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4" name="Shape 264"/>
        <p:cNvGrpSpPr/>
        <p:nvPr/>
      </p:nvGrpSpPr>
      <p:grpSpPr>
        <a:xfrm>
          <a:off x="0" y="0"/>
          <a:ext cx="0" cy="0"/>
          <a:chOff x="0" y="0"/>
          <a:chExt cx="0" cy="0"/>
        </a:xfrm>
      </p:grpSpPr>
      <p:sp>
        <p:nvSpPr>
          <p:cNvPr id="265" name="Google Shape;265;p38"/>
          <p:cNvSpPr txBox="1"/>
          <p:nvPr>
            <p:ph type="title"/>
          </p:nvPr>
        </p:nvSpPr>
        <p:spPr>
          <a:xfrm>
            <a:off x="379875" y="271150"/>
            <a:ext cx="8342100" cy="635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p38"/>
          <p:cNvSpPr txBox="1"/>
          <p:nvPr>
            <p:ph idx="1" type="subTitle"/>
          </p:nvPr>
        </p:nvSpPr>
        <p:spPr>
          <a:xfrm>
            <a:off x="379875" y="793325"/>
            <a:ext cx="6464400" cy="393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p38"/>
          <p:cNvSpPr txBox="1"/>
          <p:nvPr>
            <p:ph idx="2" type="body"/>
          </p:nvPr>
        </p:nvSpPr>
        <p:spPr>
          <a:xfrm>
            <a:off x="379875" y="1452450"/>
            <a:ext cx="8342100" cy="30405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268" name="Google Shape;268;p38"/>
          <p:cNvPicPr preferRelativeResize="0"/>
          <p:nvPr/>
        </p:nvPicPr>
        <p:blipFill>
          <a:blip r:embed="rId3">
            <a:alphaModFix/>
          </a:blip>
          <a:stretch>
            <a:fillRect/>
          </a:stretch>
        </p:blipFill>
        <p:spPr>
          <a:xfrm>
            <a:off x="0" y="0"/>
            <a:ext cx="9144000" cy="44323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2" name="Shape 272"/>
        <p:cNvGrpSpPr/>
        <p:nvPr/>
      </p:nvGrpSpPr>
      <p:grpSpPr>
        <a:xfrm>
          <a:off x="0" y="0"/>
          <a:ext cx="0" cy="0"/>
          <a:chOff x="0" y="0"/>
          <a:chExt cx="0" cy="0"/>
        </a:xfrm>
      </p:grpSpPr>
      <p:sp>
        <p:nvSpPr>
          <p:cNvPr id="273" name="Google Shape;273;p39"/>
          <p:cNvSpPr txBox="1"/>
          <p:nvPr>
            <p:ph type="title"/>
          </p:nvPr>
        </p:nvSpPr>
        <p:spPr>
          <a:xfrm>
            <a:off x="379875" y="271150"/>
            <a:ext cx="8342100" cy="635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p39"/>
          <p:cNvSpPr txBox="1"/>
          <p:nvPr>
            <p:ph idx="1" type="subTitle"/>
          </p:nvPr>
        </p:nvSpPr>
        <p:spPr>
          <a:xfrm>
            <a:off x="379875" y="793325"/>
            <a:ext cx="6464400" cy="393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p39"/>
          <p:cNvSpPr txBox="1"/>
          <p:nvPr>
            <p:ph idx="2" type="body"/>
          </p:nvPr>
        </p:nvSpPr>
        <p:spPr>
          <a:xfrm>
            <a:off x="379875" y="1452450"/>
            <a:ext cx="8342100" cy="30405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276" name="Google Shape;276;p39"/>
          <p:cNvPicPr preferRelativeResize="0"/>
          <p:nvPr/>
        </p:nvPicPr>
        <p:blipFill>
          <a:blip r:embed="rId3">
            <a:alphaModFix/>
          </a:blip>
          <a:stretch>
            <a:fillRect/>
          </a:stretch>
        </p:blipFill>
        <p:spPr>
          <a:xfrm>
            <a:off x="0" y="139700"/>
            <a:ext cx="9144000" cy="4353251"/>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2B5EA"/>
        </a:solidFill>
      </p:bgPr>
    </p:bg>
    <p:spTree>
      <p:nvGrpSpPr>
        <p:cNvPr id="280" name="Shape 280"/>
        <p:cNvGrpSpPr/>
        <p:nvPr/>
      </p:nvGrpSpPr>
      <p:grpSpPr>
        <a:xfrm>
          <a:off x="0" y="0"/>
          <a:ext cx="0" cy="0"/>
          <a:chOff x="0" y="0"/>
          <a:chExt cx="0" cy="0"/>
        </a:xfrm>
      </p:grpSpPr>
      <p:sp>
        <p:nvSpPr>
          <p:cNvPr id="281" name="Google Shape;281;p40"/>
          <p:cNvSpPr txBox="1"/>
          <p:nvPr>
            <p:ph type="title"/>
          </p:nvPr>
        </p:nvSpPr>
        <p:spPr>
          <a:xfrm>
            <a:off x="406425" y="2117650"/>
            <a:ext cx="8296800" cy="6768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4400"/>
              <a:t>Questions</a:t>
            </a:r>
            <a:endParaRPr sz="440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46" name="Shape 146"/>
        <p:cNvGrpSpPr/>
        <p:nvPr/>
      </p:nvGrpSpPr>
      <p:grpSpPr>
        <a:xfrm>
          <a:off x="0" y="0"/>
          <a:ext cx="0" cy="0"/>
          <a:chOff x="0" y="0"/>
          <a:chExt cx="0" cy="0"/>
        </a:xfrm>
      </p:grpSpPr>
      <p:sp>
        <p:nvSpPr>
          <p:cNvPr id="147" name="Google Shape;147;p23"/>
          <p:cNvSpPr txBox="1"/>
          <p:nvPr>
            <p:ph type="title"/>
          </p:nvPr>
        </p:nvSpPr>
        <p:spPr>
          <a:xfrm>
            <a:off x="379875" y="290041"/>
            <a:ext cx="8342100" cy="912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CoC Financial and Scenario Planning </a:t>
            </a:r>
            <a:endParaRPr sz="3200">
              <a:solidFill>
                <a:srgbClr val="A50A51"/>
              </a:solidFill>
            </a:endParaRPr>
          </a:p>
        </p:txBody>
      </p:sp>
      <p:sp>
        <p:nvSpPr>
          <p:cNvPr id="148" name="Google Shape;148;p23"/>
          <p:cNvSpPr txBox="1"/>
          <p:nvPr/>
        </p:nvSpPr>
        <p:spPr>
          <a:xfrm>
            <a:off x="676350" y="1127550"/>
            <a:ext cx="3365700" cy="1566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a:solidFill>
                  <a:schemeClr val="dk2"/>
                </a:solidFill>
                <a:latin typeface="Raleway"/>
                <a:ea typeface="Raleway"/>
                <a:cs typeface="Raleway"/>
                <a:sym typeface="Raleway"/>
              </a:rPr>
              <a:t>Best Practices for Financial and Workflow Management</a:t>
            </a:r>
            <a:r>
              <a:rPr b="1" lang="en">
                <a:solidFill>
                  <a:schemeClr val="dk2"/>
                </a:solidFill>
                <a:latin typeface="Raleway"/>
                <a:ea typeface="Raleway"/>
                <a:cs typeface="Raleway"/>
                <a:sym typeface="Raleway"/>
              </a:rPr>
              <a:t>. </a:t>
            </a:r>
            <a:br>
              <a:rPr b="1" lang="en">
                <a:solidFill>
                  <a:schemeClr val="dk2"/>
                </a:solidFill>
                <a:latin typeface="Raleway"/>
                <a:ea typeface="Raleway"/>
                <a:cs typeface="Raleway"/>
                <a:sym typeface="Raleway"/>
              </a:rPr>
            </a:br>
            <a:endParaRPr i="1" sz="1000">
              <a:solidFill>
                <a:schemeClr val="dk2"/>
              </a:solidFill>
              <a:latin typeface="Raleway"/>
              <a:ea typeface="Raleway"/>
              <a:cs typeface="Raleway"/>
              <a:sym typeface="Raleway"/>
            </a:endParaRPr>
          </a:p>
          <a:p>
            <a:pPr indent="0" lvl="0" marL="0" rtl="0" algn="l">
              <a:lnSpc>
                <a:spcPct val="115000"/>
              </a:lnSpc>
              <a:spcBef>
                <a:spcPts val="0"/>
              </a:spcBef>
              <a:spcAft>
                <a:spcPts val="0"/>
              </a:spcAft>
              <a:buNone/>
            </a:pPr>
            <a:r>
              <a:t/>
            </a:r>
            <a:endParaRPr i="1" sz="1000">
              <a:solidFill>
                <a:schemeClr val="dk2"/>
              </a:solidFill>
              <a:latin typeface="Raleway"/>
              <a:ea typeface="Raleway"/>
              <a:cs typeface="Raleway"/>
              <a:sym typeface="Raleway"/>
            </a:endParaRPr>
          </a:p>
          <a:p>
            <a:pPr indent="0" lvl="0" marL="0" rtl="0" algn="l">
              <a:lnSpc>
                <a:spcPct val="115000"/>
              </a:lnSpc>
              <a:spcBef>
                <a:spcPts val="0"/>
              </a:spcBef>
              <a:spcAft>
                <a:spcPts val="0"/>
              </a:spcAft>
              <a:buNone/>
            </a:pPr>
            <a:r>
              <a:t/>
            </a:r>
            <a:endParaRPr i="1" sz="1000">
              <a:solidFill>
                <a:schemeClr val="dk2"/>
              </a:solidFill>
              <a:latin typeface="Raleway"/>
              <a:ea typeface="Raleway"/>
              <a:cs typeface="Raleway"/>
              <a:sym typeface="Raleway"/>
            </a:endParaRPr>
          </a:p>
          <a:p>
            <a:pPr indent="0" lvl="0" marL="0" rtl="0" algn="l">
              <a:lnSpc>
                <a:spcPct val="115000"/>
              </a:lnSpc>
              <a:spcBef>
                <a:spcPts val="0"/>
              </a:spcBef>
              <a:spcAft>
                <a:spcPts val="0"/>
              </a:spcAft>
              <a:buNone/>
            </a:pPr>
            <a:r>
              <a:t/>
            </a:r>
            <a:endParaRPr i="1" sz="1000">
              <a:solidFill>
                <a:schemeClr val="dk2"/>
              </a:solidFill>
              <a:latin typeface="Raleway"/>
              <a:ea typeface="Raleway"/>
              <a:cs typeface="Raleway"/>
              <a:sym typeface="Raleway"/>
            </a:endParaRPr>
          </a:p>
          <a:p>
            <a:pPr indent="0" lvl="0" marL="0" rtl="0" algn="l">
              <a:lnSpc>
                <a:spcPct val="115000"/>
              </a:lnSpc>
              <a:spcBef>
                <a:spcPts val="0"/>
              </a:spcBef>
              <a:spcAft>
                <a:spcPts val="0"/>
              </a:spcAft>
              <a:buClr>
                <a:schemeClr val="dk2"/>
              </a:buClr>
              <a:buSzPts val="1100"/>
              <a:buFont typeface="Arial"/>
              <a:buNone/>
            </a:pPr>
            <a:r>
              <a:rPr b="1" lang="en">
                <a:solidFill>
                  <a:schemeClr val="dk2"/>
                </a:solidFill>
                <a:latin typeface="Raleway"/>
                <a:ea typeface="Raleway"/>
                <a:cs typeface="Raleway"/>
                <a:sym typeface="Raleway"/>
              </a:rPr>
              <a:t>Compliance with Regulations to Keep the Cash Flowing</a:t>
            </a:r>
            <a:r>
              <a:rPr b="1" lang="en">
                <a:solidFill>
                  <a:schemeClr val="dk2"/>
                </a:solidFill>
                <a:latin typeface="Raleway"/>
                <a:ea typeface="Raleway"/>
                <a:cs typeface="Raleway"/>
                <a:sym typeface="Raleway"/>
              </a:rPr>
              <a:t>. </a:t>
            </a:r>
            <a:endParaRPr i="1" sz="1000">
              <a:solidFill>
                <a:schemeClr val="dk2"/>
              </a:solidFill>
              <a:latin typeface="Raleway"/>
              <a:ea typeface="Raleway"/>
              <a:cs typeface="Raleway"/>
              <a:sym typeface="Raleway"/>
            </a:endParaRPr>
          </a:p>
          <a:p>
            <a:pPr indent="0" lvl="0" marL="0" rtl="0" algn="l">
              <a:lnSpc>
                <a:spcPct val="115000"/>
              </a:lnSpc>
              <a:spcBef>
                <a:spcPts val="0"/>
              </a:spcBef>
              <a:spcAft>
                <a:spcPts val="0"/>
              </a:spcAft>
              <a:buNone/>
            </a:pPr>
            <a:r>
              <a:t/>
            </a:r>
            <a:endParaRPr i="1" sz="1000">
              <a:solidFill>
                <a:schemeClr val="dk2"/>
              </a:solidFill>
              <a:latin typeface="Raleway"/>
              <a:ea typeface="Raleway"/>
              <a:cs typeface="Raleway"/>
              <a:sym typeface="Raleway"/>
            </a:endParaRPr>
          </a:p>
          <a:p>
            <a:pPr indent="0" lvl="0" marL="0" rtl="0" algn="l">
              <a:lnSpc>
                <a:spcPct val="115000"/>
              </a:lnSpc>
              <a:spcBef>
                <a:spcPts val="0"/>
              </a:spcBef>
              <a:spcAft>
                <a:spcPts val="0"/>
              </a:spcAft>
              <a:buClr>
                <a:schemeClr val="dk2"/>
              </a:buClr>
              <a:buSzPts val="1100"/>
              <a:buFont typeface="Arial"/>
              <a:buNone/>
            </a:pPr>
            <a:r>
              <a:t/>
            </a:r>
            <a:endParaRPr i="1" sz="1000">
              <a:solidFill>
                <a:schemeClr val="dk2"/>
              </a:solidFill>
              <a:latin typeface="Raleway"/>
              <a:ea typeface="Raleway"/>
              <a:cs typeface="Raleway"/>
              <a:sym typeface="Raleway"/>
            </a:endParaRPr>
          </a:p>
          <a:p>
            <a:pPr indent="0" lvl="0" marL="0" rtl="0" algn="l">
              <a:lnSpc>
                <a:spcPct val="115000"/>
              </a:lnSpc>
              <a:spcBef>
                <a:spcPts val="0"/>
              </a:spcBef>
              <a:spcAft>
                <a:spcPts val="0"/>
              </a:spcAft>
              <a:buNone/>
            </a:pPr>
            <a:r>
              <a:t/>
            </a:r>
            <a:endParaRPr i="1" sz="1000">
              <a:solidFill>
                <a:schemeClr val="dk2"/>
              </a:solidFill>
              <a:latin typeface="Raleway"/>
              <a:ea typeface="Raleway"/>
              <a:cs typeface="Raleway"/>
              <a:sym typeface="Raleway"/>
            </a:endParaRPr>
          </a:p>
          <a:p>
            <a:pPr indent="0" lvl="0" marL="0" rtl="0" algn="l">
              <a:lnSpc>
                <a:spcPct val="115000"/>
              </a:lnSpc>
              <a:spcBef>
                <a:spcPts val="0"/>
              </a:spcBef>
              <a:spcAft>
                <a:spcPts val="0"/>
              </a:spcAft>
              <a:buClr>
                <a:schemeClr val="dk2"/>
              </a:buClr>
              <a:buSzPts val="1100"/>
              <a:buFont typeface="Arial"/>
              <a:buNone/>
            </a:pPr>
            <a:r>
              <a:rPr b="1" lang="en">
                <a:solidFill>
                  <a:schemeClr val="dk2"/>
                </a:solidFill>
                <a:latin typeface="Raleway"/>
                <a:ea typeface="Raleway"/>
                <a:cs typeface="Raleway"/>
                <a:sym typeface="Raleway"/>
              </a:rPr>
              <a:t>Strategies for Diversifying Funds</a:t>
            </a:r>
            <a:r>
              <a:rPr b="1" lang="en">
                <a:solidFill>
                  <a:schemeClr val="dk2"/>
                </a:solidFill>
                <a:latin typeface="Raleway"/>
                <a:ea typeface="Raleway"/>
                <a:cs typeface="Raleway"/>
                <a:sym typeface="Raleway"/>
              </a:rPr>
              <a:t>. </a:t>
            </a:r>
            <a:br>
              <a:rPr b="1" lang="en">
                <a:solidFill>
                  <a:schemeClr val="dk2"/>
                </a:solidFill>
                <a:latin typeface="Raleway"/>
                <a:ea typeface="Raleway"/>
                <a:cs typeface="Raleway"/>
                <a:sym typeface="Raleway"/>
              </a:rPr>
            </a:br>
            <a:endParaRPr i="1" sz="1000">
              <a:solidFill>
                <a:schemeClr val="dk2"/>
              </a:solidFill>
              <a:latin typeface="Raleway"/>
              <a:ea typeface="Raleway"/>
              <a:cs typeface="Raleway"/>
              <a:sym typeface="Raleway"/>
            </a:endParaRPr>
          </a:p>
          <a:p>
            <a:pPr indent="0" lvl="0" marL="0" rtl="0" algn="l">
              <a:lnSpc>
                <a:spcPct val="115000"/>
              </a:lnSpc>
              <a:spcBef>
                <a:spcPts val="0"/>
              </a:spcBef>
              <a:spcAft>
                <a:spcPts val="0"/>
              </a:spcAft>
              <a:buNone/>
            </a:pPr>
            <a:r>
              <a:t/>
            </a:r>
            <a:endParaRPr i="1" sz="1000">
              <a:solidFill>
                <a:schemeClr val="dk2"/>
              </a:solidFill>
              <a:latin typeface="Raleway"/>
              <a:ea typeface="Raleway"/>
              <a:cs typeface="Raleway"/>
              <a:sym typeface="Raleway"/>
            </a:endParaRPr>
          </a:p>
          <a:p>
            <a:pPr indent="0" lvl="0" marL="0" rtl="0" algn="l">
              <a:lnSpc>
                <a:spcPct val="115000"/>
              </a:lnSpc>
              <a:spcBef>
                <a:spcPts val="0"/>
              </a:spcBef>
              <a:spcAft>
                <a:spcPts val="0"/>
              </a:spcAft>
              <a:buNone/>
            </a:pPr>
            <a:r>
              <a:t/>
            </a:r>
            <a:endParaRPr i="1" sz="1000">
              <a:solidFill>
                <a:schemeClr val="dk2"/>
              </a:solidFill>
              <a:latin typeface="Raleway"/>
              <a:ea typeface="Raleway"/>
              <a:cs typeface="Raleway"/>
              <a:sym typeface="Raleway"/>
            </a:endParaRPr>
          </a:p>
        </p:txBody>
      </p:sp>
      <p:sp>
        <p:nvSpPr>
          <p:cNvPr id="149" name="Google Shape;149;p23"/>
          <p:cNvSpPr txBox="1"/>
          <p:nvPr>
            <p:ph type="title"/>
          </p:nvPr>
        </p:nvSpPr>
        <p:spPr>
          <a:xfrm>
            <a:off x="379875" y="1091488"/>
            <a:ext cx="346800" cy="560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2400">
                <a:solidFill>
                  <a:srgbClr val="A50A51"/>
                </a:solidFill>
                <a:latin typeface="Roboto Condensed"/>
                <a:ea typeface="Roboto Condensed"/>
                <a:cs typeface="Roboto Condensed"/>
                <a:sym typeface="Roboto Condensed"/>
              </a:rPr>
              <a:t>1</a:t>
            </a:r>
            <a:endParaRPr b="1" sz="2400">
              <a:solidFill>
                <a:srgbClr val="A50A51"/>
              </a:solidFill>
              <a:latin typeface="Roboto Condensed"/>
              <a:ea typeface="Roboto Condensed"/>
              <a:cs typeface="Roboto Condensed"/>
              <a:sym typeface="Roboto Condensed"/>
            </a:endParaRPr>
          </a:p>
        </p:txBody>
      </p:sp>
      <p:sp>
        <p:nvSpPr>
          <p:cNvPr id="150" name="Google Shape;150;p23"/>
          <p:cNvSpPr txBox="1"/>
          <p:nvPr>
            <p:ph type="title"/>
          </p:nvPr>
        </p:nvSpPr>
        <p:spPr>
          <a:xfrm>
            <a:off x="379875" y="2211038"/>
            <a:ext cx="346800" cy="560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2400">
                <a:solidFill>
                  <a:srgbClr val="A50A51"/>
                </a:solidFill>
                <a:latin typeface="Roboto Condensed"/>
                <a:ea typeface="Roboto Condensed"/>
                <a:cs typeface="Roboto Condensed"/>
                <a:sym typeface="Roboto Condensed"/>
              </a:rPr>
              <a:t>2</a:t>
            </a:r>
            <a:endParaRPr b="1" sz="2400">
              <a:solidFill>
                <a:srgbClr val="A50A51"/>
              </a:solidFill>
              <a:latin typeface="Roboto Condensed"/>
              <a:ea typeface="Roboto Condensed"/>
              <a:cs typeface="Roboto Condensed"/>
              <a:sym typeface="Roboto Condensed"/>
            </a:endParaRPr>
          </a:p>
        </p:txBody>
      </p:sp>
      <p:cxnSp>
        <p:nvCxnSpPr>
          <p:cNvPr id="151" name="Google Shape;151;p23"/>
          <p:cNvCxnSpPr/>
          <p:nvPr/>
        </p:nvCxnSpPr>
        <p:spPr>
          <a:xfrm>
            <a:off x="676350" y="1262063"/>
            <a:ext cx="0" cy="587100"/>
          </a:xfrm>
          <a:prstGeom prst="straightConnector1">
            <a:avLst/>
          </a:prstGeom>
          <a:noFill/>
          <a:ln cap="flat" cmpd="sng" w="19050">
            <a:solidFill>
              <a:srgbClr val="A50A51"/>
            </a:solidFill>
            <a:prstDash val="solid"/>
            <a:round/>
            <a:headEnd len="med" w="med" type="none"/>
            <a:tailEnd len="med" w="med" type="none"/>
          </a:ln>
        </p:spPr>
      </p:cxnSp>
      <p:cxnSp>
        <p:nvCxnSpPr>
          <p:cNvPr id="152" name="Google Shape;152;p23"/>
          <p:cNvCxnSpPr/>
          <p:nvPr/>
        </p:nvCxnSpPr>
        <p:spPr>
          <a:xfrm>
            <a:off x="676350" y="2328088"/>
            <a:ext cx="0" cy="740100"/>
          </a:xfrm>
          <a:prstGeom prst="straightConnector1">
            <a:avLst/>
          </a:prstGeom>
          <a:noFill/>
          <a:ln cap="flat" cmpd="sng" w="19050">
            <a:solidFill>
              <a:srgbClr val="A50A51"/>
            </a:solidFill>
            <a:prstDash val="solid"/>
            <a:round/>
            <a:headEnd len="med" w="med" type="none"/>
            <a:tailEnd len="med" w="med" type="none"/>
          </a:ln>
        </p:spPr>
      </p:cxnSp>
      <p:sp>
        <p:nvSpPr>
          <p:cNvPr id="153" name="Google Shape;153;p23"/>
          <p:cNvSpPr txBox="1"/>
          <p:nvPr>
            <p:ph type="title"/>
          </p:nvPr>
        </p:nvSpPr>
        <p:spPr>
          <a:xfrm>
            <a:off x="379875" y="3330588"/>
            <a:ext cx="346800" cy="560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2400">
                <a:solidFill>
                  <a:srgbClr val="A50A51"/>
                </a:solidFill>
                <a:latin typeface="Roboto Condensed"/>
                <a:ea typeface="Roboto Condensed"/>
                <a:cs typeface="Roboto Condensed"/>
                <a:sym typeface="Roboto Condensed"/>
              </a:rPr>
              <a:t>3</a:t>
            </a:r>
            <a:endParaRPr b="1" sz="2400">
              <a:solidFill>
                <a:srgbClr val="A50A51"/>
              </a:solidFill>
              <a:latin typeface="Roboto Condensed"/>
              <a:ea typeface="Roboto Condensed"/>
              <a:cs typeface="Roboto Condensed"/>
              <a:sym typeface="Roboto Condensed"/>
            </a:endParaRPr>
          </a:p>
        </p:txBody>
      </p:sp>
      <p:cxnSp>
        <p:nvCxnSpPr>
          <p:cNvPr id="154" name="Google Shape;154;p23"/>
          <p:cNvCxnSpPr/>
          <p:nvPr/>
        </p:nvCxnSpPr>
        <p:spPr>
          <a:xfrm>
            <a:off x="676350" y="3426063"/>
            <a:ext cx="0" cy="783600"/>
          </a:xfrm>
          <a:prstGeom prst="straightConnector1">
            <a:avLst/>
          </a:prstGeom>
          <a:noFill/>
          <a:ln cap="flat" cmpd="sng" w="19050">
            <a:solidFill>
              <a:srgbClr val="A50A51"/>
            </a:solidFill>
            <a:prstDash val="solid"/>
            <a:round/>
            <a:headEnd len="med" w="med" type="none"/>
            <a:tailEnd len="med" w="med" type="none"/>
          </a:ln>
        </p:spPr>
      </p:cxn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6AF15"/>
        </a:solidFill>
      </p:bgPr>
    </p:bg>
    <p:spTree>
      <p:nvGrpSpPr>
        <p:cNvPr id="285" name="Shape 285"/>
        <p:cNvGrpSpPr/>
        <p:nvPr/>
      </p:nvGrpSpPr>
      <p:grpSpPr>
        <a:xfrm>
          <a:off x="0" y="0"/>
          <a:ext cx="0" cy="0"/>
          <a:chOff x="0" y="0"/>
          <a:chExt cx="0" cy="0"/>
        </a:xfrm>
      </p:grpSpPr>
      <p:sp>
        <p:nvSpPr>
          <p:cNvPr id="286" name="Google Shape;286;p41"/>
          <p:cNvSpPr/>
          <p:nvPr/>
        </p:nvSpPr>
        <p:spPr>
          <a:xfrm>
            <a:off x="0" y="522875"/>
            <a:ext cx="9144000" cy="3971700"/>
          </a:xfrm>
          <a:prstGeom prst="rect">
            <a:avLst/>
          </a:prstGeom>
          <a:solidFill>
            <a:srgbClr val="C27B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C27BA0"/>
              </a:solidFill>
            </a:endParaRPr>
          </a:p>
        </p:txBody>
      </p:sp>
      <p:sp>
        <p:nvSpPr>
          <p:cNvPr id="287" name="Google Shape;287;p41"/>
          <p:cNvSpPr txBox="1"/>
          <p:nvPr/>
        </p:nvSpPr>
        <p:spPr>
          <a:xfrm>
            <a:off x="474900" y="2080424"/>
            <a:ext cx="1158600" cy="1060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7200">
                <a:solidFill>
                  <a:srgbClr val="A50A51"/>
                </a:solidFill>
                <a:latin typeface="Roboto Condensed Light"/>
                <a:ea typeface="Roboto Condensed Light"/>
                <a:cs typeface="Roboto Condensed Light"/>
                <a:sym typeface="Roboto Condensed Light"/>
              </a:rPr>
              <a:t>3</a:t>
            </a:r>
            <a:endParaRPr sz="7200">
              <a:solidFill>
                <a:srgbClr val="A50A51"/>
              </a:solidFill>
              <a:latin typeface="Roboto Condensed Light"/>
              <a:ea typeface="Roboto Condensed Light"/>
              <a:cs typeface="Roboto Condensed Light"/>
              <a:sym typeface="Roboto Condensed Light"/>
            </a:endParaRPr>
          </a:p>
        </p:txBody>
      </p:sp>
      <p:sp>
        <p:nvSpPr>
          <p:cNvPr id="288" name="Google Shape;288;p41"/>
          <p:cNvSpPr txBox="1"/>
          <p:nvPr/>
        </p:nvSpPr>
        <p:spPr>
          <a:xfrm>
            <a:off x="1778450" y="2404125"/>
            <a:ext cx="5817600" cy="635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4000">
                <a:solidFill>
                  <a:schemeClr val="lt1"/>
                </a:solidFill>
                <a:latin typeface="Raleway"/>
                <a:ea typeface="Raleway"/>
                <a:cs typeface="Raleway"/>
                <a:sym typeface="Raleway"/>
              </a:rPr>
              <a:t>Strategies for Diversifying Funds. </a:t>
            </a:r>
            <a:endParaRPr sz="5800">
              <a:solidFill>
                <a:schemeClr val="lt1"/>
              </a:solidFill>
              <a:latin typeface="Raleway Light"/>
              <a:ea typeface="Raleway Light"/>
              <a:cs typeface="Raleway Light"/>
              <a:sym typeface="Raleway Light"/>
            </a:endParaRPr>
          </a:p>
        </p:txBody>
      </p:sp>
      <p:sp>
        <p:nvSpPr>
          <p:cNvPr id="289" name="Google Shape;289;p41"/>
          <p:cNvSpPr txBox="1"/>
          <p:nvPr/>
        </p:nvSpPr>
        <p:spPr>
          <a:xfrm>
            <a:off x="406425" y="189375"/>
            <a:ext cx="8296800" cy="676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2400">
                <a:solidFill>
                  <a:srgbClr val="FFFFFF"/>
                </a:solidFill>
                <a:highlight>
                  <a:srgbClr val="A50A51"/>
                </a:highlight>
                <a:latin typeface="Raleway ExtraBold"/>
                <a:ea typeface="Raleway ExtraBold"/>
                <a:cs typeface="Raleway ExtraBold"/>
                <a:sym typeface="Raleway ExtraBold"/>
              </a:rPr>
              <a:t>CoC Financial and Scenario Planning</a:t>
            </a:r>
            <a:r>
              <a:rPr lang="en" sz="2400">
                <a:solidFill>
                  <a:srgbClr val="A50A51"/>
                </a:solidFill>
                <a:highlight>
                  <a:srgbClr val="A50A51"/>
                </a:highlight>
                <a:latin typeface="Raleway Light"/>
                <a:ea typeface="Raleway Light"/>
                <a:cs typeface="Raleway Light"/>
                <a:sym typeface="Raleway Light"/>
              </a:rPr>
              <a:t>,</a:t>
            </a:r>
            <a:endParaRPr sz="2400">
              <a:solidFill>
                <a:srgbClr val="A50A51"/>
              </a:solidFill>
              <a:highlight>
                <a:srgbClr val="A50A51"/>
              </a:highlight>
              <a:latin typeface="Raleway Light"/>
              <a:ea typeface="Raleway Light"/>
              <a:cs typeface="Raleway Light"/>
              <a:sym typeface="Raleway Light"/>
            </a:endParaRPr>
          </a:p>
        </p:txBody>
      </p:sp>
      <p:sp>
        <p:nvSpPr>
          <p:cNvPr id="290" name="Google Shape;290;p41"/>
          <p:cNvSpPr/>
          <p:nvPr/>
        </p:nvSpPr>
        <p:spPr>
          <a:xfrm>
            <a:off x="0" y="158250"/>
            <a:ext cx="474900" cy="736500"/>
          </a:xfrm>
          <a:prstGeom prst="rect">
            <a:avLst/>
          </a:prstGeom>
          <a:solidFill>
            <a:srgbClr val="A50A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558920"/>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4" name="Shape 294"/>
        <p:cNvGrpSpPr/>
        <p:nvPr/>
      </p:nvGrpSpPr>
      <p:grpSpPr>
        <a:xfrm>
          <a:off x="0" y="0"/>
          <a:ext cx="0" cy="0"/>
          <a:chOff x="0" y="0"/>
          <a:chExt cx="0" cy="0"/>
        </a:xfrm>
      </p:grpSpPr>
      <p:sp>
        <p:nvSpPr>
          <p:cNvPr id="295" name="Google Shape;295;p42"/>
          <p:cNvSpPr/>
          <p:nvPr/>
        </p:nvSpPr>
        <p:spPr>
          <a:xfrm>
            <a:off x="0" y="1619325"/>
            <a:ext cx="4480800" cy="2664900"/>
          </a:xfrm>
          <a:prstGeom prst="rect">
            <a:avLst/>
          </a:prstGeom>
          <a:solidFill>
            <a:srgbClr val="A50A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p42"/>
          <p:cNvSpPr/>
          <p:nvPr/>
        </p:nvSpPr>
        <p:spPr>
          <a:xfrm>
            <a:off x="4600050" y="1619325"/>
            <a:ext cx="4544100" cy="2664900"/>
          </a:xfrm>
          <a:prstGeom prst="rect">
            <a:avLst/>
          </a:prstGeom>
          <a:solidFill>
            <a:srgbClr val="A50A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p42"/>
          <p:cNvSpPr txBox="1"/>
          <p:nvPr>
            <p:ph type="title"/>
          </p:nvPr>
        </p:nvSpPr>
        <p:spPr>
          <a:xfrm>
            <a:off x="773525" y="1404225"/>
            <a:ext cx="3000000" cy="503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A50A51"/>
                </a:solidFill>
                <a:highlight>
                  <a:schemeClr val="lt1"/>
                </a:highlight>
                <a:latin typeface="Raleway"/>
                <a:ea typeface="Raleway"/>
                <a:cs typeface="Raleway"/>
                <a:sym typeface="Raleway"/>
              </a:rPr>
              <a:t> </a:t>
            </a:r>
            <a:r>
              <a:rPr b="1" lang="en" sz="1800">
                <a:highlight>
                  <a:schemeClr val="lt1"/>
                </a:highlight>
                <a:latin typeface="Raleway"/>
                <a:ea typeface="Raleway"/>
                <a:cs typeface="Raleway"/>
                <a:sym typeface="Raleway"/>
              </a:rPr>
              <a:t>Funding Sources</a:t>
            </a:r>
            <a:r>
              <a:rPr b="1" lang="en" sz="1800">
                <a:solidFill>
                  <a:srgbClr val="A50A51"/>
                </a:solidFill>
                <a:highlight>
                  <a:schemeClr val="lt1"/>
                </a:highlight>
                <a:latin typeface="Raleway"/>
                <a:ea typeface="Raleway"/>
                <a:cs typeface="Raleway"/>
                <a:sym typeface="Raleway"/>
              </a:rPr>
              <a:t> </a:t>
            </a:r>
            <a:endParaRPr b="1" sz="1800">
              <a:solidFill>
                <a:srgbClr val="A50A51"/>
              </a:solidFill>
              <a:highlight>
                <a:schemeClr val="lt1"/>
              </a:highlight>
              <a:latin typeface="Raleway"/>
              <a:ea typeface="Raleway"/>
              <a:cs typeface="Raleway"/>
              <a:sym typeface="Raleway"/>
            </a:endParaRPr>
          </a:p>
        </p:txBody>
      </p:sp>
      <p:sp>
        <p:nvSpPr>
          <p:cNvPr id="298" name="Google Shape;298;p42"/>
          <p:cNvSpPr txBox="1"/>
          <p:nvPr/>
        </p:nvSpPr>
        <p:spPr>
          <a:xfrm>
            <a:off x="665425" y="1907925"/>
            <a:ext cx="3450600" cy="2276700"/>
          </a:xfrm>
          <a:prstGeom prst="rect">
            <a:avLst/>
          </a:prstGeom>
          <a:noFill/>
          <a:ln>
            <a:noFill/>
          </a:ln>
        </p:spPr>
        <p:txBody>
          <a:bodyPr anchorCtr="0" anchor="t" bIns="91425" lIns="91425" spcFirstLastPara="1" rIns="91425" wrap="square" tIns="91425">
            <a:noAutofit/>
          </a:bodyPr>
          <a:lstStyle/>
          <a:p>
            <a:pPr indent="-304800" lvl="0" marL="457200" rtl="0" algn="l">
              <a:lnSpc>
                <a:spcPct val="200000"/>
              </a:lnSpc>
              <a:spcBef>
                <a:spcPts val="0"/>
              </a:spcBef>
              <a:spcAft>
                <a:spcPts val="0"/>
              </a:spcAft>
              <a:buClr>
                <a:srgbClr val="FFFFFF"/>
              </a:buClr>
              <a:buSzPts val="1200"/>
              <a:buFont typeface="Raleway"/>
              <a:buChar char="●"/>
            </a:pPr>
            <a:r>
              <a:rPr lang="en" sz="1200">
                <a:solidFill>
                  <a:srgbClr val="FFFFFF"/>
                </a:solidFill>
                <a:latin typeface="Raleway"/>
                <a:ea typeface="Raleway"/>
                <a:cs typeface="Raleway"/>
                <a:sym typeface="Raleway"/>
              </a:rPr>
              <a:t>Tell Your Story to Faith Based Groups</a:t>
            </a:r>
            <a:endParaRPr sz="1200">
              <a:solidFill>
                <a:srgbClr val="FFFFFF"/>
              </a:solidFill>
              <a:latin typeface="Raleway"/>
              <a:ea typeface="Raleway"/>
              <a:cs typeface="Raleway"/>
              <a:sym typeface="Raleway"/>
            </a:endParaRPr>
          </a:p>
          <a:p>
            <a:pPr indent="-304800" lvl="0" marL="457200" rtl="0" algn="l">
              <a:lnSpc>
                <a:spcPct val="200000"/>
              </a:lnSpc>
              <a:spcBef>
                <a:spcPts val="0"/>
              </a:spcBef>
              <a:spcAft>
                <a:spcPts val="0"/>
              </a:spcAft>
              <a:buClr>
                <a:srgbClr val="FFFFFF"/>
              </a:buClr>
              <a:buSzPts val="1200"/>
              <a:buFont typeface="Raleway"/>
              <a:buChar char="●"/>
            </a:pPr>
            <a:r>
              <a:rPr lang="en" sz="1200">
                <a:solidFill>
                  <a:srgbClr val="FFFFFF"/>
                </a:solidFill>
                <a:latin typeface="Raleway"/>
                <a:ea typeface="Raleway"/>
                <a:cs typeface="Raleway"/>
                <a:sym typeface="Raleway"/>
              </a:rPr>
              <a:t>Present to Community Groups</a:t>
            </a:r>
            <a:endParaRPr sz="1200">
              <a:solidFill>
                <a:srgbClr val="FFFFFF"/>
              </a:solidFill>
              <a:latin typeface="Raleway"/>
              <a:ea typeface="Raleway"/>
              <a:cs typeface="Raleway"/>
              <a:sym typeface="Raleway"/>
            </a:endParaRPr>
          </a:p>
          <a:p>
            <a:pPr indent="-304800" lvl="0" marL="457200" rtl="0" algn="l">
              <a:lnSpc>
                <a:spcPct val="200000"/>
              </a:lnSpc>
              <a:spcBef>
                <a:spcPts val="0"/>
              </a:spcBef>
              <a:spcAft>
                <a:spcPts val="0"/>
              </a:spcAft>
              <a:buClr>
                <a:srgbClr val="FFFFFF"/>
              </a:buClr>
              <a:buSzPts val="1200"/>
              <a:buFont typeface="Raleway"/>
              <a:buChar char="●"/>
            </a:pPr>
            <a:r>
              <a:rPr lang="en" sz="1200">
                <a:solidFill>
                  <a:srgbClr val="FFFFFF"/>
                </a:solidFill>
                <a:latin typeface="Raleway"/>
                <a:ea typeface="Raleway"/>
                <a:cs typeface="Raleway"/>
                <a:sym typeface="Raleway"/>
              </a:rPr>
              <a:t>Invite Volunteer Participation</a:t>
            </a:r>
            <a:endParaRPr sz="1200">
              <a:solidFill>
                <a:srgbClr val="FFFFFF"/>
              </a:solidFill>
              <a:latin typeface="Raleway"/>
              <a:ea typeface="Raleway"/>
              <a:cs typeface="Raleway"/>
              <a:sym typeface="Raleway"/>
            </a:endParaRPr>
          </a:p>
          <a:p>
            <a:pPr indent="-304800" lvl="0" marL="457200" rtl="0" algn="l">
              <a:lnSpc>
                <a:spcPct val="200000"/>
              </a:lnSpc>
              <a:spcBef>
                <a:spcPts val="0"/>
              </a:spcBef>
              <a:spcAft>
                <a:spcPts val="0"/>
              </a:spcAft>
              <a:buClr>
                <a:srgbClr val="FFFFFF"/>
              </a:buClr>
              <a:buSzPts val="1200"/>
              <a:buFont typeface="Raleway"/>
              <a:buChar char="●"/>
            </a:pPr>
            <a:r>
              <a:rPr lang="en" sz="1200">
                <a:solidFill>
                  <a:srgbClr val="FFFFFF"/>
                </a:solidFill>
                <a:latin typeface="Raleway"/>
                <a:ea typeface="Raleway"/>
                <a:cs typeface="Raleway"/>
                <a:sym typeface="Raleway"/>
              </a:rPr>
              <a:t>Conduct Tours for Local Philanthropy</a:t>
            </a:r>
            <a:endParaRPr sz="1200">
              <a:solidFill>
                <a:srgbClr val="FFFFFF"/>
              </a:solidFill>
              <a:latin typeface="Raleway"/>
              <a:ea typeface="Raleway"/>
              <a:cs typeface="Raleway"/>
              <a:sym typeface="Raleway"/>
            </a:endParaRPr>
          </a:p>
          <a:p>
            <a:pPr indent="-304800" lvl="0" marL="457200" rtl="0" algn="l">
              <a:lnSpc>
                <a:spcPct val="200000"/>
              </a:lnSpc>
              <a:spcBef>
                <a:spcPts val="0"/>
              </a:spcBef>
              <a:spcAft>
                <a:spcPts val="0"/>
              </a:spcAft>
              <a:buClr>
                <a:srgbClr val="FFFFFF"/>
              </a:buClr>
              <a:buSzPts val="1200"/>
              <a:buFont typeface="Raleway"/>
              <a:buChar char="●"/>
            </a:pPr>
            <a:r>
              <a:rPr lang="en" sz="1200">
                <a:solidFill>
                  <a:srgbClr val="FFFFFF"/>
                </a:solidFill>
                <a:latin typeface="Raleway"/>
                <a:ea typeface="Raleway"/>
                <a:cs typeface="Raleway"/>
                <a:sym typeface="Raleway"/>
              </a:rPr>
              <a:t>Invite Local Politicians to Visit </a:t>
            </a:r>
            <a:endParaRPr sz="1200">
              <a:solidFill>
                <a:srgbClr val="FFFFFF"/>
              </a:solidFill>
              <a:latin typeface="Raleway"/>
              <a:ea typeface="Raleway"/>
              <a:cs typeface="Raleway"/>
              <a:sym typeface="Raleway"/>
            </a:endParaRPr>
          </a:p>
          <a:p>
            <a:pPr indent="-304800" lvl="0" marL="457200" rtl="0" algn="l">
              <a:lnSpc>
                <a:spcPct val="200000"/>
              </a:lnSpc>
              <a:spcBef>
                <a:spcPts val="0"/>
              </a:spcBef>
              <a:spcAft>
                <a:spcPts val="0"/>
              </a:spcAft>
              <a:buClr>
                <a:srgbClr val="FFFFFF"/>
              </a:buClr>
              <a:buSzPts val="1200"/>
              <a:buFont typeface="Raleway"/>
              <a:buChar char="●"/>
            </a:pPr>
            <a:r>
              <a:rPr lang="en" sz="1200">
                <a:solidFill>
                  <a:srgbClr val="FFFFFF"/>
                </a:solidFill>
                <a:latin typeface="Raleway"/>
                <a:ea typeface="Raleway"/>
                <a:cs typeface="Raleway"/>
                <a:sym typeface="Raleway"/>
              </a:rPr>
              <a:t>Visit School Groups</a:t>
            </a:r>
            <a:endParaRPr sz="1200">
              <a:solidFill>
                <a:srgbClr val="FFFFFF"/>
              </a:solidFill>
              <a:latin typeface="Raleway"/>
              <a:ea typeface="Raleway"/>
              <a:cs typeface="Raleway"/>
              <a:sym typeface="Raleway"/>
            </a:endParaRPr>
          </a:p>
          <a:p>
            <a:pPr indent="0" lvl="0" marL="0" rtl="0" algn="l">
              <a:lnSpc>
                <a:spcPct val="200000"/>
              </a:lnSpc>
              <a:spcBef>
                <a:spcPts val="0"/>
              </a:spcBef>
              <a:spcAft>
                <a:spcPts val="0"/>
              </a:spcAft>
              <a:buNone/>
            </a:pPr>
            <a:r>
              <a:t/>
            </a:r>
            <a:endParaRPr sz="1200">
              <a:solidFill>
                <a:srgbClr val="FFFFFF"/>
              </a:solidFill>
              <a:latin typeface="Raleway"/>
              <a:ea typeface="Raleway"/>
              <a:cs typeface="Raleway"/>
              <a:sym typeface="Raleway"/>
            </a:endParaRPr>
          </a:p>
        </p:txBody>
      </p:sp>
      <p:sp>
        <p:nvSpPr>
          <p:cNvPr id="299" name="Google Shape;299;p42"/>
          <p:cNvSpPr txBox="1"/>
          <p:nvPr>
            <p:ph type="title"/>
          </p:nvPr>
        </p:nvSpPr>
        <p:spPr>
          <a:xfrm>
            <a:off x="4786225" y="1404225"/>
            <a:ext cx="3000000" cy="503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A50A51"/>
                </a:solidFill>
                <a:highlight>
                  <a:srgbClr val="FFFFFF"/>
                </a:highlight>
                <a:latin typeface="Raleway"/>
                <a:ea typeface="Raleway"/>
                <a:cs typeface="Raleway"/>
                <a:sym typeface="Raleway"/>
              </a:rPr>
              <a:t> </a:t>
            </a:r>
            <a:r>
              <a:rPr b="1" lang="en" sz="1800">
                <a:highlight>
                  <a:srgbClr val="FFFFFF"/>
                </a:highlight>
                <a:latin typeface="Raleway"/>
                <a:ea typeface="Raleway"/>
                <a:cs typeface="Raleway"/>
                <a:sym typeface="Raleway"/>
              </a:rPr>
              <a:t>Activities</a:t>
            </a:r>
            <a:r>
              <a:rPr b="1" lang="en" sz="1800">
                <a:solidFill>
                  <a:srgbClr val="FFFFFF"/>
                </a:solidFill>
                <a:highlight>
                  <a:srgbClr val="FFFFFF"/>
                </a:highlight>
                <a:latin typeface="Raleway"/>
                <a:ea typeface="Raleway"/>
                <a:cs typeface="Raleway"/>
                <a:sym typeface="Raleway"/>
              </a:rPr>
              <a:t>,</a:t>
            </a:r>
            <a:r>
              <a:rPr b="1" lang="en" sz="1800">
                <a:solidFill>
                  <a:srgbClr val="A50A51"/>
                </a:solidFill>
                <a:highlight>
                  <a:srgbClr val="FFFFFF"/>
                </a:highlight>
                <a:latin typeface="Raleway"/>
                <a:ea typeface="Raleway"/>
                <a:cs typeface="Raleway"/>
                <a:sym typeface="Raleway"/>
              </a:rPr>
              <a:t> </a:t>
            </a:r>
            <a:endParaRPr b="1" sz="1800">
              <a:solidFill>
                <a:srgbClr val="A50A51"/>
              </a:solidFill>
              <a:highlight>
                <a:srgbClr val="FFFFFF"/>
              </a:highlight>
              <a:latin typeface="Raleway"/>
              <a:ea typeface="Raleway"/>
              <a:cs typeface="Raleway"/>
              <a:sym typeface="Raleway"/>
            </a:endParaRPr>
          </a:p>
        </p:txBody>
      </p:sp>
      <p:sp>
        <p:nvSpPr>
          <p:cNvPr id="300" name="Google Shape;300;p42"/>
          <p:cNvSpPr txBox="1"/>
          <p:nvPr/>
        </p:nvSpPr>
        <p:spPr>
          <a:xfrm>
            <a:off x="4672975" y="1907925"/>
            <a:ext cx="3691500" cy="3000000"/>
          </a:xfrm>
          <a:prstGeom prst="rect">
            <a:avLst/>
          </a:prstGeom>
          <a:noFill/>
          <a:ln>
            <a:noFill/>
          </a:ln>
        </p:spPr>
        <p:txBody>
          <a:bodyPr anchorCtr="0" anchor="t" bIns="91425" lIns="91425" spcFirstLastPara="1" rIns="91425" wrap="square" tIns="91425">
            <a:noAutofit/>
          </a:bodyPr>
          <a:lstStyle/>
          <a:p>
            <a:pPr indent="-304800" lvl="0" marL="457200" rtl="0" algn="l">
              <a:lnSpc>
                <a:spcPct val="200000"/>
              </a:lnSpc>
              <a:spcBef>
                <a:spcPts val="0"/>
              </a:spcBef>
              <a:spcAft>
                <a:spcPts val="0"/>
              </a:spcAft>
              <a:buClr>
                <a:schemeClr val="lt1"/>
              </a:buClr>
              <a:buSzPts val="1200"/>
              <a:buFont typeface="Raleway"/>
              <a:buChar char="●"/>
            </a:pPr>
            <a:r>
              <a:rPr lang="en" sz="1200">
                <a:solidFill>
                  <a:schemeClr val="lt1"/>
                </a:solidFill>
                <a:latin typeface="Raleway"/>
                <a:ea typeface="Raleway"/>
                <a:cs typeface="Raleway"/>
                <a:sym typeface="Raleway"/>
              </a:rPr>
              <a:t>Add Housing Development Activities </a:t>
            </a:r>
            <a:endParaRPr sz="1200">
              <a:solidFill>
                <a:schemeClr val="lt1"/>
              </a:solidFill>
              <a:latin typeface="Raleway"/>
              <a:ea typeface="Raleway"/>
              <a:cs typeface="Raleway"/>
              <a:sym typeface="Raleway"/>
            </a:endParaRPr>
          </a:p>
          <a:p>
            <a:pPr indent="-304800" lvl="1" marL="914400" rtl="0" algn="l">
              <a:lnSpc>
                <a:spcPct val="200000"/>
              </a:lnSpc>
              <a:spcBef>
                <a:spcPts val="0"/>
              </a:spcBef>
              <a:spcAft>
                <a:spcPts val="0"/>
              </a:spcAft>
              <a:buClr>
                <a:schemeClr val="lt1"/>
              </a:buClr>
              <a:buSzPts val="1200"/>
              <a:buFont typeface="Raleway"/>
              <a:buChar char="○"/>
            </a:pPr>
            <a:r>
              <a:rPr lang="en" sz="1200">
                <a:solidFill>
                  <a:schemeClr val="lt1"/>
                </a:solidFill>
                <a:latin typeface="Raleway"/>
                <a:ea typeface="Raleway"/>
                <a:cs typeface="Raleway"/>
                <a:sym typeface="Raleway"/>
              </a:rPr>
              <a:t>Collect Rents</a:t>
            </a:r>
            <a:endParaRPr sz="1200">
              <a:solidFill>
                <a:schemeClr val="lt1"/>
              </a:solidFill>
              <a:latin typeface="Raleway"/>
              <a:ea typeface="Raleway"/>
              <a:cs typeface="Raleway"/>
              <a:sym typeface="Raleway"/>
            </a:endParaRPr>
          </a:p>
          <a:p>
            <a:pPr indent="-304800" lvl="1" marL="914400" rtl="0" algn="l">
              <a:lnSpc>
                <a:spcPct val="200000"/>
              </a:lnSpc>
              <a:spcBef>
                <a:spcPts val="0"/>
              </a:spcBef>
              <a:spcAft>
                <a:spcPts val="0"/>
              </a:spcAft>
              <a:buClr>
                <a:schemeClr val="lt1"/>
              </a:buClr>
              <a:buSzPts val="1200"/>
              <a:buFont typeface="Raleway"/>
              <a:buChar char="○"/>
            </a:pPr>
            <a:r>
              <a:rPr lang="en" sz="1200">
                <a:solidFill>
                  <a:schemeClr val="lt1"/>
                </a:solidFill>
                <a:latin typeface="Raleway"/>
                <a:ea typeface="Raleway"/>
                <a:cs typeface="Raleway"/>
                <a:sym typeface="Raleway"/>
              </a:rPr>
              <a:t>Build Equity in the Asset</a:t>
            </a:r>
            <a:endParaRPr sz="1200">
              <a:solidFill>
                <a:schemeClr val="lt1"/>
              </a:solidFill>
              <a:latin typeface="Raleway"/>
              <a:ea typeface="Raleway"/>
              <a:cs typeface="Raleway"/>
              <a:sym typeface="Raleway"/>
            </a:endParaRPr>
          </a:p>
          <a:p>
            <a:pPr indent="-304800" lvl="0" marL="457200" rtl="0" algn="l">
              <a:lnSpc>
                <a:spcPct val="200000"/>
              </a:lnSpc>
              <a:spcBef>
                <a:spcPts val="0"/>
              </a:spcBef>
              <a:spcAft>
                <a:spcPts val="0"/>
              </a:spcAft>
              <a:buClr>
                <a:schemeClr val="lt1"/>
              </a:buClr>
              <a:buSzPts val="1200"/>
              <a:buFont typeface="Raleway"/>
              <a:buChar char="●"/>
            </a:pPr>
            <a:r>
              <a:rPr lang="en" sz="1200">
                <a:solidFill>
                  <a:schemeClr val="lt1"/>
                </a:solidFill>
                <a:latin typeface="Raleway"/>
                <a:ea typeface="Raleway"/>
                <a:cs typeface="Raleway"/>
                <a:sym typeface="Raleway"/>
              </a:rPr>
              <a:t>Add Enterprise</a:t>
            </a:r>
            <a:endParaRPr sz="1200">
              <a:solidFill>
                <a:schemeClr val="lt1"/>
              </a:solidFill>
              <a:latin typeface="Raleway"/>
              <a:ea typeface="Raleway"/>
              <a:cs typeface="Raleway"/>
              <a:sym typeface="Raleway"/>
            </a:endParaRPr>
          </a:p>
          <a:p>
            <a:pPr indent="-304800" lvl="1" marL="914400" rtl="0" algn="l">
              <a:lnSpc>
                <a:spcPct val="200000"/>
              </a:lnSpc>
              <a:spcBef>
                <a:spcPts val="0"/>
              </a:spcBef>
              <a:spcAft>
                <a:spcPts val="0"/>
              </a:spcAft>
              <a:buClr>
                <a:schemeClr val="lt1"/>
              </a:buClr>
              <a:buSzPts val="1200"/>
              <a:buFont typeface="Raleway"/>
              <a:buChar char="○"/>
            </a:pPr>
            <a:r>
              <a:rPr lang="en" sz="1200">
                <a:solidFill>
                  <a:schemeClr val="lt1"/>
                </a:solidFill>
                <a:latin typeface="Raleway"/>
                <a:ea typeface="Raleway"/>
                <a:cs typeface="Raleway"/>
                <a:sym typeface="Raleway"/>
              </a:rPr>
              <a:t>Add Earned Unrestricted Funds</a:t>
            </a:r>
            <a:endParaRPr sz="1200">
              <a:solidFill>
                <a:schemeClr val="lt1"/>
              </a:solidFill>
              <a:latin typeface="Raleway"/>
              <a:ea typeface="Raleway"/>
              <a:cs typeface="Raleway"/>
              <a:sym typeface="Raleway"/>
            </a:endParaRPr>
          </a:p>
          <a:p>
            <a:pPr indent="-304800" lvl="1" marL="914400" rtl="0" algn="l">
              <a:lnSpc>
                <a:spcPct val="200000"/>
              </a:lnSpc>
              <a:spcBef>
                <a:spcPts val="0"/>
              </a:spcBef>
              <a:spcAft>
                <a:spcPts val="0"/>
              </a:spcAft>
              <a:buClr>
                <a:schemeClr val="lt1"/>
              </a:buClr>
              <a:buSzPts val="1200"/>
              <a:buFont typeface="Raleway"/>
              <a:buChar char="○"/>
            </a:pPr>
            <a:r>
              <a:rPr lang="en" sz="1200">
                <a:solidFill>
                  <a:schemeClr val="lt1"/>
                </a:solidFill>
                <a:latin typeface="Raleway"/>
                <a:ea typeface="Raleway"/>
                <a:cs typeface="Raleway"/>
                <a:sym typeface="Raleway"/>
              </a:rPr>
              <a:t>Share Revenue with Participants</a:t>
            </a:r>
            <a:endParaRPr sz="1200">
              <a:solidFill>
                <a:schemeClr val="lt1"/>
              </a:solidFill>
              <a:latin typeface="Raleway"/>
              <a:ea typeface="Raleway"/>
              <a:cs typeface="Raleway"/>
              <a:sym typeface="Raleway"/>
            </a:endParaRPr>
          </a:p>
          <a:p>
            <a:pPr indent="0" lvl="0" marL="457200" rtl="0" algn="l">
              <a:lnSpc>
                <a:spcPct val="200000"/>
              </a:lnSpc>
              <a:spcBef>
                <a:spcPts val="0"/>
              </a:spcBef>
              <a:spcAft>
                <a:spcPts val="0"/>
              </a:spcAft>
              <a:buNone/>
            </a:pPr>
            <a:r>
              <a:t/>
            </a:r>
            <a:endParaRPr sz="1200">
              <a:solidFill>
                <a:srgbClr val="FFFFFF"/>
              </a:solidFill>
              <a:latin typeface="Raleway"/>
              <a:ea typeface="Raleway"/>
              <a:cs typeface="Raleway"/>
              <a:sym typeface="Raleway"/>
            </a:endParaRPr>
          </a:p>
        </p:txBody>
      </p:sp>
      <p:sp>
        <p:nvSpPr>
          <p:cNvPr id="301" name="Google Shape;301;p42"/>
          <p:cNvSpPr txBox="1"/>
          <p:nvPr>
            <p:ph type="title"/>
          </p:nvPr>
        </p:nvSpPr>
        <p:spPr>
          <a:xfrm>
            <a:off x="379875" y="271150"/>
            <a:ext cx="5796600" cy="89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Diversifying Funds</a:t>
            </a:r>
            <a:endParaRPr sz="3200">
              <a:solidFill>
                <a:srgbClr val="A50A51"/>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5" name="Shape 305"/>
        <p:cNvGrpSpPr/>
        <p:nvPr/>
      </p:nvGrpSpPr>
      <p:grpSpPr>
        <a:xfrm>
          <a:off x="0" y="0"/>
          <a:ext cx="0" cy="0"/>
          <a:chOff x="0" y="0"/>
          <a:chExt cx="0" cy="0"/>
        </a:xfrm>
      </p:grpSpPr>
      <p:sp>
        <p:nvSpPr>
          <p:cNvPr id="306" name="Google Shape;306;p43"/>
          <p:cNvSpPr txBox="1"/>
          <p:nvPr>
            <p:ph type="title"/>
          </p:nvPr>
        </p:nvSpPr>
        <p:spPr>
          <a:xfrm>
            <a:off x="379875" y="271150"/>
            <a:ext cx="8342100" cy="635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p43"/>
          <p:cNvSpPr txBox="1"/>
          <p:nvPr>
            <p:ph idx="1" type="subTitle"/>
          </p:nvPr>
        </p:nvSpPr>
        <p:spPr>
          <a:xfrm>
            <a:off x="379875" y="793325"/>
            <a:ext cx="6464400" cy="393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p43"/>
          <p:cNvSpPr txBox="1"/>
          <p:nvPr>
            <p:ph idx="2" type="body"/>
          </p:nvPr>
        </p:nvSpPr>
        <p:spPr>
          <a:xfrm>
            <a:off x="0" y="0"/>
            <a:ext cx="9144000" cy="44292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309" name="Google Shape;309;p43"/>
          <p:cNvPicPr preferRelativeResize="0"/>
          <p:nvPr/>
        </p:nvPicPr>
        <p:blipFill>
          <a:blip r:embed="rId3">
            <a:alphaModFix/>
          </a:blip>
          <a:stretch>
            <a:fillRect/>
          </a:stretch>
        </p:blipFill>
        <p:spPr>
          <a:xfrm>
            <a:off x="0" y="59525"/>
            <a:ext cx="9144000" cy="453552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3" name="Shape 313"/>
        <p:cNvGrpSpPr/>
        <p:nvPr/>
      </p:nvGrpSpPr>
      <p:grpSpPr>
        <a:xfrm>
          <a:off x="0" y="0"/>
          <a:ext cx="0" cy="0"/>
          <a:chOff x="0" y="0"/>
          <a:chExt cx="0" cy="0"/>
        </a:xfrm>
      </p:grpSpPr>
      <p:sp>
        <p:nvSpPr>
          <p:cNvPr id="314" name="Google Shape;314;p44"/>
          <p:cNvSpPr txBox="1"/>
          <p:nvPr>
            <p:ph type="title"/>
          </p:nvPr>
        </p:nvSpPr>
        <p:spPr>
          <a:xfrm>
            <a:off x="379875" y="271150"/>
            <a:ext cx="8342100" cy="635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p44"/>
          <p:cNvSpPr txBox="1"/>
          <p:nvPr>
            <p:ph idx="1" type="subTitle"/>
          </p:nvPr>
        </p:nvSpPr>
        <p:spPr>
          <a:xfrm>
            <a:off x="379875" y="793325"/>
            <a:ext cx="6464400" cy="393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p44"/>
          <p:cNvSpPr txBox="1"/>
          <p:nvPr>
            <p:ph idx="2" type="body"/>
          </p:nvPr>
        </p:nvSpPr>
        <p:spPr>
          <a:xfrm>
            <a:off x="0" y="0"/>
            <a:ext cx="9144000" cy="44931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317" name="Google Shape;317;p44"/>
          <p:cNvPicPr preferRelativeResize="0"/>
          <p:nvPr/>
        </p:nvPicPr>
        <p:blipFill>
          <a:blip r:embed="rId3">
            <a:alphaModFix/>
          </a:blip>
          <a:stretch>
            <a:fillRect/>
          </a:stretch>
        </p:blipFill>
        <p:spPr>
          <a:xfrm>
            <a:off x="-119050" y="0"/>
            <a:ext cx="9263052" cy="4619626"/>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1" name="Shape 321"/>
        <p:cNvGrpSpPr/>
        <p:nvPr/>
      </p:nvGrpSpPr>
      <p:grpSpPr>
        <a:xfrm>
          <a:off x="0" y="0"/>
          <a:ext cx="0" cy="0"/>
          <a:chOff x="0" y="0"/>
          <a:chExt cx="0" cy="0"/>
        </a:xfrm>
      </p:grpSpPr>
      <p:sp>
        <p:nvSpPr>
          <p:cNvPr id="322" name="Google Shape;322;p45"/>
          <p:cNvSpPr txBox="1"/>
          <p:nvPr>
            <p:ph type="title"/>
          </p:nvPr>
        </p:nvSpPr>
        <p:spPr>
          <a:xfrm>
            <a:off x="379875" y="271150"/>
            <a:ext cx="8342100" cy="635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p45"/>
          <p:cNvSpPr txBox="1"/>
          <p:nvPr>
            <p:ph idx="1" type="subTitle"/>
          </p:nvPr>
        </p:nvSpPr>
        <p:spPr>
          <a:xfrm>
            <a:off x="379875" y="793325"/>
            <a:ext cx="6464400" cy="393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p45"/>
          <p:cNvSpPr txBox="1"/>
          <p:nvPr>
            <p:ph idx="2" type="body"/>
          </p:nvPr>
        </p:nvSpPr>
        <p:spPr>
          <a:xfrm>
            <a:off x="0" y="0"/>
            <a:ext cx="9144000" cy="44931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325" name="Google Shape;325;p45"/>
          <p:cNvPicPr preferRelativeResize="0"/>
          <p:nvPr/>
        </p:nvPicPr>
        <p:blipFill>
          <a:blip r:embed="rId3">
            <a:alphaModFix/>
          </a:blip>
          <a:stretch>
            <a:fillRect/>
          </a:stretch>
        </p:blipFill>
        <p:spPr>
          <a:xfrm>
            <a:off x="0" y="0"/>
            <a:ext cx="9144000" cy="4493099"/>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9" name="Shape 329"/>
        <p:cNvGrpSpPr/>
        <p:nvPr/>
      </p:nvGrpSpPr>
      <p:grpSpPr>
        <a:xfrm>
          <a:off x="0" y="0"/>
          <a:ext cx="0" cy="0"/>
          <a:chOff x="0" y="0"/>
          <a:chExt cx="0" cy="0"/>
        </a:xfrm>
      </p:grpSpPr>
      <p:sp>
        <p:nvSpPr>
          <p:cNvPr id="330" name="Google Shape;330;p46"/>
          <p:cNvSpPr txBox="1"/>
          <p:nvPr>
            <p:ph type="title"/>
          </p:nvPr>
        </p:nvSpPr>
        <p:spPr>
          <a:xfrm>
            <a:off x="379875" y="271150"/>
            <a:ext cx="8342100" cy="635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p46"/>
          <p:cNvSpPr txBox="1"/>
          <p:nvPr>
            <p:ph idx="1" type="subTitle"/>
          </p:nvPr>
        </p:nvSpPr>
        <p:spPr>
          <a:xfrm>
            <a:off x="379875" y="793325"/>
            <a:ext cx="6464400" cy="393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p46"/>
          <p:cNvSpPr txBox="1"/>
          <p:nvPr>
            <p:ph idx="2" type="body"/>
          </p:nvPr>
        </p:nvSpPr>
        <p:spPr>
          <a:xfrm>
            <a:off x="166700" y="214325"/>
            <a:ext cx="8822400" cy="4274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333" name="Google Shape;333;p46"/>
          <p:cNvPicPr preferRelativeResize="0"/>
          <p:nvPr/>
        </p:nvPicPr>
        <p:blipFill>
          <a:blip r:embed="rId3">
            <a:alphaModFix/>
          </a:blip>
          <a:stretch>
            <a:fillRect/>
          </a:stretch>
        </p:blipFill>
        <p:spPr>
          <a:xfrm>
            <a:off x="0" y="0"/>
            <a:ext cx="9144000" cy="45601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7" name="Shape 337"/>
        <p:cNvGrpSpPr/>
        <p:nvPr/>
      </p:nvGrpSpPr>
      <p:grpSpPr>
        <a:xfrm>
          <a:off x="0" y="0"/>
          <a:ext cx="0" cy="0"/>
          <a:chOff x="0" y="0"/>
          <a:chExt cx="0" cy="0"/>
        </a:xfrm>
      </p:grpSpPr>
      <p:sp>
        <p:nvSpPr>
          <p:cNvPr id="338" name="Google Shape;338;p47"/>
          <p:cNvSpPr txBox="1"/>
          <p:nvPr>
            <p:ph type="title"/>
          </p:nvPr>
        </p:nvSpPr>
        <p:spPr>
          <a:xfrm>
            <a:off x="379875" y="271150"/>
            <a:ext cx="8342100" cy="635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p47"/>
          <p:cNvSpPr txBox="1"/>
          <p:nvPr>
            <p:ph idx="1" type="subTitle"/>
          </p:nvPr>
        </p:nvSpPr>
        <p:spPr>
          <a:xfrm>
            <a:off x="379875" y="793325"/>
            <a:ext cx="6464400" cy="393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0" name="Google Shape;340;p47"/>
          <p:cNvSpPr txBox="1"/>
          <p:nvPr>
            <p:ph idx="2" type="body"/>
          </p:nvPr>
        </p:nvSpPr>
        <p:spPr>
          <a:xfrm>
            <a:off x="379875" y="0"/>
            <a:ext cx="8342100" cy="44931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341" name="Google Shape;341;p47"/>
          <p:cNvPicPr preferRelativeResize="0"/>
          <p:nvPr/>
        </p:nvPicPr>
        <p:blipFill>
          <a:blip r:embed="rId3">
            <a:alphaModFix/>
          </a:blip>
          <a:stretch>
            <a:fillRect/>
          </a:stretch>
        </p:blipFill>
        <p:spPr>
          <a:xfrm>
            <a:off x="0" y="0"/>
            <a:ext cx="9144000" cy="4493099"/>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5" name="Shape 345"/>
        <p:cNvGrpSpPr/>
        <p:nvPr/>
      </p:nvGrpSpPr>
      <p:grpSpPr>
        <a:xfrm>
          <a:off x="0" y="0"/>
          <a:ext cx="0" cy="0"/>
          <a:chOff x="0" y="0"/>
          <a:chExt cx="0" cy="0"/>
        </a:xfrm>
      </p:grpSpPr>
      <p:sp>
        <p:nvSpPr>
          <p:cNvPr id="346" name="Google Shape;346;p48"/>
          <p:cNvSpPr txBox="1"/>
          <p:nvPr>
            <p:ph idx="2" type="body"/>
          </p:nvPr>
        </p:nvSpPr>
        <p:spPr>
          <a:xfrm>
            <a:off x="379875" y="127000"/>
            <a:ext cx="8342100" cy="4365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4400"/>
          </a:p>
          <a:p>
            <a:pPr indent="0" lvl="0" marL="0" rtl="0" algn="l">
              <a:spcBef>
                <a:spcPts val="1600"/>
              </a:spcBef>
              <a:spcAft>
                <a:spcPts val="0"/>
              </a:spcAft>
              <a:buNone/>
            </a:pPr>
            <a:r>
              <a:t/>
            </a:r>
            <a:endParaRPr sz="4400">
              <a:solidFill>
                <a:srgbClr val="A50A51"/>
              </a:solidFill>
            </a:endParaRPr>
          </a:p>
          <a:p>
            <a:pPr indent="0" lvl="0" marL="0" rtl="0" algn="l">
              <a:spcBef>
                <a:spcPts val="1600"/>
              </a:spcBef>
              <a:spcAft>
                <a:spcPts val="1600"/>
              </a:spcAft>
              <a:buNone/>
            </a:pPr>
            <a:r>
              <a:rPr lang="en" sz="4400">
                <a:solidFill>
                  <a:srgbClr val="A50A51"/>
                </a:solidFill>
              </a:rPr>
              <a:t>What Has Worked for You?</a:t>
            </a:r>
            <a:endParaRPr sz="4400">
              <a:solidFill>
                <a:srgbClr val="A50A5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 name="Shape 158"/>
        <p:cNvGrpSpPr/>
        <p:nvPr/>
      </p:nvGrpSpPr>
      <p:grpSpPr>
        <a:xfrm>
          <a:off x="0" y="0"/>
          <a:ext cx="0" cy="0"/>
          <a:chOff x="0" y="0"/>
          <a:chExt cx="0" cy="0"/>
        </a:xfrm>
      </p:grpSpPr>
      <p:sp>
        <p:nvSpPr>
          <p:cNvPr id="159" name="Google Shape;159;p24"/>
          <p:cNvSpPr txBox="1"/>
          <p:nvPr>
            <p:ph idx="1" type="subTitle"/>
          </p:nvPr>
        </p:nvSpPr>
        <p:spPr>
          <a:xfrm>
            <a:off x="399300" y="2698450"/>
            <a:ext cx="8215500" cy="393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Presenters: Jean Field, Director of Policy and Implementation, Homebase </a:t>
            </a:r>
            <a:endParaRPr/>
          </a:p>
          <a:p>
            <a:pPr indent="0" lvl="0" marL="0" rtl="0" algn="l">
              <a:spcBef>
                <a:spcPts val="0"/>
              </a:spcBef>
              <a:spcAft>
                <a:spcPts val="0"/>
              </a:spcAft>
              <a:buNone/>
            </a:pPr>
            <a:r>
              <a:rPr lang="en"/>
              <a:t>Mary Simons, Senior Directing Analyst- Contract Lead, Homebase</a:t>
            </a:r>
            <a:endParaRPr>
              <a:solidFill>
                <a:srgbClr val="A50A51"/>
              </a:solidFill>
            </a:endParaRPr>
          </a:p>
        </p:txBody>
      </p:sp>
      <p:sp>
        <p:nvSpPr>
          <p:cNvPr id="160" name="Google Shape;160;p24"/>
          <p:cNvSpPr txBox="1"/>
          <p:nvPr>
            <p:ph type="title"/>
          </p:nvPr>
        </p:nvSpPr>
        <p:spPr>
          <a:xfrm>
            <a:off x="371475" y="2206550"/>
            <a:ext cx="8296800" cy="5682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en">
                <a:latin typeface="Raleway"/>
                <a:ea typeface="Raleway"/>
                <a:cs typeface="Raleway"/>
                <a:sym typeface="Raleway"/>
              </a:rPr>
              <a:t>CoC Financial and Scenario </a:t>
            </a:r>
            <a:endParaRPr b="1">
              <a:latin typeface="Raleway"/>
              <a:ea typeface="Raleway"/>
              <a:cs typeface="Raleway"/>
              <a:sym typeface="Raleway"/>
            </a:endParaRPr>
          </a:p>
          <a:p>
            <a:pPr indent="0" lvl="0" marL="0" rtl="0" algn="l">
              <a:spcBef>
                <a:spcPts val="0"/>
              </a:spcBef>
              <a:spcAft>
                <a:spcPts val="0"/>
              </a:spcAft>
              <a:buNone/>
            </a:pPr>
            <a:r>
              <a:rPr b="1" lang="en">
                <a:latin typeface="Raleway"/>
                <a:ea typeface="Raleway"/>
                <a:cs typeface="Raleway"/>
                <a:sym typeface="Raleway"/>
              </a:rPr>
              <a:t>Planning in Uncertain Times</a:t>
            </a:r>
            <a:endParaRPr b="1">
              <a:solidFill>
                <a:srgbClr val="A50A51"/>
              </a:solidFill>
              <a:latin typeface="Raleway"/>
              <a:ea typeface="Raleway"/>
              <a:cs typeface="Raleway"/>
              <a:sym typeface="Raleway"/>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50A51"/>
        </a:solidFill>
      </p:bgPr>
    </p:bg>
    <p:spTree>
      <p:nvGrpSpPr>
        <p:cNvPr id="164" name="Shape 164"/>
        <p:cNvGrpSpPr/>
        <p:nvPr/>
      </p:nvGrpSpPr>
      <p:grpSpPr>
        <a:xfrm>
          <a:off x="0" y="0"/>
          <a:ext cx="0" cy="0"/>
          <a:chOff x="0" y="0"/>
          <a:chExt cx="0" cy="0"/>
        </a:xfrm>
      </p:grpSpPr>
      <p:sp>
        <p:nvSpPr>
          <p:cNvPr id="165" name="Google Shape;165;p25"/>
          <p:cNvSpPr/>
          <p:nvPr/>
        </p:nvSpPr>
        <p:spPr>
          <a:xfrm>
            <a:off x="474900" y="2142535"/>
            <a:ext cx="1158600" cy="1158600"/>
          </a:xfrm>
          <a:prstGeom prst="ellipse">
            <a:avLst/>
          </a:prstGeom>
          <a:noFill/>
          <a:ln cap="flat" cmpd="sng" w="38100">
            <a:solidFill>
              <a:srgbClr val="55892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p25"/>
          <p:cNvSpPr txBox="1"/>
          <p:nvPr/>
        </p:nvSpPr>
        <p:spPr>
          <a:xfrm>
            <a:off x="474900" y="2080424"/>
            <a:ext cx="1158600" cy="1060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7200">
                <a:solidFill>
                  <a:srgbClr val="558920"/>
                </a:solidFill>
                <a:latin typeface="Roboto Condensed Light"/>
                <a:ea typeface="Roboto Condensed Light"/>
                <a:cs typeface="Roboto Condensed Light"/>
                <a:sym typeface="Roboto Condensed Light"/>
              </a:rPr>
              <a:t>1</a:t>
            </a:r>
            <a:endParaRPr sz="7200">
              <a:solidFill>
                <a:srgbClr val="558920"/>
              </a:solidFill>
              <a:latin typeface="Roboto Condensed Light"/>
              <a:ea typeface="Roboto Condensed Light"/>
              <a:cs typeface="Roboto Condensed Light"/>
              <a:sym typeface="Roboto Condensed Light"/>
            </a:endParaRPr>
          </a:p>
        </p:txBody>
      </p:sp>
      <p:sp>
        <p:nvSpPr>
          <p:cNvPr id="167" name="Google Shape;167;p25"/>
          <p:cNvSpPr/>
          <p:nvPr/>
        </p:nvSpPr>
        <p:spPr>
          <a:xfrm>
            <a:off x="0" y="552125"/>
            <a:ext cx="9144000" cy="3942300"/>
          </a:xfrm>
          <a:prstGeom prst="rect">
            <a:avLst/>
          </a:prstGeom>
          <a:solidFill>
            <a:srgbClr val="C27B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p25"/>
          <p:cNvSpPr txBox="1"/>
          <p:nvPr/>
        </p:nvSpPr>
        <p:spPr>
          <a:xfrm>
            <a:off x="1778450" y="2404125"/>
            <a:ext cx="6347100" cy="6354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Clr>
                <a:schemeClr val="dk2"/>
              </a:buClr>
              <a:buSzPts val="1100"/>
              <a:buFont typeface="Arial"/>
              <a:buNone/>
            </a:pPr>
            <a:r>
              <a:rPr b="1" lang="en" sz="4000">
                <a:solidFill>
                  <a:schemeClr val="lt1"/>
                </a:solidFill>
                <a:latin typeface="Raleway"/>
                <a:ea typeface="Raleway"/>
                <a:cs typeface="Raleway"/>
                <a:sym typeface="Raleway"/>
              </a:rPr>
              <a:t>Best Practices for Financial and Workflow Management.</a:t>
            </a:r>
            <a:r>
              <a:rPr b="1" lang="en" sz="3100">
                <a:solidFill>
                  <a:schemeClr val="lt1"/>
                </a:solidFill>
                <a:latin typeface="Raleway"/>
                <a:ea typeface="Raleway"/>
                <a:cs typeface="Raleway"/>
                <a:sym typeface="Raleway"/>
              </a:rPr>
              <a:t> </a:t>
            </a:r>
            <a:endParaRPr sz="4900">
              <a:solidFill>
                <a:schemeClr val="lt1"/>
              </a:solidFill>
              <a:latin typeface="Raleway Light"/>
              <a:ea typeface="Raleway Light"/>
              <a:cs typeface="Raleway Light"/>
              <a:sym typeface="Raleway Light"/>
            </a:endParaRPr>
          </a:p>
        </p:txBody>
      </p:sp>
      <p:sp>
        <p:nvSpPr>
          <p:cNvPr id="169" name="Google Shape;169;p25"/>
          <p:cNvSpPr txBox="1"/>
          <p:nvPr/>
        </p:nvSpPr>
        <p:spPr>
          <a:xfrm>
            <a:off x="406425" y="189375"/>
            <a:ext cx="8296800" cy="676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2400">
                <a:solidFill>
                  <a:srgbClr val="FFFFFF"/>
                </a:solidFill>
                <a:highlight>
                  <a:srgbClr val="A50A51"/>
                </a:highlight>
                <a:latin typeface="Raleway ExtraBold"/>
                <a:ea typeface="Raleway ExtraBold"/>
                <a:cs typeface="Raleway ExtraBold"/>
                <a:sym typeface="Raleway ExtraBold"/>
              </a:rPr>
              <a:t> CoC Financial and Scenario Planning</a:t>
            </a:r>
            <a:r>
              <a:rPr lang="en" sz="2400">
                <a:solidFill>
                  <a:srgbClr val="A50A51"/>
                </a:solidFill>
                <a:highlight>
                  <a:srgbClr val="A50A51"/>
                </a:highlight>
                <a:latin typeface="Raleway ExtraBold"/>
                <a:ea typeface="Raleway ExtraBold"/>
                <a:cs typeface="Raleway ExtraBold"/>
                <a:sym typeface="Raleway ExtraBold"/>
              </a:rPr>
              <a:t>,</a:t>
            </a:r>
            <a:br>
              <a:rPr lang="en" sz="2400">
                <a:solidFill>
                  <a:srgbClr val="FFFFFF"/>
                </a:solidFill>
                <a:highlight>
                  <a:srgbClr val="A50A51"/>
                </a:highlight>
                <a:latin typeface="Raleway Light"/>
                <a:ea typeface="Raleway Light"/>
                <a:cs typeface="Raleway Light"/>
                <a:sym typeface="Raleway Light"/>
              </a:rPr>
            </a:br>
            <a:r>
              <a:rPr lang="en" sz="2400">
                <a:solidFill>
                  <a:srgbClr val="FFFFFF"/>
                </a:solidFill>
                <a:highlight>
                  <a:srgbClr val="A50A51"/>
                </a:highlight>
                <a:latin typeface="Raleway Light"/>
                <a:ea typeface="Raleway Light"/>
                <a:cs typeface="Raleway Light"/>
                <a:sym typeface="Raleway Light"/>
              </a:rPr>
              <a:t> </a:t>
            </a:r>
            <a:endParaRPr sz="2400">
              <a:solidFill>
                <a:srgbClr val="A50A51"/>
              </a:solidFill>
              <a:highlight>
                <a:srgbClr val="A50A51"/>
              </a:highlight>
              <a:latin typeface="Raleway Light"/>
              <a:ea typeface="Raleway Light"/>
              <a:cs typeface="Raleway Light"/>
              <a:sym typeface="Raleway Light"/>
            </a:endParaRPr>
          </a:p>
        </p:txBody>
      </p:sp>
      <p:sp>
        <p:nvSpPr>
          <p:cNvPr id="170" name="Google Shape;170;p25"/>
          <p:cNvSpPr/>
          <p:nvPr/>
        </p:nvSpPr>
        <p:spPr>
          <a:xfrm>
            <a:off x="0" y="158250"/>
            <a:ext cx="474900" cy="736500"/>
          </a:xfrm>
          <a:prstGeom prst="rect">
            <a:avLst/>
          </a:prstGeom>
          <a:solidFill>
            <a:srgbClr val="A50A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558920"/>
              </a:solidFill>
            </a:endParaRPr>
          </a:p>
        </p:txBody>
      </p:sp>
      <p:sp>
        <p:nvSpPr>
          <p:cNvPr id="171" name="Google Shape;171;p25"/>
          <p:cNvSpPr txBox="1"/>
          <p:nvPr/>
        </p:nvSpPr>
        <p:spPr>
          <a:xfrm>
            <a:off x="474900" y="2080424"/>
            <a:ext cx="1158600" cy="1060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7200">
                <a:solidFill>
                  <a:srgbClr val="A50A51"/>
                </a:solidFill>
                <a:latin typeface="Roboto Condensed Light"/>
                <a:ea typeface="Roboto Condensed Light"/>
                <a:cs typeface="Roboto Condensed Light"/>
                <a:sym typeface="Roboto Condensed Light"/>
              </a:rPr>
              <a:t>1</a:t>
            </a:r>
            <a:endParaRPr sz="7200">
              <a:solidFill>
                <a:srgbClr val="A50A51"/>
              </a:solidFill>
              <a:latin typeface="Roboto Condensed Light"/>
              <a:ea typeface="Roboto Condensed Light"/>
              <a:cs typeface="Roboto Condensed Light"/>
              <a:sym typeface="Roboto Condensed Light"/>
            </a:endParaRPr>
          </a:p>
        </p:txBody>
      </p:sp>
      <p:sp>
        <p:nvSpPr>
          <p:cNvPr id="172" name="Google Shape;172;p25"/>
          <p:cNvSpPr txBox="1"/>
          <p:nvPr/>
        </p:nvSpPr>
        <p:spPr>
          <a:xfrm>
            <a:off x="-2269525" y="2563525"/>
            <a:ext cx="6717900" cy="400200"/>
          </a:xfrm>
          <a:prstGeom prst="rect">
            <a:avLst/>
          </a:prstGeom>
          <a:noFill/>
          <a:ln>
            <a:noFill/>
          </a:ln>
        </p:spPr>
        <p:txBody>
          <a:bodyPr anchorCtr="0" anchor="ctr" bIns="91425" lIns="91425" spcFirstLastPara="1" rIns="91425" wrap="square" tIns="91425">
            <a:spAutoFit/>
          </a:bodyPr>
          <a:lstStyle/>
          <a:p>
            <a:pPr indent="0" lvl="0" marL="0" rtl="0" algn="l">
              <a:spcBef>
                <a:spcPts val="0"/>
              </a:spcBef>
              <a:spcAft>
                <a:spcPts val="0"/>
              </a:spcAft>
              <a:buNone/>
            </a:pPr>
            <a:r>
              <a:t/>
            </a:r>
            <a:endParaRPr>
              <a:solidFill>
                <a:srgbClr val="FFFFFF"/>
              </a:solidFill>
              <a:latin typeface="Raleway"/>
              <a:ea typeface="Raleway"/>
              <a:cs typeface="Raleway"/>
              <a:sym typeface="Raleway"/>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 name="Shape 176"/>
        <p:cNvGrpSpPr/>
        <p:nvPr/>
      </p:nvGrpSpPr>
      <p:grpSpPr>
        <a:xfrm>
          <a:off x="0" y="0"/>
          <a:ext cx="0" cy="0"/>
          <a:chOff x="0" y="0"/>
          <a:chExt cx="0" cy="0"/>
        </a:xfrm>
      </p:grpSpPr>
      <p:sp>
        <p:nvSpPr>
          <p:cNvPr id="177" name="Google Shape;177;p26"/>
          <p:cNvSpPr txBox="1"/>
          <p:nvPr>
            <p:ph idx="2" type="body"/>
          </p:nvPr>
        </p:nvSpPr>
        <p:spPr>
          <a:xfrm>
            <a:off x="379875" y="1452450"/>
            <a:ext cx="8342100" cy="30405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178" name="Google Shape;178;p26"/>
          <p:cNvPicPr preferRelativeResize="0"/>
          <p:nvPr/>
        </p:nvPicPr>
        <p:blipFill rotWithShape="1">
          <a:blip r:embed="rId3">
            <a:alphaModFix/>
          </a:blip>
          <a:srcRect b="-10262" l="0" r="0" t="1661"/>
          <a:stretch/>
        </p:blipFill>
        <p:spPr>
          <a:xfrm>
            <a:off x="0" y="-246950"/>
            <a:ext cx="9144000" cy="539045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sp>
        <p:nvSpPr>
          <p:cNvPr id="183" name="Google Shape;183;p27"/>
          <p:cNvSpPr txBox="1"/>
          <p:nvPr>
            <p:ph idx="2" type="body"/>
          </p:nvPr>
        </p:nvSpPr>
        <p:spPr>
          <a:xfrm>
            <a:off x="344600" y="-82300"/>
            <a:ext cx="8342100" cy="39873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184" name="Google Shape;184;p27"/>
          <p:cNvPicPr preferRelativeResize="0"/>
          <p:nvPr/>
        </p:nvPicPr>
        <p:blipFill>
          <a:blip r:embed="rId3">
            <a:alphaModFix/>
          </a:blip>
          <a:stretch>
            <a:fillRect/>
          </a:stretch>
        </p:blipFill>
        <p:spPr>
          <a:xfrm>
            <a:off x="0" y="0"/>
            <a:ext cx="8904548" cy="4398876"/>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sp>
        <p:nvSpPr>
          <p:cNvPr id="189" name="Google Shape;189;p28"/>
          <p:cNvSpPr txBox="1"/>
          <p:nvPr>
            <p:ph idx="2" type="body"/>
          </p:nvPr>
        </p:nvSpPr>
        <p:spPr>
          <a:xfrm>
            <a:off x="422025" y="-411525"/>
            <a:ext cx="8342100" cy="39639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190" name="Google Shape;190;p28"/>
          <p:cNvPicPr preferRelativeResize="0"/>
          <p:nvPr/>
        </p:nvPicPr>
        <p:blipFill rotWithShape="1">
          <a:blip r:embed="rId3">
            <a:alphaModFix/>
          </a:blip>
          <a:srcRect b="-1449" l="0" r="0" t="-2858"/>
          <a:stretch/>
        </p:blipFill>
        <p:spPr>
          <a:xfrm>
            <a:off x="21075" y="-411525"/>
            <a:ext cx="9144000" cy="488005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 name="Shape 194"/>
        <p:cNvGrpSpPr/>
        <p:nvPr/>
      </p:nvGrpSpPr>
      <p:grpSpPr>
        <a:xfrm>
          <a:off x="0" y="0"/>
          <a:ext cx="0" cy="0"/>
          <a:chOff x="0" y="0"/>
          <a:chExt cx="0" cy="0"/>
        </a:xfrm>
      </p:grpSpPr>
      <p:pic>
        <p:nvPicPr>
          <p:cNvPr id="195" name="Google Shape;195;p29"/>
          <p:cNvPicPr preferRelativeResize="0"/>
          <p:nvPr/>
        </p:nvPicPr>
        <p:blipFill>
          <a:blip r:embed="rId3">
            <a:alphaModFix/>
          </a:blip>
          <a:stretch>
            <a:fillRect/>
          </a:stretch>
        </p:blipFill>
        <p:spPr>
          <a:xfrm>
            <a:off x="-182025" y="-685800"/>
            <a:ext cx="9508076" cy="524510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 name="Shape 199"/>
        <p:cNvGrpSpPr/>
        <p:nvPr/>
      </p:nvGrpSpPr>
      <p:grpSpPr>
        <a:xfrm>
          <a:off x="0" y="0"/>
          <a:ext cx="0" cy="0"/>
          <a:chOff x="0" y="0"/>
          <a:chExt cx="0" cy="0"/>
        </a:xfrm>
      </p:grpSpPr>
      <p:sp>
        <p:nvSpPr>
          <p:cNvPr id="200" name="Google Shape;200;p30"/>
          <p:cNvSpPr txBox="1"/>
          <p:nvPr>
            <p:ph type="title"/>
          </p:nvPr>
        </p:nvSpPr>
        <p:spPr>
          <a:xfrm>
            <a:off x="379875" y="271150"/>
            <a:ext cx="8342100" cy="635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p30"/>
          <p:cNvSpPr txBox="1"/>
          <p:nvPr>
            <p:ph idx="1" type="subTitle"/>
          </p:nvPr>
        </p:nvSpPr>
        <p:spPr>
          <a:xfrm>
            <a:off x="379875" y="793325"/>
            <a:ext cx="6464400" cy="393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p30"/>
          <p:cNvSpPr txBox="1"/>
          <p:nvPr>
            <p:ph idx="2" type="body"/>
          </p:nvPr>
        </p:nvSpPr>
        <p:spPr>
          <a:xfrm>
            <a:off x="379875" y="1452450"/>
            <a:ext cx="8342100" cy="30405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203" name="Google Shape;203;p30"/>
          <p:cNvPicPr preferRelativeResize="0"/>
          <p:nvPr/>
        </p:nvPicPr>
        <p:blipFill rotWithShape="1">
          <a:blip r:embed="rId3">
            <a:alphaModFix/>
          </a:blip>
          <a:srcRect b="4630" l="-950" r="950" t="-4630"/>
          <a:stretch/>
        </p:blipFill>
        <p:spPr>
          <a:xfrm>
            <a:off x="0" y="-401950"/>
            <a:ext cx="9766300" cy="48949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wiss">
  <a:themeElements>
    <a:clrScheme name="Swiss">
      <a:dk1>
        <a:srgbClr val="F46524"/>
      </a:dk1>
      <a:lt1>
        <a:srgbClr val="FFFFFF"/>
      </a:lt1>
      <a:dk2>
        <a:srgbClr val="000000"/>
      </a:dk2>
      <a:lt2>
        <a:srgbClr val="757575"/>
      </a:lt2>
      <a:accent1>
        <a:srgbClr val="01579B"/>
      </a:accent1>
      <a:accent2>
        <a:srgbClr val="27C7BD"/>
      </a:accent2>
      <a:accent3>
        <a:srgbClr val="0099E8"/>
      </a:accent3>
      <a:accent4>
        <a:srgbClr val="51B9A3"/>
      </a:accent4>
      <a:accent5>
        <a:srgbClr val="FB8C00"/>
      </a:accent5>
      <a:accent6>
        <a:srgbClr val="FFAE88"/>
      </a:accent6>
      <a:hlink>
        <a:srgbClr val="0277BD"/>
      </a:hlink>
      <a:folHlink>
        <a:srgbClr val="0277B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