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3"/>
    <p:sldMasterId id="214748370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sap Condensed"/>
      <p:regular r:id="rId12"/>
      <p:bold r:id="rId13"/>
      <p:italic r:id="rId14"/>
      <p:boldItalic r:id="rId15"/>
    </p:embeddedFont>
    <p:embeddedFont>
      <p:font typeface="Raleway"/>
      <p:regular r:id="rId16"/>
      <p:bold r:id="rId17"/>
      <p:italic r:id="rId18"/>
      <p:boldItalic r:id="rId19"/>
    </p:embeddedFont>
    <p:embeddedFont>
      <p:font typeface="Raleway ExtraBold"/>
      <p:bold r:id="rId20"/>
      <p:boldItalic r:id="rId21"/>
    </p:embeddedFont>
    <p:embeddedFont>
      <p:font typeface="Lato"/>
      <p:regular r:id="rId22"/>
      <p:bold r:id="rId23"/>
      <p:italic r:id="rId24"/>
      <p:boldItalic r:id="rId25"/>
    </p:embeddedFont>
    <p:embeddedFont>
      <p:font typeface="Raleway Light"/>
      <p:regular r:id="rId26"/>
      <p:bold r:id="rId27"/>
      <p:italic r:id="rId28"/>
      <p:boldItalic r:id="rId29"/>
    </p:embeddedFont>
    <p:embeddedFont>
      <p:font typeface="Roboto Condensed"/>
      <p:regular r:id="rId30"/>
      <p:bold r:id="rId31"/>
      <p:italic r:id="rId32"/>
      <p:boldItalic r:id="rId33"/>
    </p:embeddedFont>
    <p:embeddedFont>
      <p:font typeface="Asap Condensed Medium"/>
      <p:regular r:id="rId34"/>
      <p:bold r:id="rId35"/>
      <p:italic r:id="rId36"/>
      <p:boldItalic r:id="rId37"/>
    </p:embeddedFont>
    <p:embeddedFont>
      <p:font typeface="Raleway Medium"/>
      <p:regular r:id="rId38"/>
      <p:bold r:id="rId39"/>
      <p:italic r:id="rId40"/>
      <p:boldItalic r:id="rId41"/>
    </p:embeddedFont>
    <p:embeddedFont>
      <p:font typeface="Asap"/>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Medium-italic.fntdata"/><Relationship Id="rId20" Type="http://schemas.openxmlformats.org/officeDocument/2006/relationships/font" Target="fonts/RalewayExtraBold-bold.fntdata"/><Relationship Id="rId42" Type="http://schemas.openxmlformats.org/officeDocument/2006/relationships/font" Target="fonts/Asap-regular.fntdata"/><Relationship Id="rId41" Type="http://schemas.openxmlformats.org/officeDocument/2006/relationships/font" Target="fonts/RalewayMedium-boldItalic.fntdata"/><Relationship Id="rId22" Type="http://schemas.openxmlformats.org/officeDocument/2006/relationships/font" Target="fonts/Lato-regular.fntdata"/><Relationship Id="rId44" Type="http://schemas.openxmlformats.org/officeDocument/2006/relationships/font" Target="fonts/Asap-italic.fntdata"/><Relationship Id="rId21" Type="http://schemas.openxmlformats.org/officeDocument/2006/relationships/font" Target="fonts/RalewayExtraBold-boldItalic.fntdata"/><Relationship Id="rId43" Type="http://schemas.openxmlformats.org/officeDocument/2006/relationships/font" Target="fonts/Asap-bold.fntdata"/><Relationship Id="rId24" Type="http://schemas.openxmlformats.org/officeDocument/2006/relationships/font" Target="fonts/Lato-italic.fntdata"/><Relationship Id="rId23" Type="http://schemas.openxmlformats.org/officeDocument/2006/relationships/font" Target="fonts/Lato-bold.fntdata"/><Relationship Id="rId45" Type="http://schemas.openxmlformats.org/officeDocument/2006/relationships/font" Target="fonts/Asap-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alewayLight-regular.fntdata"/><Relationship Id="rId25" Type="http://schemas.openxmlformats.org/officeDocument/2006/relationships/font" Target="fonts/Lato-boldItalic.fntdata"/><Relationship Id="rId28" Type="http://schemas.openxmlformats.org/officeDocument/2006/relationships/font" Target="fonts/RalewayLight-italic.fntdata"/><Relationship Id="rId27" Type="http://schemas.openxmlformats.org/officeDocument/2006/relationships/font" Target="fonts/Raleway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Condensed-bold.fntdata"/><Relationship Id="rId30" Type="http://schemas.openxmlformats.org/officeDocument/2006/relationships/font" Target="fonts/RobotoCondensed-regular.fntdata"/><Relationship Id="rId11" Type="http://schemas.openxmlformats.org/officeDocument/2006/relationships/slide" Target="slides/slide6.xml"/><Relationship Id="rId33" Type="http://schemas.openxmlformats.org/officeDocument/2006/relationships/font" Target="fonts/RobotoCondensed-boldItalic.fntdata"/><Relationship Id="rId10" Type="http://schemas.openxmlformats.org/officeDocument/2006/relationships/slide" Target="slides/slide5.xml"/><Relationship Id="rId32" Type="http://schemas.openxmlformats.org/officeDocument/2006/relationships/font" Target="fonts/RobotoCondensed-italic.fntdata"/><Relationship Id="rId13" Type="http://schemas.openxmlformats.org/officeDocument/2006/relationships/font" Target="fonts/AsapCondensed-bold.fntdata"/><Relationship Id="rId35" Type="http://schemas.openxmlformats.org/officeDocument/2006/relationships/font" Target="fonts/AsapCondensedMedium-bold.fntdata"/><Relationship Id="rId12" Type="http://schemas.openxmlformats.org/officeDocument/2006/relationships/font" Target="fonts/AsapCondensed-regular.fntdata"/><Relationship Id="rId34" Type="http://schemas.openxmlformats.org/officeDocument/2006/relationships/font" Target="fonts/AsapCondensedMedium-regular.fntdata"/><Relationship Id="rId15" Type="http://schemas.openxmlformats.org/officeDocument/2006/relationships/font" Target="fonts/AsapCondensed-boldItalic.fntdata"/><Relationship Id="rId37" Type="http://schemas.openxmlformats.org/officeDocument/2006/relationships/font" Target="fonts/AsapCondensedMedium-boldItalic.fntdata"/><Relationship Id="rId14" Type="http://schemas.openxmlformats.org/officeDocument/2006/relationships/font" Target="fonts/AsapCondensed-italic.fntdata"/><Relationship Id="rId36" Type="http://schemas.openxmlformats.org/officeDocument/2006/relationships/font" Target="fonts/AsapCondensedMedium-italic.fntdata"/><Relationship Id="rId17" Type="http://schemas.openxmlformats.org/officeDocument/2006/relationships/font" Target="fonts/Raleway-bold.fntdata"/><Relationship Id="rId39" Type="http://schemas.openxmlformats.org/officeDocument/2006/relationships/font" Target="fonts/RalewayMedium-bold.fntdata"/><Relationship Id="rId16" Type="http://schemas.openxmlformats.org/officeDocument/2006/relationships/font" Target="fonts/Raleway-regular.fntdata"/><Relationship Id="rId38" Type="http://schemas.openxmlformats.org/officeDocument/2006/relationships/font" Target="fonts/RalewayMedium-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36552666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736552666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 FORMAT TITLE: </a:t>
            </a:r>
            <a:r>
              <a:rPr lang="en"/>
              <a:t>Make sure the is a space ( ) at the beginning of each line, and a </a:t>
            </a:r>
            <a:r>
              <a:rPr lang="en" u="sng"/>
              <a:t>purple</a:t>
            </a:r>
            <a:r>
              <a:rPr lang="en"/>
              <a:t> period (.) at the end of each line.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a:p>
            <a:pPr indent="0" lvl="0" marL="0" rtl="0" algn="l">
              <a:spcBef>
                <a:spcPts val="0"/>
              </a:spcBef>
              <a:spcAft>
                <a:spcPts val="0"/>
              </a:spcAft>
              <a:buNone/>
            </a:pPr>
            <a:r>
              <a:t/>
            </a:r>
            <a:endParaRPr/>
          </a:p>
          <a:p>
            <a:pPr indent="0" lvl="0" marL="0" rtl="0" algn="l">
              <a:spcBef>
                <a:spcPts val="0"/>
              </a:spcBef>
              <a:spcAft>
                <a:spcPts val="300"/>
              </a:spcAft>
              <a:buClr>
                <a:schemeClr val="dk1"/>
              </a:buClr>
              <a:buSzPts val="1100"/>
              <a:buFont typeface="Arial"/>
              <a:buNone/>
            </a:pPr>
            <a:r>
              <a:rPr b="1" lang="en" sz="3600">
                <a:solidFill>
                  <a:srgbClr val="494949"/>
                </a:solidFill>
                <a:latin typeface="Asap Condensed"/>
                <a:ea typeface="Asap Condensed"/>
                <a:cs typeface="Asap Condensed"/>
                <a:sym typeface="Asap Condensed"/>
              </a:rPr>
              <a:t>Building Strong Governance &amp; Implementation Structures</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36441f9f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736441f9f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864a0038c1_0_0:notes"/>
          <p:cNvSpPr/>
          <p:nvPr>
            <p:ph idx="2" type="sldImg"/>
          </p:nvPr>
        </p:nvSpPr>
        <p:spPr>
          <a:xfrm>
            <a:off x="38131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864a0038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864a0038c1_0_12:notes"/>
          <p:cNvSpPr/>
          <p:nvPr>
            <p:ph idx="2" type="sldImg"/>
          </p:nvPr>
        </p:nvSpPr>
        <p:spPr>
          <a:xfrm>
            <a:off x="38131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864a0038c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a000deacd3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a000deacd3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 sz="1500">
                <a:solidFill>
                  <a:schemeClr val="dk1"/>
                </a:solidFill>
                <a:latin typeface="Raleway"/>
                <a:ea typeface="Raleway"/>
                <a:cs typeface="Raleway"/>
                <a:sym typeface="Raleway"/>
              </a:rPr>
              <a:t>Connect the case conferencing box to regions: </a:t>
            </a:r>
            <a:endParaRPr sz="1500">
              <a:solidFill>
                <a:schemeClr val="dk1"/>
              </a:solidFill>
              <a:latin typeface="Raleway"/>
              <a:ea typeface="Raleway"/>
              <a:cs typeface="Raleway"/>
              <a:sym typeface="Ralew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de787a88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de787a8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title="Background (1).png"/>
          <p:cNvPicPr preferRelativeResize="0"/>
          <p:nvPr/>
        </p:nvPicPr>
        <p:blipFill>
          <a:blip r:embed="rId2">
            <a:alphaModFix/>
          </a:blip>
          <a:stretch>
            <a:fillRect/>
          </a:stretch>
        </p:blipFill>
        <p:spPr>
          <a:xfrm>
            <a:off x="-13" y="0"/>
            <a:ext cx="9144029" cy="5143500"/>
          </a:xfrm>
          <a:prstGeom prst="rect">
            <a:avLst/>
          </a:prstGeom>
          <a:noFill/>
          <a:ln>
            <a:noFill/>
          </a:ln>
        </p:spPr>
      </p:pic>
      <p:sp>
        <p:nvSpPr>
          <p:cNvPr id="11" name="Google Shape;11;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A50A51"/>
              </a:buClr>
              <a:buSzPts val="1400"/>
              <a:buNone/>
              <a:defRPr sz="1400">
                <a:solidFill>
                  <a:srgbClr val="A50A51"/>
                </a:solidFill>
              </a:defRPr>
            </a:lvl1pPr>
            <a:lvl2pPr lvl="1">
              <a:lnSpc>
                <a:spcPct val="100000"/>
              </a:lnSpc>
              <a:spcBef>
                <a:spcPts val="0"/>
              </a:spcBef>
              <a:spcAft>
                <a:spcPts val="0"/>
              </a:spcAft>
              <a:buClr>
                <a:srgbClr val="A50A51"/>
              </a:buClr>
              <a:buSzPts val="1400"/>
              <a:buNone/>
              <a:defRPr sz="1400">
                <a:solidFill>
                  <a:srgbClr val="A50A51"/>
                </a:solidFill>
              </a:defRPr>
            </a:lvl2pPr>
            <a:lvl3pPr lvl="2">
              <a:lnSpc>
                <a:spcPct val="100000"/>
              </a:lnSpc>
              <a:spcBef>
                <a:spcPts val="0"/>
              </a:spcBef>
              <a:spcAft>
                <a:spcPts val="0"/>
              </a:spcAft>
              <a:buClr>
                <a:srgbClr val="A50A51"/>
              </a:buClr>
              <a:buSzPts val="1400"/>
              <a:buNone/>
              <a:defRPr sz="1400">
                <a:solidFill>
                  <a:srgbClr val="A50A51"/>
                </a:solidFill>
              </a:defRPr>
            </a:lvl3pPr>
            <a:lvl4pPr lvl="3">
              <a:lnSpc>
                <a:spcPct val="100000"/>
              </a:lnSpc>
              <a:spcBef>
                <a:spcPts val="0"/>
              </a:spcBef>
              <a:spcAft>
                <a:spcPts val="0"/>
              </a:spcAft>
              <a:buClr>
                <a:srgbClr val="A50A51"/>
              </a:buClr>
              <a:buSzPts val="1400"/>
              <a:buNone/>
              <a:defRPr sz="1400">
                <a:solidFill>
                  <a:srgbClr val="A50A51"/>
                </a:solidFill>
              </a:defRPr>
            </a:lvl4pPr>
            <a:lvl5pPr lvl="4">
              <a:lnSpc>
                <a:spcPct val="100000"/>
              </a:lnSpc>
              <a:spcBef>
                <a:spcPts val="0"/>
              </a:spcBef>
              <a:spcAft>
                <a:spcPts val="0"/>
              </a:spcAft>
              <a:buClr>
                <a:srgbClr val="A50A51"/>
              </a:buClr>
              <a:buSzPts val="1400"/>
              <a:buNone/>
              <a:defRPr sz="1400">
                <a:solidFill>
                  <a:srgbClr val="A50A51"/>
                </a:solidFill>
              </a:defRPr>
            </a:lvl5pPr>
            <a:lvl6pPr lvl="5">
              <a:lnSpc>
                <a:spcPct val="100000"/>
              </a:lnSpc>
              <a:spcBef>
                <a:spcPts val="0"/>
              </a:spcBef>
              <a:spcAft>
                <a:spcPts val="0"/>
              </a:spcAft>
              <a:buClr>
                <a:srgbClr val="A50A51"/>
              </a:buClr>
              <a:buSzPts val="1400"/>
              <a:buNone/>
              <a:defRPr sz="1400">
                <a:solidFill>
                  <a:srgbClr val="A50A51"/>
                </a:solidFill>
              </a:defRPr>
            </a:lvl6pPr>
            <a:lvl7pPr lvl="6">
              <a:lnSpc>
                <a:spcPct val="100000"/>
              </a:lnSpc>
              <a:spcBef>
                <a:spcPts val="0"/>
              </a:spcBef>
              <a:spcAft>
                <a:spcPts val="0"/>
              </a:spcAft>
              <a:buClr>
                <a:srgbClr val="A50A51"/>
              </a:buClr>
              <a:buSzPts val="1400"/>
              <a:buNone/>
              <a:defRPr sz="1400">
                <a:solidFill>
                  <a:srgbClr val="A50A51"/>
                </a:solidFill>
              </a:defRPr>
            </a:lvl7pPr>
            <a:lvl8pPr lvl="7">
              <a:lnSpc>
                <a:spcPct val="100000"/>
              </a:lnSpc>
              <a:spcBef>
                <a:spcPts val="0"/>
              </a:spcBef>
              <a:spcAft>
                <a:spcPts val="0"/>
              </a:spcAft>
              <a:buClr>
                <a:srgbClr val="A50A51"/>
              </a:buClr>
              <a:buSzPts val="1400"/>
              <a:buNone/>
              <a:defRPr sz="1400">
                <a:solidFill>
                  <a:srgbClr val="A50A51"/>
                </a:solidFill>
              </a:defRPr>
            </a:lvl8pPr>
            <a:lvl9pPr lvl="8">
              <a:lnSpc>
                <a:spcPct val="100000"/>
              </a:lnSpc>
              <a:spcBef>
                <a:spcPts val="0"/>
              </a:spcBef>
              <a:spcAft>
                <a:spcPts val="0"/>
              </a:spcAft>
              <a:buClr>
                <a:srgbClr val="A50A51"/>
              </a:buClr>
              <a:buSzPts val="1400"/>
              <a:buNone/>
              <a:defRPr sz="1400">
                <a:solidFill>
                  <a:srgbClr val="A50A51"/>
                </a:solidFill>
              </a:defRPr>
            </a:lvl9pPr>
          </a:lstStyle>
          <a:p/>
        </p:txBody>
      </p:sp>
      <p:cxnSp>
        <p:nvCxnSpPr>
          <p:cNvPr id="12" name="Google Shape;12;p2"/>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13" name="Google Shape;13;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 name="Google Shape;14;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A50A51"/>
              </a:buClr>
              <a:buSzPts val="1000"/>
              <a:buNone/>
              <a:defRPr b="1" sz="1000">
                <a:solidFill>
                  <a:srgbClr val="A50A51"/>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pic>
        <p:nvPicPr>
          <p:cNvPr id="15" name="Google Shape;15;p2" title="BuiltForZero_CS_logo_rgb_white.jpg"/>
          <p:cNvPicPr preferRelativeResize="0"/>
          <p:nvPr/>
        </p:nvPicPr>
        <p:blipFill>
          <a:blip r:embed="rId3">
            <a:alphaModFix/>
          </a:blip>
          <a:stretch>
            <a:fillRect/>
          </a:stretch>
        </p:blipFill>
        <p:spPr>
          <a:xfrm>
            <a:off x="8646300" y="4645800"/>
            <a:ext cx="497700" cy="497700"/>
          </a:xfrm>
          <a:prstGeom prst="rect">
            <a:avLst/>
          </a:prstGeom>
          <a:noFill/>
          <a:ln>
            <a:noFill/>
          </a:ln>
        </p:spPr>
      </p:pic>
      <p:sp>
        <p:nvSpPr>
          <p:cNvPr id="16" name="Google Shape;16;p2"/>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_1">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60" name="Google Shape;60;p1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BIG_NUMBER_1">
    <p:bg>
      <p:bgPr>
        <a:solidFill>
          <a:schemeClr val="lt1"/>
        </a:solidFill>
      </p:bgPr>
    </p:bg>
    <p:spTree>
      <p:nvGrpSpPr>
        <p:cNvPr id="61" name="Shape 61"/>
        <p:cNvGrpSpPr/>
        <p:nvPr/>
      </p:nvGrpSpPr>
      <p:grpSpPr>
        <a:xfrm>
          <a:off x="0" y="0"/>
          <a:ext cx="0" cy="0"/>
          <a:chOff x="0" y="0"/>
          <a:chExt cx="0" cy="0"/>
        </a:xfrm>
      </p:grpSpPr>
      <p:sp>
        <p:nvSpPr>
          <p:cNvPr id="62" name="Google Shape;62;p12"/>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39827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062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nvSpPr>
        <p:spPr>
          <a:xfrm>
            <a:off x="858025"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a:t>
            </a:r>
            <a:r>
              <a:rPr lang="en" sz="1200">
                <a:solidFill>
                  <a:srgbClr val="9E9E9E"/>
                </a:solidFill>
                <a:latin typeface="Raleway"/>
                <a:ea typeface="Raleway"/>
                <a:cs typeface="Raleway"/>
                <a:sym typeface="Raleway"/>
              </a:rPr>
              <a:t> </a:t>
            </a:r>
            <a:endParaRPr sz="1200">
              <a:solidFill>
                <a:srgbClr val="9E9E9E"/>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66" name="Google Shape;66;p12"/>
          <p:cNvSpPr txBox="1"/>
          <p:nvPr/>
        </p:nvSpPr>
        <p:spPr>
          <a:xfrm>
            <a:off x="4609000" y="13017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4</a:t>
            </a:r>
            <a:endParaRPr b="1" sz="2400">
              <a:solidFill>
                <a:srgbClr val="86AF15"/>
              </a:solidFill>
              <a:latin typeface="Roboto Condensed"/>
              <a:ea typeface="Roboto Condensed"/>
              <a:cs typeface="Roboto Condensed"/>
              <a:sym typeface="Roboto Condensed"/>
            </a:endParaRPr>
          </a:p>
        </p:txBody>
      </p:sp>
      <p:sp>
        <p:nvSpPr>
          <p:cNvPr id="67" name="Google Shape;67;p12"/>
          <p:cNvSpPr txBox="1"/>
          <p:nvPr/>
        </p:nvSpPr>
        <p:spPr>
          <a:xfrm>
            <a:off x="460900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5</a:t>
            </a:r>
            <a:endParaRPr b="1" sz="2400">
              <a:solidFill>
                <a:srgbClr val="86AF15"/>
              </a:solidFill>
              <a:latin typeface="Roboto Condensed"/>
              <a:ea typeface="Roboto Condensed"/>
              <a:cs typeface="Roboto Condensed"/>
              <a:sym typeface="Roboto Condensed"/>
            </a:endParaRPr>
          </a:p>
        </p:txBody>
      </p:sp>
      <p:sp>
        <p:nvSpPr>
          <p:cNvPr id="68" name="Google Shape;68;p12"/>
          <p:cNvSpPr txBox="1"/>
          <p:nvPr/>
        </p:nvSpPr>
        <p:spPr>
          <a:xfrm>
            <a:off x="4609000" y="35408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6</a:t>
            </a:r>
            <a:endParaRPr b="1" sz="2400">
              <a:solidFill>
                <a:srgbClr val="86AF15"/>
              </a:solidFill>
              <a:latin typeface="Roboto Condensed"/>
              <a:ea typeface="Roboto Condensed"/>
              <a:cs typeface="Roboto Condensed"/>
              <a:sym typeface="Roboto Condensed"/>
            </a:endParaRPr>
          </a:p>
        </p:txBody>
      </p:sp>
      <p:sp>
        <p:nvSpPr>
          <p:cNvPr id="69" name="Google Shape;69;p12"/>
          <p:cNvSpPr txBox="1"/>
          <p:nvPr/>
        </p:nvSpPr>
        <p:spPr>
          <a:xfrm>
            <a:off x="561550" y="13017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1</a:t>
            </a:r>
            <a:endParaRPr b="1" sz="2400">
              <a:solidFill>
                <a:srgbClr val="86AF15"/>
              </a:solidFill>
              <a:latin typeface="Asap Condensed"/>
              <a:ea typeface="Asap Condensed"/>
              <a:cs typeface="Asap Condensed"/>
              <a:sym typeface="Asap Condensed"/>
            </a:endParaRPr>
          </a:p>
        </p:txBody>
      </p:sp>
      <p:sp>
        <p:nvSpPr>
          <p:cNvPr id="70" name="Google Shape;70;p12"/>
          <p:cNvSpPr txBox="1"/>
          <p:nvPr/>
        </p:nvSpPr>
        <p:spPr>
          <a:xfrm>
            <a:off x="56155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2</a:t>
            </a:r>
            <a:endParaRPr b="1" sz="2400">
              <a:solidFill>
                <a:srgbClr val="86AF15"/>
              </a:solidFill>
              <a:latin typeface="Roboto Condensed"/>
              <a:ea typeface="Roboto Condensed"/>
              <a:cs typeface="Roboto Condensed"/>
              <a:sym typeface="Roboto Condensed"/>
            </a:endParaRPr>
          </a:p>
        </p:txBody>
      </p:sp>
      <p:sp>
        <p:nvSpPr>
          <p:cNvPr id="71" name="Google Shape;71;p12"/>
          <p:cNvSpPr txBox="1"/>
          <p:nvPr/>
        </p:nvSpPr>
        <p:spPr>
          <a:xfrm>
            <a:off x="561550" y="35408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3</a:t>
            </a:r>
            <a:endParaRPr b="1" sz="2400">
              <a:solidFill>
                <a:srgbClr val="86AF15"/>
              </a:solidFill>
              <a:latin typeface="Roboto Condensed"/>
              <a:ea typeface="Roboto Condensed"/>
              <a:cs typeface="Roboto Condensed"/>
              <a:sym typeface="Roboto Condensed"/>
            </a:endParaRPr>
          </a:p>
        </p:txBody>
      </p:sp>
      <p:sp>
        <p:nvSpPr>
          <p:cNvPr id="72" name="Google Shape;72;p12"/>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1"/>
                </a:solidFill>
                <a:highlight>
                  <a:srgbClr val="A50A51"/>
                </a:highlight>
                <a:latin typeface="Asap Condensed"/>
                <a:ea typeface="Asap Condensed"/>
                <a:cs typeface="Asap Condensed"/>
                <a:sym typeface="Asap Condensed"/>
              </a:rPr>
              <a:t> Two columns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73" name="Google Shape;73;p12"/>
          <p:cNvSpPr txBox="1"/>
          <p:nvPr/>
        </p:nvSpPr>
        <p:spPr>
          <a:xfrm>
            <a:off x="90835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4" name="Google Shape;74;p12"/>
          <p:cNvSpPr txBox="1"/>
          <p:nvPr/>
        </p:nvSpPr>
        <p:spPr>
          <a:xfrm>
            <a:off x="90835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5" name="Google Shape;75;p12"/>
          <p:cNvSpPr txBox="1"/>
          <p:nvPr/>
        </p:nvSpPr>
        <p:spPr>
          <a:xfrm>
            <a:off x="4955800"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6" name="Google Shape;76;p12"/>
          <p:cNvSpPr txBox="1"/>
          <p:nvPr/>
        </p:nvSpPr>
        <p:spPr>
          <a:xfrm>
            <a:off x="495580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7" name="Google Shape;77;p12"/>
          <p:cNvSpPr txBox="1"/>
          <p:nvPr/>
        </p:nvSpPr>
        <p:spPr>
          <a:xfrm>
            <a:off x="495580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paragraphs">
  <p:cSld name="TITLE_AND_TWO_COLUMNS_1_1_1">
    <p:bg>
      <p:bgPr>
        <a:solidFill>
          <a:srgbClr val="FFFFFF"/>
        </a:solidFill>
      </p:bgPr>
    </p:bg>
    <p:spTree>
      <p:nvGrpSpPr>
        <p:cNvPr id="78" name="Shape 78"/>
        <p:cNvGrpSpPr/>
        <p:nvPr/>
      </p:nvGrpSpPr>
      <p:grpSpPr>
        <a:xfrm>
          <a:off x="0" y="0"/>
          <a:ext cx="0" cy="0"/>
          <a:chOff x="0" y="0"/>
          <a:chExt cx="0" cy="0"/>
        </a:xfrm>
      </p:grpSpPr>
      <p:sp>
        <p:nvSpPr>
          <p:cNvPr id="79" name="Google Shape;79;p13"/>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Longer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81" name="Google Shape;81;p13"/>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50A51"/>
                </a:solidFill>
                <a:latin typeface="Asap Condensed Medium"/>
                <a:ea typeface="Asap Condensed Medium"/>
                <a:cs typeface="Asap Condensed Medium"/>
                <a:sym typeface="Asap Condensed Medium"/>
              </a:rPr>
              <a:t>Participants organize teams, gather data, identify partners, and assess current capabilities in improvement methods and.</a:t>
            </a:r>
            <a:endParaRPr sz="1800">
              <a:solidFill>
                <a:srgbClr val="A50A51"/>
              </a:solidFill>
              <a:latin typeface="Asap Condensed Medium"/>
              <a:ea typeface="Asap Condensed Medium"/>
              <a:cs typeface="Asap Condensed Medium"/>
              <a:sym typeface="Asap Condensed Medium"/>
            </a:endParaRPr>
          </a:p>
          <a:p>
            <a:pPr indent="0" lvl="0" marL="0" rtl="0" algn="l">
              <a:lnSpc>
                <a:spcPct val="115000"/>
              </a:lnSpc>
              <a:spcBef>
                <a:spcPts val="0"/>
              </a:spcBef>
              <a:spcAft>
                <a:spcPts val="0"/>
              </a:spcAft>
              <a:buClr>
                <a:schemeClr val="dk1"/>
              </a:buClr>
              <a:buSzPts val="1100"/>
              <a:buFont typeface="Arial"/>
              <a:buNone/>
            </a:pPr>
            <a:r>
              <a:t/>
            </a:r>
            <a:endParaRPr sz="15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300">
              <a:solidFill>
                <a:srgbClr val="9E9E9E"/>
              </a:solidFill>
              <a:latin typeface="Asap Condensed"/>
              <a:ea typeface="Asap Condensed"/>
              <a:cs typeface="Asap Condensed"/>
              <a:sym typeface="Asap Condensed"/>
            </a:endParaRPr>
          </a:p>
          <a:p>
            <a:pPr indent="0" lvl="0" marL="0" rtl="0" algn="l">
              <a:spcBef>
                <a:spcPts val="0"/>
              </a:spcBef>
              <a:spcAft>
                <a:spcPts val="0"/>
              </a:spcAft>
              <a:buClr>
                <a:schemeClr val="dk1"/>
              </a:buClr>
              <a:buSzPts val="1100"/>
              <a:buFont typeface="Arial"/>
              <a:buNone/>
            </a:pPr>
            <a:r>
              <a:rPr b="1" lang="en" sz="1800">
                <a:solidFill>
                  <a:srgbClr val="86AF15"/>
                </a:solidFill>
                <a:highlight>
                  <a:schemeClr val="lt1"/>
                </a:highlight>
                <a:latin typeface="Asap Condensed"/>
                <a:ea typeface="Asap Condensed"/>
                <a:cs typeface="Asap Condensed"/>
                <a:sym typeface="Asap Condensed"/>
              </a:rPr>
              <a:t> </a:t>
            </a:r>
            <a:endParaRPr sz="1300">
              <a:solidFill>
                <a:srgbClr val="9E9E9E"/>
              </a:solidFill>
              <a:latin typeface="Asap Condensed"/>
              <a:ea typeface="Asap Condensed"/>
              <a:cs typeface="Asap Condensed"/>
              <a:sym typeface="Asap Condensed"/>
            </a:endParaRPr>
          </a:p>
        </p:txBody>
      </p:sp>
      <p:sp>
        <p:nvSpPr>
          <p:cNvPr id="82" name="Google Shape;82;p1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3" name="Google Shape;83;p13"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p:cSld name="TITLE_AND_BODY_2_1_1">
    <p:bg>
      <p:bgPr>
        <a:solidFill>
          <a:srgbClr val="FFFFFF"/>
        </a:solidFill>
      </p:bgPr>
    </p:bg>
    <p:spTree>
      <p:nvGrpSpPr>
        <p:cNvPr id="84" name="Shape 84"/>
        <p:cNvGrpSpPr/>
        <p:nvPr/>
      </p:nvGrpSpPr>
      <p:grpSpPr>
        <a:xfrm>
          <a:off x="0" y="0"/>
          <a:ext cx="0" cy="0"/>
          <a:chOff x="0" y="0"/>
          <a:chExt cx="0" cy="0"/>
        </a:xfrm>
      </p:grpSpPr>
      <p:sp>
        <p:nvSpPr>
          <p:cNvPr id="85" name="Google Shape;85;p14"/>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A50A51"/>
                </a:highlight>
                <a:latin typeface="Asap Condensed"/>
                <a:ea typeface="Asap Condensed"/>
                <a:cs typeface="Asap Condensed"/>
                <a:sym typeface="Asap Condensed"/>
              </a:rPr>
              <a:t> </a:t>
            </a:r>
            <a:r>
              <a:rPr b="1" lang="en" sz="4000">
                <a:solidFill>
                  <a:schemeClr val="lt1"/>
                </a:solidFill>
                <a:highlight>
                  <a:srgbClr val="A50A51"/>
                </a:highlight>
                <a:latin typeface="Asap Condensed"/>
                <a:ea typeface="Asap Condensed"/>
                <a:cs typeface="Asap Condensed"/>
                <a:sym typeface="Asap Condensed"/>
              </a:rPr>
              <a:t>Infographics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pic>
        <p:nvPicPr>
          <p:cNvPr id="87" name="Google Shape;87;p14"/>
          <p:cNvPicPr preferRelativeResize="0"/>
          <p:nvPr/>
        </p:nvPicPr>
        <p:blipFill>
          <a:blip r:embed="rId2">
            <a:alphaModFix/>
          </a:blip>
          <a:stretch>
            <a:fillRect/>
          </a:stretch>
        </p:blipFill>
        <p:spPr>
          <a:xfrm>
            <a:off x="420625" y="1131725"/>
            <a:ext cx="8258048" cy="3217250"/>
          </a:xfrm>
          <a:prstGeom prst="rect">
            <a:avLst/>
          </a:prstGeom>
          <a:noFill/>
          <a:ln cap="flat" cmpd="sng" w="9525">
            <a:solidFill>
              <a:srgbClr val="0494CB"/>
            </a:solidFill>
            <a:prstDash val="solid"/>
            <a:round/>
            <a:headEnd len="sm" w="sm" type="none"/>
            <a:tailEnd len="sm" w="sm" type="none"/>
          </a:ln>
        </p:spPr>
      </p:pic>
      <p:sp>
        <p:nvSpPr>
          <p:cNvPr id="88" name="Google Shape;88;p1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9" name="Google Shape;89;p14"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92" name="Google Shape;92;p1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93" name="Google Shape;93;p1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solidFill>
                  <a:schemeClr val="lt2"/>
                </a:solidFill>
              </a:defRPr>
            </a:lvl1pPr>
            <a:lvl2pPr indent="-304800" lvl="1" marL="914400">
              <a:spcBef>
                <a:spcPts val="1600"/>
              </a:spcBef>
              <a:spcAft>
                <a:spcPts val="0"/>
              </a:spcAft>
              <a:buClr>
                <a:schemeClr val="lt2"/>
              </a:buClr>
              <a:buSzPts val="1200"/>
              <a:buChar char="○"/>
              <a:defRPr sz="1200">
                <a:solidFill>
                  <a:schemeClr val="lt2"/>
                </a:solidFill>
              </a:defRPr>
            </a:lvl2pPr>
            <a:lvl3pPr indent="-304800" lvl="2" marL="1371600">
              <a:spcBef>
                <a:spcPts val="1600"/>
              </a:spcBef>
              <a:spcAft>
                <a:spcPts val="0"/>
              </a:spcAft>
              <a:buClr>
                <a:schemeClr val="lt2"/>
              </a:buClr>
              <a:buSzPts val="1200"/>
              <a:buChar char="■"/>
              <a:defRPr sz="1200">
                <a:solidFill>
                  <a:schemeClr val="lt2"/>
                </a:solidFill>
              </a:defRPr>
            </a:lvl3pPr>
            <a:lvl4pPr indent="-304800" lvl="3" marL="1828800">
              <a:spcBef>
                <a:spcPts val="1600"/>
              </a:spcBef>
              <a:spcAft>
                <a:spcPts val="0"/>
              </a:spcAft>
              <a:buClr>
                <a:schemeClr val="lt2"/>
              </a:buClr>
              <a:buSzPts val="1200"/>
              <a:buChar char="●"/>
              <a:defRPr sz="1200">
                <a:solidFill>
                  <a:schemeClr val="lt2"/>
                </a:solidFill>
              </a:defRPr>
            </a:lvl4pPr>
            <a:lvl5pPr indent="-304800" lvl="4" marL="2286000">
              <a:spcBef>
                <a:spcPts val="1600"/>
              </a:spcBef>
              <a:spcAft>
                <a:spcPts val="0"/>
              </a:spcAft>
              <a:buClr>
                <a:schemeClr val="lt2"/>
              </a:buClr>
              <a:buSzPts val="1200"/>
              <a:buChar char="○"/>
              <a:defRPr sz="1200">
                <a:solidFill>
                  <a:schemeClr val="lt2"/>
                </a:solidFill>
              </a:defRPr>
            </a:lvl5pPr>
            <a:lvl6pPr indent="-304800" lvl="5" marL="2743200">
              <a:spcBef>
                <a:spcPts val="1600"/>
              </a:spcBef>
              <a:spcAft>
                <a:spcPts val="0"/>
              </a:spcAft>
              <a:buClr>
                <a:schemeClr val="lt2"/>
              </a:buClr>
              <a:buSzPts val="1200"/>
              <a:buChar char="■"/>
              <a:defRPr sz="1200">
                <a:solidFill>
                  <a:schemeClr val="lt2"/>
                </a:solidFill>
              </a:defRPr>
            </a:lvl6pPr>
            <a:lvl7pPr indent="-304800" lvl="6" marL="3200400">
              <a:spcBef>
                <a:spcPts val="1600"/>
              </a:spcBef>
              <a:spcAft>
                <a:spcPts val="0"/>
              </a:spcAft>
              <a:buClr>
                <a:schemeClr val="lt2"/>
              </a:buClr>
              <a:buSzPts val="1200"/>
              <a:buChar char="●"/>
              <a:defRPr sz="1200">
                <a:solidFill>
                  <a:schemeClr val="lt2"/>
                </a:solidFill>
              </a:defRPr>
            </a:lvl7pPr>
            <a:lvl8pPr indent="-304800" lvl="7" marL="3657600">
              <a:spcBef>
                <a:spcPts val="1600"/>
              </a:spcBef>
              <a:spcAft>
                <a:spcPts val="0"/>
              </a:spcAft>
              <a:buClr>
                <a:schemeClr val="lt2"/>
              </a:buClr>
              <a:buSzPts val="1200"/>
              <a:buChar char="○"/>
              <a:defRPr sz="1200">
                <a:solidFill>
                  <a:schemeClr val="lt2"/>
                </a:solidFill>
              </a:defRPr>
            </a:lvl8pPr>
            <a:lvl9pPr indent="-304800" lvl="8" marL="4114800">
              <a:spcBef>
                <a:spcPts val="1600"/>
              </a:spcBef>
              <a:spcAft>
                <a:spcPts val="1600"/>
              </a:spcAft>
              <a:buClr>
                <a:schemeClr val="lt2"/>
              </a:buClr>
              <a:buSzPts val="1200"/>
              <a:buChar char="■"/>
              <a:defRPr sz="1200">
                <a:solidFill>
                  <a:schemeClr val="lt2"/>
                </a:solidFill>
              </a:defRPr>
            </a:lvl9pPr>
          </a:lstStyle>
          <a:p/>
        </p:txBody>
      </p:sp>
      <p:sp>
        <p:nvSpPr>
          <p:cNvPr id="94" name="Google Shape;94;p1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95" name="Google Shape;95;p1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 a point">
  <p:cSld name="TITLE_AND_BODY_1">
    <p:spTree>
      <p:nvGrpSpPr>
        <p:cNvPr id="96" name="Shape 96"/>
        <p:cNvGrpSpPr/>
        <p:nvPr/>
      </p:nvGrpSpPr>
      <p:grpSpPr>
        <a:xfrm>
          <a:off x="0" y="0"/>
          <a:ext cx="0" cy="0"/>
          <a:chOff x="0" y="0"/>
          <a:chExt cx="0" cy="0"/>
        </a:xfrm>
      </p:grpSpPr>
      <p:sp>
        <p:nvSpPr>
          <p:cNvPr id="97" name="Google Shape;97;p1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A50A51"/>
              </a:buClr>
              <a:buSzPts val="1000"/>
              <a:buNone/>
              <a:defRPr>
                <a:solidFill>
                  <a:srgbClr val="A50A51"/>
                </a:solidFill>
              </a:defRPr>
            </a:lvl1pPr>
            <a:lvl2pPr lvl="1" rtl="0">
              <a:lnSpc>
                <a:spcPct val="100000"/>
              </a:lnSpc>
              <a:spcBef>
                <a:spcPts val="0"/>
              </a:spcBef>
              <a:spcAft>
                <a:spcPts val="0"/>
              </a:spcAft>
              <a:buClr>
                <a:srgbClr val="A50A51"/>
              </a:buClr>
              <a:buSzPts val="1400"/>
              <a:buNone/>
              <a:defRPr sz="1400">
                <a:solidFill>
                  <a:srgbClr val="A50A51"/>
                </a:solidFill>
              </a:defRPr>
            </a:lvl2pPr>
            <a:lvl3pPr lvl="2" rtl="0">
              <a:lnSpc>
                <a:spcPct val="100000"/>
              </a:lnSpc>
              <a:spcBef>
                <a:spcPts val="0"/>
              </a:spcBef>
              <a:spcAft>
                <a:spcPts val="0"/>
              </a:spcAft>
              <a:buClr>
                <a:srgbClr val="A50A51"/>
              </a:buClr>
              <a:buSzPts val="1400"/>
              <a:buNone/>
              <a:defRPr sz="1400">
                <a:solidFill>
                  <a:srgbClr val="A50A51"/>
                </a:solidFill>
              </a:defRPr>
            </a:lvl3pPr>
            <a:lvl4pPr lvl="3" rtl="0">
              <a:lnSpc>
                <a:spcPct val="100000"/>
              </a:lnSpc>
              <a:spcBef>
                <a:spcPts val="0"/>
              </a:spcBef>
              <a:spcAft>
                <a:spcPts val="0"/>
              </a:spcAft>
              <a:buClr>
                <a:srgbClr val="A50A51"/>
              </a:buClr>
              <a:buSzPts val="1400"/>
              <a:buNone/>
              <a:defRPr sz="1400">
                <a:solidFill>
                  <a:srgbClr val="A50A51"/>
                </a:solidFill>
              </a:defRPr>
            </a:lvl4pPr>
            <a:lvl5pPr lvl="4" rtl="0">
              <a:lnSpc>
                <a:spcPct val="100000"/>
              </a:lnSpc>
              <a:spcBef>
                <a:spcPts val="0"/>
              </a:spcBef>
              <a:spcAft>
                <a:spcPts val="0"/>
              </a:spcAft>
              <a:buClr>
                <a:srgbClr val="A50A51"/>
              </a:buClr>
              <a:buSzPts val="1400"/>
              <a:buNone/>
              <a:defRPr sz="1400">
                <a:solidFill>
                  <a:srgbClr val="A50A51"/>
                </a:solidFill>
              </a:defRPr>
            </a:lvl5pPr>
            <a:lvl6pPr lvl="5" rtl="0">
              <a:lnSpc>
                <a:spcPct val="100000"/>
              </a:lnSpc>
              <a:spcBef>
                <a:spcPts val="0"/>
              </a:spcBef>
              <a:spcAft>
                <a:spcPts val="0"/>
              </a:spcAft>
              <a:buClr>
                <a:srgbClr val="A50A51"/>
              </a:buClr>
              <a:buSzPts val="1400"/>
              <a:buNone/>
              <a:defRPr sz="1400">
                <a:solidFill>
                  <a:srgbClr val="A50A51"/>
                </a:solidFill>
              </a:defRPr>
            </a:lvl6pPr>
            <a:lvl7pPr lvl="6" rtl="0">
              <a:lnSpc>
                <a:spcPct val="100000"/>
              </a:lnSpc>
              <a:spcBef>
                <a:spcPts val="0"/>
              </a:spcBef>
              <a:spcAft>
                <a:spcPts val="0"/>
              </a:spcAft>
              <a:buClr>
                <a:srgbClr val="A50A51"/>
              </a:buClr>
              <a:buSzPts val="1400"/>
              <a:buNone/>
              <a:defRPr sz="1400">
                <a:solidFill>
                  <a:srgbClr val="A50A51"/>
                </a:solidFill>
              </a:defRPr>
            </a:lvl7pPr>
            <a:lvl8pPr lvl="7" rtl="0">
              <a:lnSpc>
                <a:spcPct val="100000"/>
              </a:lnSpc>
              <a:spcBef>
                <a:spcPts val="0"/>
              </a:spcBef>
              <a:spcAft>
                <a:spcPts val="0"/>
              </a:spcAft>
              <a:buClr>
                <a:srgbClr val="A50A51"/>
              </a:buClr>
              <a:buSzPts val="1400"/>
              <a:buNone/>
              <a:defRPr sz="1400">
                <a:solidFill>
                  <a:srgbClr val="A50A51"/>
                </a:solidFill>
              </a:defRPr>
            </a:lvl8pPr>
            <a:lvl9pPr lvl="8" rtl="0">
              <a:lnSpc>
                <a:spcPct val="100000"/>
              </a:lnSpc>
              <a:spcBef>
                <a:spcPts val="0"/>
              </a:spcBef>
              <a:spcAft>
                <a:spcPts val="0"/>
              </a:spcAft>
              <a:buClr>
                <a:srgbClr val="A50A51"/>
              </a:buClr>
              <a:buSzPts val="1400"/>
              <a:buNone/>
              <a:defRPr sz="1400">
                <a:solidFill>
                  <a:srgbClr val="A50A51"/>
                </a:solidFill>
              </a:defRPr>
            </a:lvl9pPr>
          </a:lstStyle>
          <a:p/>
        </p:txBody>
      </p:sp>
      <p:sp>
        <p:nvSpPr>
          <p:cNvPr id="98" name="Google Shape;98;p1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50A51"/>
              </a:buClr>
              <a:buSzPts val="2400"/>
              <a:buNone/>
              <a:defRPr b="0" sz="2400">
                <a:solidFill>
                  <a:srgbClr val="A50A51"/>
                </a:solidFill>
              </a:defRPr>
            </a:lvl1pPr>
            <a:lvl2pPr lvl="1" rtl="0">
              <a:spcBef>
                <a:spcPts val="0"/>
              </a:spcBef>
              <a:spcAft>
                <a:spcPts val="0"/>
              </a:spcAft>
              <a:buClr>
                <a:srgbClr val="A50A51"/>
              </a:buClr>
              <a:buSzPts val="3600"/>
              <a:buNone/>
              <a:defRPr sz="3600">
                <a:solidFill>
                  <a:srgbClr val="A50A51"/>
                </a:solidFill>
              </a:defRPr>
            </a:lvl2pPr>
            <a:lvl3pPr lvl="2" rtl="0">
              <a:spcBef>
                <a:spcPts val="0"/>
              </a:spcBef>
              <a:spcAft>
                <a:spcPts val="0"/>
              </a:spcAft>
              <a:buClr>
                <a:srgbClr val="A50A51"/>
              </a:buClr>
              <a:buSzPts val="3600"/>
              <a:buNone/>
              <a:defRPr sz="3600">
                <a:solidFill>
                  <a:srgbClr val="A50A51"/>
                </a:solidFill>
              </a:defRPr>
            </a:lvl3pPr>
            <a:lvl4pPr lvl="3" rtl="0">
              <a:spcBef>
                <a:spcPts val="0"/>
              </a:spcBef>
              <a:spcAft>
                <a:spcPts val="0"/>
              </a:spcAft>
              <a:buClr>
                <a:srgbClr val="A50A51"/>
              </a:buClr>
              <a:buSzPts val="3600"/>
              <a:buNone/>
              <a:defRPr sz="3600">
                <a:solidFill>
                  <a:srgbClr val="A50A51"/>
                </a:solidFill>
              </a:defRPr>
            </a:lvl4pPr>
            <a:lvl5pPr lvl="4" rtl="0">
              <a:spcBef>
                <a:spcPts val="0"/>
              </a:spcBef>
              <a:spcAft>
                <a:spcPts val="0"/>
              </a:spcAft>
              <a:buClr>
                <a:srgbClr val="A50A51"/>
              </a:buClr>
              <a:buSzPts val="3600"/>
              <a:buNone/>
              <a:defRPr sz="3600">
                <a:solidFill>
                  <a:srgbClr val="A50A51"/>
                </a:solidFill>
              </a:defRPr>
            </a:lvl5pPr>
            <a:lvl6pPr lvl="5" rtl="0">
              <a:spcBef>
                <a:spcPts val="0"/>
              </a:spcBef>
              <a:spcAft>
                <a:spcPts val="0"/>
              </a:spcAft>
              <a:buClr>
                <a:srgbClr val="A50A51"/>
              </a:buClr>
              <a:buSzPts val="3600"/>
              <a:buNone/>
              <a:defRPr sz="3600">
                <a:solidFill>
                  <a:srgbClr val="A50A51"/>
                </a:solidFill>
              </a:defRPr>
            </a:lvl6pPr>
            <a:lvl7pPr lvl="6" rtl="0">
              <a:spcBef>
                <a:spcPts val="0"/>
              </a:spcBef>
              <a:spcAft>
                <a:spcPts val="0"/>
              </a:spcAft>
              <a:buClr>
                <a:srgbClr val="A50A51"/>
              </a:buClr>
              <a:buSzPts val="3600"/>
              <a:buNone/>
              <a:defRPr sz="3600">
                <a:solidFill>
                  <a:srgbClr val="A50A51"/>
                </a:solidFill>
              </a:defRPr>
            </a:lvl7pPr>
            <a:lvl8pPr lvl="7" rtl="0">
              <a:spcBef>
                <a:spcPts val="0"/>
              </a:spcBef>
              <a:spcAft>
                <a:spcPts val="0"/>
              </a:spcAft>
              <a:buClr>
                <a:srgbClr val="A50A51"/>
              </a:buClr>
              <a:buSzPts val="3600"/>
              <a:buNone/>
              <a:defRPr sz="3600">
                <a:solidFill>
                  <a:srgbClr val="A50A51"/>
                </a:solidFill>
              </a:defRPr>
            </a:lvl8pPr>
            <a:lvl9pPr lvl="8" rtl="0">
              <a:spcBef>
                <a:spcPts val="0"/>
              </a:spcBef>
              <a:spcAft>
                <a:spcPts val="0"/>
              </a:spcAft>
              <a:buClr>
                <a:srgbClr val="A50A51"/>
              </a:buClr>
              <a:buSzPts val="3600"/>
              <a:buNone/>
              <a:defRPr sz="3600">
                <a:solidFill>
                  <a:srgbClr val="A50A51"/>
                </a:solidFill>
              </a:defRPr>
            </a:lvl9pPr>
          </a:lstStyle>
          <a:p/>
        </p:txBody>
      </p:sp>
      <p:sp>
        <p:nvSpPr>
          <p:cNvPr id="99" name="Google Shape;99;p1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0" name="Google Shape;100;p1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1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03" name="Google Shape;103;p1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04" name="Google Shape;104;p1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888888"/>
              </a:buClr>
              <a:buSzPts val="1400"/>
              <a:buChar char="●"/>
              <a:defRPr sz="1400">
                <a:solidFill>
                  <a:srgbClr val="888888"/>
                </a:solidFill>
              </a:defRPr>
            </a:lvl1pPr>
            <a:lvl2pPr indent="-304800" lvl="1" marL="914400" rtl="0">
              <a:spcBef>
                <a:spcPts val="1600"/>
              </a:spcBef>
              <a:spcAft>
                <a:spcPts val="0"/>
              </a:spcAft>
              <a:buClr>
                <a:srgbClr val="888888"/>
              </a:buClr>
              <a:buSzPts val="1200"/>
              <a:buChar char="○"/>
              <a:defRPr sz="1200">
                <a:solidFill>
                  <a:srgbClr val="888888"/>
                </a:solidFill>
              </a:defRPr>
            </a:lvl2pPr>
            <a:lvl3pPr indent="-304800" lvl="2" marL="1371600" rtl="0">
              <a:spcBef>
                <a:spcPts val="1600"/>
              </a:spcBef>
              <a:spcAft>
                <a:spcPts val="0"/>
              </a:spcAft>
              <a:buClr>
                <a:srgbClr val="888888"/>
              </a:buClr>
              <a:buSzPts val="1200"/>
              <a:buChar char="■"/>
              <a:defRPr sz="1200">
                <a:solidFill>
                  <a:srgbClr val="888888"/>
                </a:solidFill>
              </a:defRPr>
            </a:lvl3pPr>
            <a:lvl4pPr indent="-304800" lvl="3" marL="1828800" rtl="0">
              <a:spcBef>
                <a:spcPts val="1600"/>
              </a:spcBef>
              <a:spcAft>
                <a:spcPts val="0"/>
              </a:spcAft>
              <a:buClr>
                <a:srgbClr val="888888"/>
              </a:buClr>
              <a:buSzPts val="1200"/>
              <a:buChar char="●"/>
              <a:defRPr sz="1200">
                <a:solidFill>
                  <a:srgbClr val="888888"/>
                </a:solidFill>
              </a:defRPr>
            </a:lvl4pPr>
            <a:lvl5pPr indent="-304800" lvl="4" marL="2286000" rtl="0">
              <a:spcBef>
                <a:spcPts val="1600"/>
              </a:spcBef>
              <a:spcAft>
                <a:spcPts val="0"/>
              </a:spcAft>
              <a:buClr>
                <a:srgbClr val="888888"/>
              </a:buClr>
              <a:buSzPts val="1200"/>
              <a:buChar char="○"/>
              <a:defRPr sz="1200">
                <a:solidFill>
                  <a:srgbClr val="888888"/>
                </a:solidFill>
              </a:defRPr>
            </a:lvl5pPr>
            <a:lvl6pPr indent="-304800" lvl="5" marL="2743200" rtl="0">
              <a:spcBef>
                <a:spcPts val="1600"/>
              </a:spcBef>
              <a:spcAft>
                <a:spcPts val="0"/>
              </a:spcAft>
              <a:buClr>
                <a:srgbClr val="888888"/>
              </a:buClr>
              <a:buSzPts val="1200"/>
              <a:buChar char="■"/>
              <a:defRPr sz="1200">
                <a:solidFill>
                  <a:srgbClr val="888888"/>
                </a:solidFill>
              </a:defRPr>
            </a:lvl6pPr>
            <a:lvl7pPr indent="-304800" lvl="6" marL="3200400" rtl="0">
              <a:spcBef>
                <a:spcPts val="1600"/>
              </a:spcBef>
              <a:spcAft>
                <a:spcPts val="0"/>
              </a:spcAft>
              <a:buClr>
                <a:srgbClr val="888888"/>
              </a:buClr>
              <a:buSzPts val="1200"/>
              <a:buChar char="●"/>
              <a:defRPr sz="1200">
                <a:solidFill>
                  <a:srgbClr val="888888"/>
                </a:solidFill>
              </a:defRPr>
            </a:lvl7pPr>
            <a:lvl8pPr indent="-304800" lvl="7" marL="3657600" rtl="0">
              <a:spcBef>
                <a:spcPts val="1600"/>
              </a:spcBef>
              <a:spcAft>
                <a:spcPts val="0"/>
              </a:spcAft>
              <a:buClr>
                <a:srgbClr val="888888"/>
              </a:buClr>
              <a:buSzPts val="1200"/>
              <a:buChar char="○"/>
              <a:defRPr sz="1200">
                <a:solidFill>
                  <a:srgbClr val="888888"/>
                </a:solidFill>
              </a:defRPr>
            </a:lvl8pPr>
            <a:lvl9pPr indent="-304800" lvl="8" marL="4114800" rtl="0">
              <a:spcBef>
                <a:spcPts val="1600"/>
              </a:spcBef>
              <a:spcAft>
                <a:spcPts val="1600"/>
              </a:spcAft>
              <a:buClr>
                <a:srgbClr val="888888"/>
              </a:buClr>
              <a:buSzPts val="1200"/>
              <a:buChar char="■"/>
              <a:defRPr sz="1200">
                <a:solidFill>
                  <a:srgbClr val="888888"/>
                </a:solidFill>
              </a:defRPr>
            </a:lvl9pPr>
          </a:lstStyle>
          <a:p/>
        </p:txBody>
      </p:sp>
      <p:sp>
        <p:nvSpPr>
          <p:cNvPr id="105" name="Google Shape;105;p1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06" name="Google Shape;106;p1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7" name="Google Shape;107;p1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08" name="Shape 108"/>
        <p:cNvGrpSpPr/>
        <p:nvPr/>
      </p:nvGrpSpPr>
      <p:grpSpPr>
        <a:xfrm>
          <a:off x="0" y="0"/>
          <a:ext cx="0" cy="0"/>
          <a:chOff x="0" y="0"/>
          <a:chExt cx="0" cy="0"/>
        </a:xfrm>
      </p:grpSpPr>
      <p:sp>
        <p:nvSpPr>
          <p:cNvPr id="109" name="Google Shape;109;p1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0" name="Google Shape;110;p1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1" name="Google Shape;111;p1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2" name="Google Shape;112;p1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3" name="Google Shape;113;p1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4" name="Google Shape;114;p1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15" name="Google Shape;115;p1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
    <p:spTree>
      <p:nvGrpSpPr>
        <p:cNvPr id="116" name="Shape 116"/>
        <p:cNvGrpSpPr/>
        <p:nvPr/>
      </p:nvGrpSpPr>
      <p:grpSpPr>
        <a:xfrm>
          <a:off x="0" y="0"/>
          <a:ext cx="0" cy="0"/>
          <a:chOff x="0" y="0"/>
          <a:chExt cx="0" cy="0"/>
        </a:xfrm>
      </p:grpSpPr>
      <p:sp>
        <p:nvSpPr>
          <p:cNvPr id="117" name="Google Shape;117;p1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8" name="Google Shape;118;p1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9" name="Google Shape;119;p1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0" name="Google Shape;120;p1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1" name="Google Shape;121;p1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2" name="Google Shape;122;p1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3" name="Google Shape;123;p1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4" name="Google Shape;124;p1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A50A51"/>
              </a:buClr>
              <a:buSzPts val="3000"/>
              <a:buNone/>
              <a:defRPr>
                <a:solidFill>
                  <a:srgbClr val="A50A51"/>
                </a:solidFill>
              </a:defRPr>
            </a:lvl2pPr>
            <a:lvl3pPr lvl="2" rtl="0">
              <a:spcBef>
                <a:spcPts val="0"/>
              </a:spcBef>
              <a:spcAft>
                <a:spcPts val="0"/>
              </a:spcAft>
              <a:buClr>
                <a:srgbClr val="A50A51"/>
              </a:buClr>
              <a:buSzPts val="3000"/>
              <a:buNone/>
              <a:defRPr>
                <a:solidFill>
                  <a:srgbClr val="A50A51"/>
                </a:solidFill>
              </a:defRPr>
            </a:lvl3pPr>
            <a:lvl4pPr lvl="3" rtl="0">
              <a:spcBef>
                <a:spcPts val="0"/>
              </a:spcBef>
              <a:spcAft>
                <a:spcPts val="0"/>
              </a:spcAft>
              <a:buClr>
                <a:srgbClr val="A50A51"/>
              </a:buClr>
              <a:buSzPts val="3000"/>
              <a:buNone/>
              <a:defRPr>
                <a:solidFill>
                  <a:srgbClr val="A50A51"/>
                </a:solidFill>
              </a:defRPr>
            </a:lvl4pPr>
            <a:lvl5pPr lvl="4" rtl="0">
              <a:spcBef>
                <a:spcPts val="0"/>
              </a:spcBef>
              <a:spcAft>
                <a:spcPts val="0"/>
              </a:spcAft>
              <a:buClr>
                <a:srgbClr val="A50A51"/>
              </a:buClr>
              <a:buSzPts val="3000"/>
              <a:buNone/>
              <a:defRPr>
                <a:solidFill>
                  <a:srgbClr val="A50A51"/>
                </a:solidFill>
              </a:defRPr>
            </a:lvl5pPr>
            <a:lvl6pPr lvl="5" rtl="0">
              <a:spcBef>
                <a:spcPts val="0"/>
              </a:spcBef>
              <a:spcAft>
                <a:spcPts val="0"/>
              </a:spcAft>
              <a:buClr>
                <a:srgbClr val="A50A51"/>
              </a:buClr>
              <a:buSzPts val="3000"/>
              <a:buNone/>
              <a:defRPr>
                <a:solidFill>
                  <a:srgbClr val="A50A51"/>
                </a:solidFill>
              </a:defRPr>
            </a:lvl6pPr>
            <a:lvl7pPr lvl="6" rtl="0">
              <a:spcBef>
                <a:spcPts val="0"/>
              </a:spcBef>
              <a:spcAft>
                <a:spcPts val="0"/>
              </a:spcAft>
              <a:buClr>
                <a:srgbClr val="A50A51"/>
              </a:buClr>
              <a:buSzPts val="3000"/>
              <a:buNone/>
              <a:defRPr>
                <a:solidFill>
                  <a:srgbClr val="A50A51"/>
                </a:solidFill>
              </a:defRPr>
            </a:lvl7pPr>
            <a:lvl8pPr lvl="7" rtl="0">
              <a:spcBef>
                <a:spcPts val="0"/>
              </a:spcBef>
              <a:spcAft>
                <a:spcPts val="0"/>
              </a:spcAft>
              <a:buClr>
                <a:srgbClr val="A50A51"/>
              </a:buClr>
              <a:buSzPts val="3000"/>
              <a:buNone/>
              <a:defRPr>
                <a:solidFill>
                  <a:srgbClr val="A50A51"/>
                </a:solidFill>
              </a:defRPr>
            </a:lvl8pPr>
            <a:lvl9pPr lvl="8" rtl="0">
              <a:spcBef>
                <a:spcPts val="0"/>
              </a:spcBef>
              <a:spcAft>
                <a:spcPts val="0"/>
              </a:spcAft>
              <a:buClr>
                <a:srgbClr val="A50A51"/>
              </a:buClr>
              <a:buSzPts val="3000"/>
              <a:buNone/>
              <a:defRPr>
                <a:solidFill>
                  <a:srgbClr val="A50A51"/>
                </a:solidFill>
              </a:defRPr>
            </a:lvl9pPr>
          </a:lstStyle>
          <a:p/>
        </p:txBody>
      </p:sp>
      <p:sp>
        <p:nvSpPr>
          <p:cNvPr id="127" name="Google Shape;127;p2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28" name="Google Shape;128;p2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9" name="Google Shape;129;p2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7" name="Shape 17"/>
        <p:cNvGrpSpPr/>
        <p:nvPr/>
      </p:nvGrpSpPr>
      <p:grpSpPr>
        <a:xfrm>
          <a:off x="0" y="0"/>
          <a:ext cx="0" cy="0"/>
          <a:chOff x="0" y="0"/>
          <a:chExt cx="0" cy="0"/>
        </a:xfrm>
      </p:grpSpPr>
      <p:sp>
        <p:nvSpPr>
          <p:cNvPr id="18" name="Google Shape;18;p3"/>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19" name="Google Shape;19;p3" title="Screen Shot 2025-08-07 at 4.22.35 AM.png"/>
          <p:cNvPicPr preferRelativeResize="0"/>
          <p:nvPr/>
        </p:nvPicPr>
        <p:blipFill rotWithShape="1">
          <a:blip r:embed="rId2">
            <a:alphaModFix/>
          </a:blip>
          <a:srcRect b="0" l="3372" r="0" t="14733"/>
          <a:stretch/>
        </p:blipFill>
        <p:spPr>
          <a:xfrm>
            <a:off x="0" y="0"/>
            <a:ext cx="9144003" cy="4514725"/>
          </a:xfrm>
          <a:prstGeom prst="rect">
            <a:avLst/>
          </a:prstGeom>
          <a:noFill/>
          <a:ln>
            <a:noFill/>
          </a:ln>
        </p:spPr>
      </p:pic>
      <p:sp>
        <p:nvSpPr>
          <p:cNvPr id="20" name="Google Shape;20;p3"/>
          <p:cNvSpPr txBox="1"/>
          <p:nvPr/>
        </p:nvSpPr>
        <p:spPr>
          <a:xfrm>
            <a:off x="406425" y="2645650"/>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SESSION TITLE</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ADDITIONAL INFORMATION</a:t>
            </a:r>
            <a:endParaRPr sz="4000">
              <a:solidFill>
                <a:schemeClr val="lt1"/>
              </a:solidFill>
              <a:highlight>
                <a:srgbClr val="A50A51"/>
              </a:highlight>
              <a:latin typeface="Raleway ExtraBold"/>
              <a:ea typeface="Raleway ExtraBold"/>
              <a:cs typeface="Raleway ExtraBold"/>
              <a:sym typeface="Raleway ExtraBold"/>
            </a:endParaRPr>
          </a:p>
        </p:txBody>
      </p:sp>
      <p:sp>
        <p:nvSpPr>
          <p:cNvPr id="21" name="Google Shape;21;p3"/>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22" name="Google Shape;22;p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3" name="Google Shape;23;p3"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2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50A51"/>
              </a:buClr>
              <a:buSzPts val="9600"/>
              <a:buFont typeface="Lato"/>
              <a:buNone/>
              <a:defRPr sz="9600">
                <a:solidFill>
                  <a:srgbClr val="A50A51"/>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32" name="Google Shape;132;p2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2"/>
              </a:buClr>
              <a:buSzPts val="1400"/>
              <a:buChar char="●"/>
              <a:defRPr>
                <a:solidFill>
                  <a:schemeClr val="lt2"/>
                </a:solidFill>
              </a:defRPr>
            </a:lvl1pPr>
            <a:lvl2pPr indent="-304800" lvl="1" marL="914400" algn="ctr">
              <a:spcBef>
                <a:spcPts val="1600"/>
              </a:spcBef>
              <a:spcAft>
                <a:spcPts val="0"/>
              </a:spcAft>
              <a:buClr>
                <a:schemeClr val="lt2"/>
              </a:buClr>
              <a:buSzPts val="1200"/>
              <a:buChar char="○"/>
              <a:defRPr>
                <a:solidFill>
                  <a:schemeClr val="lt2"/>
                </a:solidFill>
              </a:defRPr>
            </a:lvl2pPr>
            <a:lvl3pPr indent="-304800" lvl="2" marL="1371600" algn="ctr">
              <a:spcBef>
                <a:spcPts val="1600"/>
              </a:spcBef>
              <a:spcAft>
                <a:spcPts val="0"/>
              </a:spcAft>
              <a:buClr>
                <a:schemeClr val="lt2"/>
              </a:buClr>
              <a:buSzPts val="1200"/>
              <a:buChar char="■"/>
              <a:defRPr>
                <a:solidFill>
                  <a:schemeClr val="lt2"/>
                </a:solidFill>
              </a:defRPr>
            </a:lvl3pPr>
            <a:lvl4pPr indent="-304800" lvl="3" marL="1828800" algn="ctr">
              <a:spcBef>
                <a:spcPts val="1600"/>
              </a:spcBef>
              <a:spcAft>
                <a:spcPts val="0"/>
              </a:spcAft>
              <a:buClr>
                <a:schemeClr val="lt2"/>
              </a:buClr>
              <a:buSzPts val="1200"/>
              <a:buChar char="●"/>
              <a:defRPr>
                <a:solidFill>
                  <a:schemeClr val="lt2"/>
                </a:solidFill>
              </a:defRPr>
            </a:lvl4pPr>
            <a:lvl5pPr indent="-304800" lvl="4" marL="2286000" algn="ctr">
              <a:spcBef>
                <a:spcPts val="1600"/>
              </a:spcBef>
              <a:spcAft>
                <a:spcPts val="0"/>
              </a:spcAft>
              <a:buClr>
                <a:schemeClr val="lt2"/>
              </a:buClr>
              <a:buSzPts val="1200"/>
              <a:buChar char="○"/>
              <a:defRPr>
                <a:solidFill>
                  <a:schemeClr val="lt2"/>
                </a:solidFill>
              </a:defRPr>
            </a:lvl5pPr>
            <a:lvl6pPr indent="-304800" lvl="5" marL="2743200" algn="ctr">
              <a:spcBef>
                <a:spcPts val="1600"/>
              </a:spcBef>
              <a:spcAft>
                <a:spcPts val="0"/>
              </a:spcAft>
              <a:buClr>
                <a:schemeClr val="lt2"/>
              </a:buClr>
              <a:buSzPts val="1200"/>
              <a:buChar char="■"/>
              <a:defRPr>
                <a:solidFill>
                  <a:schemeClr val="lt2"/>
                </a:solidFill>
              </a:defRPr>
            </a:lvl6pPr>
            <a:lvl7pPr indent="-304800" lvl="6" marL="3200400" algn="ctr">
              <a:spcBef>
                <a:spcPts val="1600"/>
              </a:spcBef>
              <a:spcAft>
                <a:spcPts val="0"/>
              </a:spcAft>
              <a:buClr>
                <a:schemeClr val="lt2"/>
              </a:buClr>
              <a:buSzPts val="1200"/>
              <a:buChar char="●"/>
              <a:defRPr>
                <a:solidFill>
                  <a:schemeClr val="lt2"/>
                </a:solidFill>
              </a:defRPr>
            </a:lvl7pPr>
            <a:lvl8pPr indent="-304800" lvl="7" marL="3657600" algn="ctr">
              <a:spcBef>
                <a:spcPts val="1600"/>
              </a:spcBef>
              <a:spcAft>
                <a:spcPts val="0"/>
              </a:spcAft>
              <a:buClr>
                <a:schemeClr val="lt2"/>
              </a:buClr>
              <a:buSzPts val="1200"/>
              <a:buChar char="○"/>
              <a:defRPr>
                <a:solidFill>
                  <a:schemeClr val="lt2"/>
                </a:solidFill>
              </a:defRPr>
            </a:lvl8pPr>
            <a:lvl9pPr indent="-304800" lvl="8" marL="4114800" algn="ctr">
              <a:spcBef>
                <a:spcPts val="1600"/>
              </a:spcBef>
              <a:spcAft>
                <a:spcPts val="1600"/>
              </a:spcAft>
              <a:buClr>
                <a:schemeClr val="lt2"/>
              </a:buClr>
              <a:buSzPts val="1200"/>
              <a:buChar char="■"/>
              <a:defRPr>
                <a:solidFill>
                  <a:schemeClr val="lt2"/>
                </a:solidFill>
              </a:defRPr>
            </a:lvl9pPr>
          </a:lstStyle>
          <a:p/>
        </p:txBody>
      </p:sp>
      <p:sp>
        <p:nvSpPr>
          <p:cNvPr id="133" name="Google Shape;133;p2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34" name="Google Shape;134;p2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9" name="Google Shape;13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6" name="Google Shape;146;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0" name="Google Shape;15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54" name="Google Shape;15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7" name="Google Shape;157;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8" name="Google Shape;158;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2" name="Google Shape;16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65" name="Google Shape;165;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66" name="Google Shape;166;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 name="Shape 167"/>
        <p:cNvGrpSpPr/>
        <p:nvPr/>
      </p:nvGrpSpPr>
      <p:grpSpPr>
        <a:xfrm>
          <a:off x="0" y="0"/>
          <a:ext cx="0" cy="0"/>
          <a:chOff x="0" y="0"/>
          <a:chExt cx="0" cy="0"/>
        </a:xfrm>
      </p:grpSpPr>
      <p:sp>
        <p:nvSpPr>
          <p:cNvPr id="168" name="Google Shape;168;p3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9" name="Google Shape;169;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4" name="Shape 24"/>
        <p:cNvGrpSpPr/>
        <p:nvPr/>
      </p:nvGrpSpPr>
      <p:grpSpPr>
        <a:xfrm>
          <a:off x="0" y="0"/>
          <a:ext cx="0" cy="0"/>
          <a:chOff x="0" y="0"/>
          <a:chExt cx="0" cy="0"/>
        </a:xfrm>
      </p:grpSpPr>
      <p:sp>
        <p:nvSpPr>
          <p:cNvPr id="25" name="Google Shape;25;p4"/>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7" name="Google Shape;27;p4"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3" name="Google Shape;173;p3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4" name="Google Shape;174;p3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5" name="Google Shape;17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sp>
        <p:nvSpPr>
          <p:cNvPr id="177" name="Google Shape;177;p3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78" name="Google Shape;17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sp>
        <p:nvSpPr>
          <p:cNvPr id="180" name="Google Shape;180;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1" name="Google Shape;181;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82" name="Google Shape;18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
    <p:bg>
      <p:bgPr>
        <a:solidFill>
          <a:schemeClr val="lt1"/>
        </a:solidFill>
      </p:bgPr>
    </p:bg>
    <p:spTree>
      <p:nvGrpSpPr>
        <p:cNvPr id="185" name="Shape 185"/>
        <p:cNvGrpSpPr/>
        <p:nvPr/>
      </p:nvGrpSpPr>
      <p:grpSpPr>
        <a:xfrm>
          <a:off x="0" y="0"/>
          <a:ext cx="0" cy="0"/>
          <a:chOff x="0" y="0"/>
          <a:chExt cx="0" cy="0"/>
        </a:xfrm>
      </p:grpSpPr>
      <p:sp>
        <p:nvSpPr>
          <p:cNvPr id="186" name="Google Shape;186;p36"/>
          <p:cNvSpPr/>
          <p:nvPr/>
        </p:nvSpPr>
        <p:spPr>
          <a:xfrm>
            <a:off x="0" y="0"/>
            <a:ext cx="9152400" cy="567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87" name="Shape 18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188" name="Shape 188"/>
        <p:cNvGrpSpPr/>
        <p:nvPr/>
      </p:nvGrpSpPr>
      <p:grpSpPr>
        <a:xfrm>
          <a:off x="0" y="0"/>
          <a:ext cx="0" cy="0"/>
          <a:chOff x="0" y="0"/>
          <a:chExt cx="0" cy="0"/>
        </a:xfrm>
      </p:grpSpPr>
      <p:sp>
        <p:nvSpPr>
          <p:cNvPr id="189" name="Google Shape;189;p38"/>
          <p:cNvSpPr txBox="1"/>
          <p:nvPr>
            <p:ph idx="1" type="subTitle"/>
          </p:nvPr>
        </p:nvSpPr>
        <p:spPr>
          <a:xfrm>
            <a:off x="399300" y="2698450"/>
            <a:ext cx="82155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None/>
              <a:defRPr sz="1400">
                <a:solidFill>
                  <a:schemeClr val="lt1"/>
                </a:solidFill>
              </a:defRPr>
            </a:lvl1pPr>
            <a:lvl2pPr lvl="1">
              <a:lnSpc>
                <a:spcPct val="100000"/>
              </a:lnSpc>
              <a:spcBef>
                <a:spcPts val="0"/>
              </a:spcBef>
              <a:spcAft>
                <a:spcPts val="0"/>
              </a:spcAft>
              <a:buClr>
                <a:srgbClr val="12B5EA"/>
              </a:buClr>
              <a:buSzPts val="1400"/>
              <a:buNone/>
              <a:defRPr sz="1400">
                <a:solidFill>
                  <a:srgbClr val="12B5EA"/>
                </a:solidFill>
              </a:defRPr>
            </a:lvl2pPr>
            <a:lvl3pPr lvl="2">
              <a:lnSpc>
                <a:spcPct val="100000"/>
              </a:lnSpc>
              <a:spcBef>
                <a:spcPts val="0"/>
              </a:spcBef>
              <a:spcAft>
                <a:spcPts val="0"/>
              </a:spcAft>
              <a:buClr>
                <a:srgbClr val="12B5EA"/>
              </a:buClr>
              <a:buSzPts val="1400"/>
              <a:buNone/>
              <a:defRPr sz="1400">
                <a:solidFill>
                  <a:srgbClr val="12B5EA"/>
                </a:solidFill>
              </a:defRPr>
            </a:lvl3pPr>
            <a:lvl4pPr lvl="3">
              <a:lnSpc>
                <a:spcPct val="100000"/>
              </a:lnSpc>
              <a:spcBef>
                <a:spcPts val="0"/>
              </a:spcBef>
              <a:spcAft>
                <a:spcPts val="0"/>
              </a:spcAft>
              <a:buClr>
                <a:srgbClr val="12B5EA"/>
              </a:buClr>
              <a:buSzPts val="1400"/>
              <a:buNone/>
              <a:defRPr sz="1400">
                <a:solidFill>
                  <a:srgbClr val="12B5EA"/>
                </a:solidFill>
              </a:defRPr>
            </a:lvl4pPr>
            <a:lvl5pPr lvl="4">
              <a:lnSpc>
                <a:spcPct val="100000"/>
              </a:lnSpc>
              <a:spcBef>
                <a:spcPts val="0"/>
              </a:spcBef>
              <a:spcAft>
                <a:spcPts val="0"/>
              </a:spcAft>
              <a:buClr>
                <a:srgbClr val="12B5EA"/>
              </a:buClr>
              <a:buSzPts val="1400"/>
              <a:buNone/>
              <a:defRPr sz="1400">
                <a:solidFill>
                  <a:srgbClr val="12B5EA"/>
                </a:solidFill>
              </a:defRPr>
            </a:lvl5pPr>
            <a:lvl6pPr lvl="5">
              <a:lnSpc>
                <a:spcPct val="100000"/>
              </a:lnSpc>
              <a:spcBef>
                <a:spcPts val="0"/>
              </a:spcBef>
              <a:spcAft>
                <a:spcPts val="0"/>
              </a:spcAft>
              <a:buClr>
                <a:srgbClr val="12B5EA"/>
              </a:buClr>
              <a:buSzPts val="1400"/>
              <a:buNone/>
              <a:defRPr sz="1400">
                <a:solidFill>
                  <a:srgbClr val="12B5EA"/>
                </a:solidFill>
              </a:defRPr>
            </a:lvl6pPr>
            <a:lvl7pPr lvl="6">
              <a:lnSpc>
                <a:spcPct val="100000"/>
              </a:lnSpc>
              <a:spcBef>
                <a:spcPts val="0"/>
              </a:spcBef>
              <a:spcAft>
                <a:spcPts val="0"/>
              </a:spcAft>
              <a:buClr>
                <a:srgbClr val="12B5EA"/>
              </a:buClr>
              <a:buSzPts val="1400"/>
              <a:buNone/>
              <a:defRPr sz="1400">
                <a:solidFill>
                  <a:srgbClr val="12B5EA"/>
                </a:solidFill>
              </a:defRPr>
            </a:lvl7pPr>
            <a:lvl8pPr lvl="7">
              <a:lnSpc>
                <a:spcPct val="100000"/>
              </a:lnSpc>
              <a:spcBef>
                <a:spcPts val="0"/>
              </a:spcBef>
              <a:spcAft>
                <a:spcPts val="0"/>
              </a:spcAft>
              <a:buClr>
                <a:srgbClr val="12B5EA"/>
              </a:buClr>
              <a:buSzPts val="1400"/>
              <a:buNone/>
              <a:defRPr sz="1400">
                <a:solidFill>
                  <a:srgbClr val="12B5EA"/>
                </a:solidFill>
              </a:defRPr>
            </a:lvl8pPr>
            <a:lvl9pPr lvl="8">
              <a:lnSpc>
                <a:spcPct val="100000"/>
              </a:lnSpc>
              <a:spcBef>
                <a:spcPts val="0"/>
              </a:spcBef>
              <a:spcAft>
                <a:spcPts val="0"/>
              </a:spcAft>
              <a:buClr>
                <a:srgbClr val="12B5EA"/>
              </a:buClr>
              <a:buSzPts val="1400"/>
              <a:buNone/>
              <a:defRPr sz="1400">
                <a:solidFill>
                  <a:srgbClr val="12B5EA"/>
                </a:solidFill>
              </a:defRPr>
            </a:lvl9pPr>
          </a:lstStyle>
          <a:p/>
        </p:txBody>
      </p:sp>
      <p:cxnSp>
        <p:nvCxnSpPr>
          <p:cNvPr id="190" name="Google Shape;190;p38"/>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191" name="Google Shape;191;p38"/>
          <p:cNvSpPr txBox="1"/>
          <p:nvPr>
            <p:ph type="title"/>
          </p:nvPr>
        </p:nvSpPr>
        <p:spPr>
          <a:xfrm>
            <a:off x="371475" y="2206550"/>
            <a:ext cx="8296800" cy="5682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92" name="Google Shape;192;p38"/>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1000"/>
              <a:buNone/>
              <a:defRPr b="1" sz="1000">
                <a:solidFill>
                  <a:schemeClr val="lt1"/>
                </a:solidFill>
              </a:defRPr>
            </a:lvl1pPr>
            <a:lvl2pPr lvl="1">
              <a:lnSpc>
                <a:spcPct val="100000"/>
              </a:lnSpc>
              <a:spcBef>
                <a:spcPts val="0"/>
              </a:spcBef>
              <a:spcAft>
                <a:spcPts val="0"/>
              </a:spcAft>
              <a:buClr>
                <a:schemeClr val="lt1"/>
              </a:buClr>
              <a:buSzPts val="1800"/>
              <a:buNone/>
              <a:defRPr b="1" sz="1800">
                <a:solidFill>
                  <a:schemeClr val="lt1"/>
                </a:solidFill>
              </a:defRPr>
            </a:lvl2pPr>
            <a:lvl3pPr lvl="2">
              <a:lnSpc>
                <a:spcPct val="100000"/>
              </a:lnSpc>
              <a:spcBef>
                <a:spcPts val="0"/>
              </a:spcBef>
              <a:spcAft>
                <a:spcPts val="0"/>
              </a:spcAft>
              <a:buClr>
                <a:schemeClr val="lt1"/>
              </a:buClr>
              <a:buSzPts val="1800"/>
              <a:buNone/>
              <a:defRPr b="1" sz="1800">
                <a:solidFill>
                  <a:schemeClr val="lt1"/>
                </a:solidFill>
              </a:defRPr>
            </a:lvl3pPr>
            <a:lvl4pPr lvl="3">
              <a:lnSpc>
                <a:spcPct val="100000"/>
              </a:lnSpc>
              <a:spcBef>
                <a:spcPts val="0"/>
              </a:spcBef>
              <a:spcAft>
                <a:spcPts val="0"/>
              </a:spcAft>
              <a:buClr>
                <a:schemeClr val="lt1"/>
              </a:buClr>
              <a:buSzPts val="1800"/>
              <a:buNone/>
              <a:defRPr b="1" sz="1800">
                <a:solidFill>
                  <a:schemeClr val="lt1"/>
                </a:solidFill>
              </a:defRPr>
            </a:lvl4pPr>
            <a:lvl5pPr lvl="4">
              <a:lnSpc>
                <a:spcPct val="100000"/>
              </a:lnSpc>
              <a:spcBef>
                <a:spcPts val="0"/>
              </a:spcBef>
              <a:spcAft>
                <a:spcPts val="0"/>
              </a:spcAft>
              <a:buClr>
                <a:schemeClr val="lt1"/>
              </a:buClr>
              <a:buSzPts val="1800"/>
              <a:buNone/>
              <a:defRPr b="1" sz="1800">
                <a:solidFill>
                  <a:schemeClr val="lt1"/>
                </a:solidFill>
              </a:defRPr>
            </a:lvl5pPr>
            <a:lvl6pPr lvl="5">
              <a:lnSpc>
                <a:spcPct val="100000"/>
              </a:lnSpc>
              <a:spcBef>
                <a:spcPts val="0"/>
              </a:spcBef>
              <a:spcAft>
                <a:spcPts val="0"/>
              </a:spcAft>
              <a:buClr>
                <a:schemeClr val="lt1"/>
              </a:buClr>
              <a:buSzPts val="1800"/>
              <a:buNone/>
              <a:defRPr b="1" sz="1800">
                <a:solidFill>
                  <a:schemeClr val="lt1"/>
                </a:solidFill>
              </a:defRPr>
            </a:lvl6pPr>
            <a:lvl7pPr lvl="6">
              <a:lnSpc>
                <a:spcPct val="100000"/>
              </a:lnSpc>
              <a:spcBef>
                <a:spcPts val="0"/>
              </a:spcBef>
              <a:spcAft>
                <a:spcPts val="0"/>
              </a:spcAft>
              <a:buClr>
                <a:schemeClr val="lt1"/>
              </a:buClr>
              <a:buSzPts val="1800"/>
              <a:buNone/>
              <a:defRPr b="1" sz="1800">
                <a:solidFill>
                  <a:schemeClr val="lt1"/>
                </a:solidFill>
              </a:defRPr>
            </a:lvl7pPr>
            <a:lvl8pPr lvl="7">
              <a:lnSpc>
                <a:spcPct val="100000"/>
              </a:lnSpc>
              <a:spcBef>
                <a:spcPts val="0"/>
              </a:spcBef>
              <a:spcAft>
                <a:spcPts val="0"/>
              </a:spcAft>
              <a:buClr>
                <a:schemeClr val="lt1"/>
              </a:buClr>
              <a:buSzPts val="1800"/>
              <a:buNone/>
              <a:defRPr b="1" sz="1800">
                <a:solidFill>
                  <a:schemeClr val="lt1"/>
                </a:solidFill>
              </a:defRPr>
            </a:lvl8pPr>
            <a:lvl9pPr lvl="8">
              <a:lnSpc>
                <a:spcPct val="100000"/>
              </a:lnSpc>
              <a:spcBef>
                <a:spcPts val="0"/>
              </a:spcBef>
              <a:spcAft>
                <a:spcPts val="0"/>
              </a:spcAft>
              <a:buClr>
                <a:schemeClr val="lt1"/>
              </a:buClr>
              <a:buSzPts val="1800"/>
              <a:buNone/>
              <a:defRPr b="1" sz="1800">
                <a:solidFill>
                  <a:schemeClr val="lt1"/>
                </a:solidFill>
              </a:defRPr>
            </a:lvl9pPr>
          </a:lstStyle>
          <a:p/>
        </p:txBody>
      </p:sp>
      <p:pic>
        <p:nvPicPr>
          <p:cNvPr descr="CS_reverse.png" id="193" name="Google Shape;193;p38"/>
          <p:cNvPicPr preferRelativeResize="0"/>
          <p:nvPr/>
        </p:nvPicPr>
        <p:blipFill>
          <a:blip r:embed="rId2">
            <a:alphaModFix/>
          </a:blip>
          <a:stretch>
            <a:fillRect/>
          </a:stretch>
        </p:blipFill>
        <p:spPr>
          <a:xfrm>
            <a:off x="8287250" y="4782000"/>
            <a:ext cx="755226" cy="225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94" name="Shape 194"/>
        <p:cNvGrpSpPr/>
        <p:nvPr/>
      </p:nvGrpSpPr>
      <p:grpSpPr>
        <a:xfrm>
          <a:off x="0" y="0"/>
          <a:ext cx="0" cy="0"/>
          <a:chOff x="0" y="0"/>
          <a:chExt cx="0" cy="0"/>
        </a:xfrm>
      </p:grpSpPr>
      <p:sp>
        <p:nvSpPr>
          <p:cNvPr id="195" name="Google Shape;195;p39"/>
          <p:cNvSpPr txBox="1"/>
          <p:nvPr>
            <p:ph type="title"/>
          </p:nvPr>
        </p:nvSpPr>
        <p:spPr>
          <a:xfrm>
            <a:off x="379875" y="271150"/>
            <a:ext cx="8342100" cy="6354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196" name="Google Shape;196;p39"/>
          <p:cNvSpPr txBox="1"/>
          <p:nvPr>
            <p:ph idx="1" type="subTitle"/>
          </p:nvPr>
        </p:nvSpPr>
        <p:spPr>
          <a:xfrm>
            <a:off x="379875" y="793325"/>
            <a:ext cx="64644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a:lnSpc>
                <a:spcPct val="100000"/>
              </a:lnSpc>
              <a:spcBef>
                <a:spcPts val="0"/>
              </a:spcBef>
              <a:spcAft>
                <a:spcPts val="0"/>
              </a:spcAft>
              <a:buClr>
                <a:srgbClr val="FFFFFF"/>
              </a:buClr>
              <a:buSzPts val="1800"/>
              <a:buNone/>
              <a:defRPr sz="1800">
                <a:solidFill>
                  <a:srgbClr val="FFFFFF"/>
                </a:solidFill>
              </a:defRPr>
            </a:lvl2pPr>
            <a:lvl3pPr lvl="2">
              <a:lnSpc>
                <a:spcPct val="100000"/>
              </a:lnSpc>
              <a:spcBef>
                <a:spcPts val="0"/>
              </a:spcBef>
              <a:spcAft>
                <a:spcPts val="0"/>
              </a:spcAft>
              <a:buClr>
                <a:srgbClr val="FFFFFF"/>
              </a:buClr>
              <a:buSzPts val="1800"/>
              <a:buNone/>
              <a:defRPr sz="1800">
                <a:solidFill>
                  <a:srgbClr val="FFFFFF"/>
                </a:solidFill>
              </a:defRPr>
            </a:lvl3pPr>
            <a:lvl4pPr lvl="3">
              <a:lnSpc>
                <a:spcPct val="100000"/>
              </a:lnSpc>
              <a:spcBef>
                <a:spcPts val="0"/>
              </a:spcBef>
              <a:spcAft>
                <a:spcPts val="0"/>
              </a:spcAft>
              <a:buClr>
                <a:srgbClr val="FFFFFF"/>
              </a:buClr>
              <a:buSzPts val="1800"/>
              <a:buNone/>
              <a:defRPr sz="1800">
                <a:solidFill>
                  <a:srgbClr val="FFFFFF"/>
                </a:solidFill>
              </a:defRPr>
            </a:lvl4pPr>
            <a:lvl5pPr lvl="4">
              <a:lnSpc>
                <a:spcPct val="100000"/>
              </a:lnSpc>
              <a:spcBef>
                <a:spcPts val="0"/>
              </a:spcBef>
              <a:spcAft>
                <a:spcPts val="0"/>
              </a:spcAft>
              <a:buClr>
                <a:srgbClr val="FFFFFF"/>
              </a:buClr>
              <a:buSzPts val="1800"/>
              <a:buNone/>
              <a:defRPr sz="1800">
                <a:solidFill>
                  <a:srgbClr val="FFFFFF"/>
                </a:solidFill>
              </a:defRPr>
            </a:lvl5pPr>
            <a:lvl6pPr lvl="5">
              <a:lnSpc>
                <a:spcPct val="100000"/>
              </a:lnSpc>
              <a:spcBef>
                <a:spcPts val="0"/>
              </a:spcBef>
              <a:spcAft>
                <a:spcPts val="0"/>
              </a:spcAft>
              <a:buClr>
                <a:srgbClr val="FFFFFF"/>
              </a:buClr>
              <a:buSzPts val="1800"/>
              <a:buNone/>
              <a:defRPr sz="1800">
                <a:solidFill>
                  <a:srgbClr val="FFFFFF"/>
                </a:solidFill>
              </a:defRPr>
            </a:lvl6pPr>
            <a:lvl7pPr lvl="6">
              <a:lnSpc>
                <a:spcPct val="100000"/>
              </a:lnSpc>
              <a:spcBef>
                <a:spcPts val="0"/>
              </a:spcBef>
              <a:spcAft>
                <a:spcPts val="0"/>
              </a:spcAft>
              <a:buClr>
                <a:srgbClr val="FFFFFF"/>
              </a:buClr>
              <a:buSzPts val="1800"/>
              <a:buNone/>
              <a:defRPr sz="1800">
                <a:solidFill>
                  <a:srgbClr val="FFFFFF"/>
                </a:solidFill>
              </a:defRPr>
            </a:lvl7pPr>
            <a:lvl8pPr lvl="7">
              <a:lnSpc>
                <a:spcPct val="100000"/>
              </a:lnSpc>
              <a:spcBef>
                <a:spcPts val="0"/>
              </a:spcBef>
              <a:spcAft>
                <a:spcPts val="0"/>
              </a:spcAft>
              <a:buClr>
                <a:srgbClr val="FFFFFF"/>
              </a:buClr>
              <a:buSzPts val="1800"/>
              <a:buNone/>
              <a:defRPr sz="1800">
                <a:solidFill>
                  <a:srgbClr val="FFFFFF"/>
                </a:solidFill>
              </a:defRPr>
            </a:lvl8pPr>
            <a:lvl9pPr lvl="8">
              <a:lnSpc>
                <a:spcPct val="100000"/>
              </a:lnSpc>
              <a:spcBef>
                <a:spcPts val="0"/>
              </a:spcBef>
              <a:spcAft>
                <a:spcPts val="0"/>
              </a:spcAft>
              <a:buClr>
                <a:srgbClr val="FFFFFF"/>
              </a:buClr>
              <a:buSzPts val="1800"/>
              <a:buNone/>
              <a:defRPr sz="1800">
                <a:solidFill>
                  <a:srgbClr val="FFFFFF"/>
                </a:solidFill>
              </a:defRPr>
            </a:lvl9pPr>
          </a:lstStyle>
          <a:p/>
        </p:txBody>
      </p:sp>
      <p:sp>
        <p:nvSpPr>
          <p:cNvPr id="197" name="Google Shape;197;p39"/>
          <p:cNvSpPr txBox="1"/>
          <p:nvPr>
            <p:ph idx="2" type="body"/>
          </p:nvPr>
        </p:nvSpPr>
        <p:spPr>
          <a:xfrm>
            <a:off x="379875" y="1452450"/>
            <a:ext cx="8342100" cy="304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0"/>
              </a:spcBef>
              <a:spcAft>
                <a:spcPts val="0"/>
              </a:spcAft>
              <a:buClr>
                <a:srgbClr val="FFFFFF"/>
              </a:buClr>
              <a:buSzPts val="1200"/>
              <a:buChar char="○"/>
              <a:defRPr sz="1200">
                <a:solidFill>
                  <a:srgbClr val="FFFFFF"/>
                </a:solidFill>
              </a:defRPr>
            </a:lvl2pPr>
            <a:lvl3pPr indent="-304800" lvl="2" marL="1371600">
              <a:spcBef>
                <a:spcPts val="0"/>
              </a:spcBef>
              <a:spcAft>
                <a:spcPts val="0"/>
              </a:spcAft>
              <a:buClr>
                <a:srgbClr val="FFFFFF"/>
              </a:buClr>
              <a:buSzPts val="1200"/>
              <a:buChar char="■"/>
              <a:defRPr sz="1200">
                <a:solidFill>
                  <a:srgbClr val="FFFFFF"/>
                </a:solidFill>
              </a:defRPr>
            </a:lvl3pPr>
            <a:lvl4pPr indent="-304800" lvl="3" marL="1828800">
              <a:spcBef>
                <a:spcPts val="0"/>
              </a:spcBef>
              <a:spcAft>
                <a:spcPts val="0"/>
              </a:spcAft>
              <a:buClr>
                <a:srgbClr val="FFFFFF"/>
              </a:buClr>
              <a:buSzPts val="1200"/>
              <a:buChar char="●"/>
              <a:defRPr sz="1200">
                <a:solidFill>
                  <a:srgbClr val="FFFFFF"/>
                </a:solidFill>
              </a:defRPr>
            </a:lvl4pPr>
            <a:lvl5pPr indent="-304800" lvl="4" marL="2286000">
              <a:spcBef>
                <a:spcPts val="0"/>
              </a:spcBef>
              <a:spcAft>
                <a:spcPts val="0"/>
              </a:spcAft>
              <a:buClr>
                <a:srgbClr val="FFFFFF"/>
              </a:buClr>
              <a:buSzPts val="1200"/>
              <a:buChar char="○"/>
              <a:defRPr sz="1200">
                <a:solidFill>
                  <a:srgbClr val="FFFFFF"/>
                </a:solidFill>
              </a:defRPr>
            </a:lvl5pPr>
            <a:lvl6pPr indent="-304800" lvl="5" marL="2743200">
              <a:spcBef>
                <a:spcPts val="0"/>
              </a:spcBef>
              <a:spcAft>
                <a:spcPts val="0"/>
              </a:spcAft>
              <a:buClr>
                <a:srgbClr val="FFFFFF"/>
              </a:buClr>
              <a:buSzPts val="1200"/>
              <a:buChar char="■"/>
              <a:defRPr sz="1200">
                <a:solidFill>
                  <a:srgbClr val="FFFFFF"/>
                </a:solidFill>
              </a:defRPr>
            </a:lvl6pPr>
            <a:lvl7pPr indent="-304800" lvl="6" marL="3200400">
              <a:spcBef>
                <a:spcPts val="0"/>
              </a:spcBef>
              <a:spcAft>
                <a:spcPts val="0"/>
              </a:spcAft>
              <a:buClr>
                <a:srgbClr val="FFFFFF"/>
              </a:buClr>
              <a:buSzPts val="1200"/>
              <a:buChar char="●"/>
              <a:defRPr sz="1200">
                <a:solidFill>
                  <a:srgbClr val="FFFFFF"/>
                </a:solidFill>
              </a:defRPr>
            </a:lvl7pPr>
            <a:lvl8pPr indent="-304800" lvl="7" marL="3657600">
              <a:spcBef>
                <a:spcPts val="0"/>
              </a:spcBef>
              <a:spcAft>
                <a:spcPts val="0"/>
              </a:spcAft>
              <a:buClr>
                <a:srgbClr val="FFFFFF"/>
              </a:buClr>
              <a:buSzPts val="1200"/>
              <a:buChar char="○"/>
              <a:defRPr sz="1200">
                <a:solidFill>
                  <a:srgbClr val="FFFFFF"/>
                </a:solidFill>
              </a:defRPr>
            </a:lvl8pPr>
            <a:lvl9pPr indent="-304800" lvl="8" marL="4114800">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98" name="Shape 198"/>
        <p:cNvGrpSpPr/>
        <p:nvPr/>
      </p:nvGrpSpPr>
      <p:grpSpPr>
        <a:xfrm>
          <a:off x="0" y="0"/>
          <a:ext cx="0" cy="0"/>
          <a:chOff x="0" y="0"/>
          <a:chExt cx="0" cy="0"/>
        </a:xfrm>
      </p:grpSpPr>
      <p:sp>
        <p:nvSpPr>
          <p:cNvPr id="199" name="Google Shape;199;p40"/>
          <p:cNvSpPr txBox="1"/>
          <p:nvPr>
            <p:ph type="title"/>
          </p:nvPr>
        </p:nvSpPr>
        <p:spPr>
          <a:xfrm>
            <a:off x="379875" y="271150"/>
            <a:ext cx="8342100" cy="635400"/>
          </a:xfrm>
          <a:prstGeom prst="rect">
            <a:avLst/>
          </a:prstGeom>
        </p:spPr>
        <p:txBody>
          <a:bodyPr anchorCtr="0" anchor="t" bIns="91425" lIns="91425" spcFirstLastPara="1" rIns="91425" wrap="square" tIns="91425">
            <a:normAutofit/>
          </a:bodyPr>
          <a:lstStyle>
            <a:lvl1pPr lvl="0">
              <a:spcBef>
                <a:spcPts val="0"/>
              </a:spcBef>
              <a:spcAft>
                <a:spcPts val="0"/>
              </a:spcAft>
              <a:buClr>
                <a:srgbClr val="FF6F0C"/>
              </a:buClr>
              <a:buSzPts val="2800"/>
              <a:buNone/>
              <a:defRPr>
                <a:solidFill>
                  <a:srgbClr val="FF6F0C"/>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0" name="Google Shape;200;p40"/>
          <p:cNvSpPr txBox="1"/>
          <p:nvPr>
            <p:ph idx="1" type="subTitle"/>
          </p:nvPr>
        </p:nvSpPr>
        <p:spPr>
          <a:xfrm>
            <a:off x="379875" y="793325"/>
            <a:ext cx="64644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CCCCCC"/>
              </a:buClr>
              <a:buSzPts val="1200"/>
              <a:buFont typeface="Raleway"/>
              <a:buNone/>
              <a:defRPr sz="1200">
                <a:solidFill>
                  <a:srgbClr val="CCCCCC"/>
                </a:solidFill>
                <a:latin typeface="Raleway"/>
                <a:ea typeface="Raleway"/>
                <a:cs typeface="Raleway"/>
                <a:sym typeface="Raleway"/>
              </a:defRPr>
            </a:lvl1pPr>
            <a:lvl2pPr lvl="1">
              <a:lnSpc>
                <a:spcPct val="100000"/>
              </a:lnSpc>
              <a:spcBef>
                <a:spcPts val="0"/>
              </a:spcBef>
              <a:spcAft>
                <a:spcPts val="0"/>
              </a:spcAft>
              <a:buClr>
                <a:srgbClr val="86AF15"/>
              </a:buClr>
              <a:buSzPts val="1800"/>
              <a:buNone/>
              <a:defRPr sz="1800">
                <a:solidFill>
                  <a:srgbClr val="86AF15"/>
                </a:solidFill>
              </a:defRPr>
            </a:lvl2pPr>
            <a:lvl3pPr lvl="2">
              <a:lnSpc>
                <a:spcPct val="100000"/>
              </a:lnSpc>
              <a:spcBef>
                <a:spcPts val="0"/>
              </a:spcBef>
              <a:spcAft>
                <a:spcPts val="0"/>
              </a:spcAft>
              <a:buClr>
                <a:srgbClr val="86AF15"/>
              </a:buClr>
              <a:buSzPts val="1800"/>
              <a:buNone/>
              <a:defRPr sz="1800">
                <a:solidFill>
                  <a:srgbClr val="86AF15"/>
                </a:solidFill>
              </a:defRPr>
            </a:lvl3pPr>
            <a:lvl4pPr lvl="3">
              <a:lnSpc>
                <a:spcPct val="100000"/>
              </a:lnSpc>
              <a:spcBef>
                <a:spcPts val="0"/>
              </a:spcBef>
              <a:spcAft>
                <a:spcPts val="0"/>
              </a:spcAft>
              <a:buClr>
                <a:srgbClr val="86AF15"/>
              </a:buClr>
              <a:buSzPts val="1800"/>
              <a:buNone/>
              <a:defRPr sz="1800">
                <a:solidFill>
                  <a:srgbClr val="86AF15"/>
                </a:solidFill>
              </a:defRPr>
            </a:lvl4pPr>
            <a:lvl5pPr lvl="4">
              <a:lnSpc>
                <a:spcPct val="100000"/>
              </a:lnSpc>
              <a:spcBef>
                <a:spcPts val="0"/>
              </a:spcBef>
              <a:spcAft>
                <a:spcPts val="0"/>
              </a:spcAft>
              <a:buClr>
                <a:srgbClr val="86AF15"/>
              </a:buClr>
              <a:buSzPts val="1800"/>
              <a:buNone/>
              <a:defRPr sz="1800">
                <a:solidFill>
                  <a:srgbClr val="86AF15"/>
                </a:solidFill>
              </a:defRPr>
            </a:lvl5pPr>
            <a:lvl6pPr lvl="5">
              <a:lnSpc>
                <a:spcPct val="100000"/>
              </a:lnSpc>
              <a:spcBef>
                <a:spcPts val="0"/>
              </a:spcBef>
              <a:spcAft>
                <a:spcPts val="0"/>
              </a:spcAft>
              <a:buClr>
                <a:srgbClr val="86AF15"/>
              </a:buClr>
              <a:buSzPts val="1800"/>
              <a:buNone/>
              <a:defRPr sz="1800">
                <a:solidFill>
                  <a:srgbClr val="86AF15"/>
                </a:solidFill>
              </a:defRPr>
            </a:lvl6pPr>
            <a:lvl7pPr lvl="6">
              <a:lnSpc>
                <a:spcPct val="100000"/>
              </a:lnSpc>
              <a:spcBef>
                <a:spcPts val="0"/>
              </a:spcBef>
              <a:spcAft>
                <a:spcPts val="0"/>
              </a:spcAft>
              <a:buClr>
                <a:srgbClr val="86AF15"/>
              </a:buClr>
              <a:buSzPts val="1800"/>
              <a:buNone/>
              <a:defRPr sz="1800">
                <a:solidFill>
                  <a:srgbClr val="86AF15"/>
                </a:solidFill>
              </a:defRPr>
            </a:lvl7pPr>
            <a:lvl8pPr lvl="7">
              <a:lnSpc>
                <a:spcPct val="100000"/>
              </a:lnSpc>
              <a:spcBef>
                <a:spcPts val="0"/>
              </a:spcBef>
              <a:spcAft>
                <a:spcPts val="0"/>
              </a:spcAft>
              <a:buClr>
                <a:srgbClr val="86AF15"/>
              </a:buClr>
              <a:buSzPts val="1800"/>
              <a:buNone/>
              <a:defRPr sz="1800">
                <a:solidFill>
                  <a:srgbClr val="86AF15"/>
                </a:solidFill>
              </a:defRPr>
            </a:lvl8pPr>
            <a:lvl9pPr lvl="8">
              <a:lnSpc>
                <a:spcPct val="100000"/>
              </a:lnSpc>
              <a:spcBef>
                <a:spcPts val="0"/>
              </a:spcBef>
              <a:spcAft>
                <a:spcPts val="0"/>
              </a:spcAft>
              <a:buClr>
                <a:srgbClr val="86AF15"/>
              </a:buClr>
              <a:buSzPts val="1800"/>
              <a:buNone/>
              <a:defRPr sz="1800">
                <a:solidFill>
                  <a:srgbClr val="86AF15"/>
                </a:solidFill>
              </a:defRPr>
            </a:lvl9pPr>
          </a:lstStyle>
          <a:p/>
        </p:txBody>
      </p:sp>
      <p:sp>
        <p:nvSpPr>
          <p:cNvPr id="201" name="Google Shape;201;p40"/>
          <p:cNvSpPr txBox="1"/>
          <p:nvPr>
            <p:ph idx="2" type="body"/>
          </p:nvPr>
        </p:nvSpPr>
        <p:spPr>
          <a:xfrm>
            <a:off x="379875" y="1452450"/>
            <a:ext cx="8342100" cy="304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12B5EA"/>
              </a:buClr>
              <a:buSzPts val="1400"/>
              <a:buChar char="●"/>
              <a:defRPr sz="1400">
                <a:solidFill>
                  <a:srgbClr val="12B5EA"/>
                </a:solidFill>
              </a:defRPr>
            </a:lvl1pPr>
            <a:lvl2pPr indent="-304800" lvl="1" marL="914400">
              <a:spcBef>
                <a:spcPts val="0"/>
              </a:spcBef>
              <a:spcAft>
                <a:spcPts val="0"/>
              </a:spcAft>
              <a:buClr>
                <a:srgbClr val="12B5EA"/>
              </a:buClr>
              <a:buSzPts val="1200"/>
              <a:buChar char="○"/>
              <a:defRPr sz="1200">
                <a:solidFill>
                  <a:srgbClr val="12B5EA"/>
                </a:solidFill>
              </a:defRPr>
            </a:lvl2pPr>
            <a:lvl3pPr indent="-304800" lvl="2" marL="1371600">
              <a:spcBef>
                <a:spcPts val="0"/>
              </a:spcBef>
              <a:spcAft>
                <a:spcPts val="0"/>
              </a:spcAft>
              <a:buClr>
                <a:srgbClr val="12B5EA"/>
              </a:buClr>
              <a:buSzPts val="1200"/>
              <a:buChar char="■"/>
              <a:defRPr sz="1200">
                <a:solidFill>
                  <a:srgbClr val="12B5EA"/>
                </a:solidFill>
              </a:defRPr>
            </a:lvl3pPr>
            <a:lvl4pPr indent="-304800" lvl="3" marL="1828800">
              <a:spcBef>
                <a:spcPts val="0"/>
              </a:spcBef>
              <a:spcAft>
                <a:spcPts val="0"/>
              </a:spcAft>
              <a:buClr>
                <a:srgbClr val="12B5EA"/>
              </a:buClr>
              <a:buSzPts val="1200"/>
              <a:buChar char="●"/>
              <a:defRPr sz="1200">
                <a:solidFill>
                  <a:srgbClr val="12B5EA"/>
                </a:solidFill>
              </a:defRPr>
            </a:lvl4pPr>
            <a:lvl5pPr indent="-304800" lvl="4" marL="2286000">
              <a:spcBef>
                <a:spcPts val="0"/>
              </a:spcBef>
              <a:spcAft>
                <a:spcPts val="0"/>
              </a:spcAft>
              <a:buClr>
                <a:srgbClr val="12B5EA"/>
              </a:buClr>
              <a:buSzPts val="1200"/>
              <a:buChar char="○"/>
              <a:defRPr sz="1200">
                <a:solidFill>
                  <a:srgbClr val="12B5EA"/>
                </a:solidFill>
              </a:defRPr>
            </a:lvl5pPr>
            <a:lvl6pPr indent="-304800" lvl="5" marL="2743200">
              <a:spcBef>
                <a:spcPts val="0"/>
              </a:spcBef>
              <a:spcAft>
                <a:spcPts val="0"/>
              </a:spcAft>
              <a:buClr>
                <a:srgbClr val="12B5EA"/>
              </a:buClr>
              <a:buSzPts val="1200"/>
              <a:buChar char="■"/>
              <a:defRPr sz="1200">
                <a:solidFill>
                  <a:srgbClr val="12B5EA"/>
                </a:solidFill>
              </a:defRPr>
            </a:lvl6pPr>
            <a:lvl7pPr indent="-304800" lvl="6" marL="3200400">
              <a:spcBef>
                <a:spcPts val="0"/>
              </a:spcBef>
              <a:spcAft>
                <a:spcPts val="0"/>
              </a:spcAft>
              <a:buClr>
                <a:srgbClr val="12B5EA"/>
              </a:buClr>
              <a:buSzPts val="1200"/>
              <a:buChar char="●"/>
              <a:defRPr sz="1200">
                <a:solidFill>
                  <a:srgbClr val="12B5EA"/>
                </a:solidFill>
              </a:defRPr>
            </a:lvl7pPr>
            <a:lvl8pPr indent="-304800" lvl="7" marL="3657600">
              <a:spcBef>
                <a:spcPts val="0"/>
              </a:spcBef>
              <a:spcAft>
                <a:spcPts val="0"/>
              </a:spcAft>
              <a:buClr>
                <a:srgbClr val="12B5EA"/>
              </a:buClr>
              <a:buSzPts val="1200"/>
              <a:buChar char="○"/>
              <a:defRPr sz="1200">
                <a:solidFill>
                  <a:srgbClr val="12B5EA"/>
                </a:solidFill>
              </a:defRPr>
            </a:lvl8pPr>
            <a:lvl9pPr indent="-304800" lvl="8" marL="4114800">
              <a:spcBef>
                <a:spcPts val="0"/>
              </a:spcBef>
              <a:spcAft>
                <a:spcPts val="0"/>
              </a:spcAft>
              <a:buClr>
                <a:srgbClr val="12B5EA"/>
              </a:buClr>
              <a:buSzPts val="1200"/>
              <a:buChar char="■"/>
              <a:defRPr sz="1200">
                <a:solidFill>
                  <a:srgbClr val="12B5EA"/>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3">
    <p:spTree>
      <p:nvGrpSpPr>
        <p:cNvPr id="202" name="Shape 202"/>
        <p:cNvGrpSpPr/>
        <p:nvPr/>
      </p:nvGrpSpPr>
      <p:grpSpPr>
        <a:xfrm>
          <a:off x="0" y="0"/>
          <a:ext cx="0" cy="0"/>
          <a:chOff x="0" y="0"/>
          <a:chExt cx="0" cy="0"/>
        </a:xfrm>
      </p:grpSpPr>
      <p:sp>
        <p:nvSpPr>
          <p:cNvPr id="203" name="Google Shape;203;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4" name="Google Shape;20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5" name="Google Shape;20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1" name="Google Shape;31;p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206" name="Shape 206"/>
        <p:cNvGrpSpPr/>
        <p:nvPr/>
      </p:nvGrpSpPr>
      <p:grpSpPr>
        <a:xfrm>
          <a:off x="0" y="0"/>
          <a:ext cx="0" cy="0"/>
          <a:chOff x="0" y="0"/>
          <a:chExt cx="0" cy="0"/>
        </a:xfrm>
      </p:grpSpPr>
      <p:pic>
        <p:nvPicPr>
          <p:cNvPr descr="CS_reverse.png" id="207" name="Google Shape;207;p42"/>
          <p:cNvPicPr preferRelativeResize="0"/>
          <p:nvPr/>
        </p:nvPicPr>
        <p:blipFill>
          <a:blip r:embed="rId2">
            <a:alphaModFix/>
          </a:blip>
          <a:stretch>
            <a:fillRect/>
          </a:stretch>
        </p:blipFill>
        <p:spPr>
          <a:xfrm>
            <a:off x="8287250" y="4782000"/>
            <a:ext cx="755226" cy="225325"/>
          </a:xfrm>
          <a:prstGeom prst="rect">
            <a:avLst/>
          </a:prstGeom>
          <a:noFill/>
          <a:ln>
            <a:noFill/>
          </a:ln>
        </p:spPr>
      </p:pic>
      <p:cxnSp>
        <p:nvCxnSpPr>
          <p:cNvPr id="208" name="Google Shape;208;p42"/>
          <p:cNvCxnSpPr/>
          <p:nvPr/>
        </p:nvCxnSpPr>
        <p:spPr>
          <a:xfrm>
            <a:off x="-6000" y="4632625"/>
            <a:ext cx="9156000" cy="13200"/>
          </a:xfrm>
          <a:prstGeom prst="straightConnector1">
            <a:avLst/>
          </a:prstGeom>
          <a:noFill/>
          <a:ln cap="flat" cmpd="sng" w="19050">
            <a:solidFill>
              <a:schemeClr val="lt1"/>
            </a:solidFill>
            <a:prstDash val="solid"/>
            <a:round/>
            <a:headEnd len="med" w="med" type="none"/>
            <a:tailEnd len="med" w="med" type="none"/>
          </a:ln>
        </p:spPr>
      </p:cxnSp>
      <p:sp>
        <p:nvSpPr>
          <p:cNvPr id="209" name="Google Shape;209;p42"/>
          <p:cNvSpPr txBox="1"/>
          <p:nvPr>
            <p:ph type="title"/>
          </p:nvPr>
        </p:nvSpPr>
        <p:spPr>
          <a:xfrm>
            <a:off x="406425" y="2117650"/>
            <a:ext cx="8296800" cy="676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10" name="Google Shape;210;p42"/>
          <p:cNvSpPr txBox="1"/>
          <p:nvPr>
            <p:ph idx="1" type="subTitle"/>
          </p:nvPr>
        </p:nvSpPr>
        <p:spPr>
          <a:xfrm>
            <a:off x="456075" y="2698325"/>
            <a:ext cx="82470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None/>
              <a:defRPr sz="1400">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4">
    <p:spTree>
      <p:nvGrpSpPr>
        <p:cNvPr id="211" name="Shape 211"/>
        <p:cNvGrpSpPr/>
        <p:nvPr/>
      </p:nvGrpSpPr>
      <p:grpSpPr>
        <a:xfrm>
          <a:off x="0" y="0"/>
          <a:ext cx="0" cy="0"/>
          <a:chOff x="0" y="0"/>
          <a:chExt cx="0" cy="0"/>
        </a:xfrm>
      </p:grpSpPr>
      <p:sp>
        <p:nvSpPr>
          <p:cNvPr id="212" name="Google Shape;212;p43"/>
          <p:cNvSpPr txBox="1"/>
          <p:nvPr>
            <p:ph type="title"/>
          </p:nvPr>
        </p:nvSpPr>
        <p:spPr>
          <a:xfrm>
            <a:off x="379875" y="271150"/>
            <a:ext cx="8342100" cy="6354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213" name="Google Shape;213;p43"/>
          <p:cNvSpPr txBox="1"/>
          <p:nvPr>
            <p:ph idx="1" type="subTitle"/>
          </p:nvPr>
        </p:nvSpPr>
        <p:spPr>
          <a:xfrm>
            <a:off x="379875" y="793325"/>
            <a:ext cx="64644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a:lnSpc>
                <a:spcPct val="100000"/>
              </a:lnSpc>
              <a:spcBef>
                <a:spcPts val="0"/>
              </a:spcBef>
              <a:spcAft>
                <a:spcPts val="0"/>
              </a:spcAft>
              <a:buClr>
                <a:srgbClr val="FFFFFF"/>
              </a:buClr>
              <a:buSzPts val="1800"/>
              <a:buNone/>
              <a:defRPr sz="1800">
                <a:solidFill>
                  <a:srgbClr val="FFFFFF"/>
                </a:solidFill>
              </a:defRPr>
            </a:lvl2pPr>
            <a:lvl3pPr lvl="2">
              <a:lnSpc>
                <a:spcPct val="100000"/>
              </a:lnSpc>
              <a:spcBef>
                <a:spcPts val="0"/>
              </a:spcBef>
              <a:spcAft>
                <a:spcPts val="0"/>
              </a:spcAft>
              <a:buClr>
                <a:srgbClr val="FFFFFF"/>
              </a:buClr>
              <a:buSzPts val="1800"/>
              <a:buNone/>
              <a:defRPr sz="1800">
                <a:solidFill>
                  <a:srgbClr val="FFFFFF"/>
                </a:solidFill>
              </a:defRPr>
            </a:lvl3pPr>
            <a:lvl4pPr lvl="3">
              <a:lnSpc>
                <a:spcPct val="100000"/>
              </a:lnSpc>
              <a:spcBef>
                <a:spcPts val="0"/>
              </a:spcBef>
              <a:spcAft>
                <a:spcPts val="0"/>
              </a:spcAft>
              <a:buClr>
                <a:srgbClr val="FFFFFF"/>
              </a:buClr>
              <a:buSzPts val="1800"/>
              <a:buNone/>
              <a:defRPr sz="1800">
                <a:solidFill>
                  <a:srgbClr val="FFFFFF"/>
                </a:solidFill>
              </a:defRPr>
            </a:lvl4pPr>
            <a:lvl5pPr lvl="4">
              <a:lnSpc>
                <a:spcPct val="100000"/>
              </a:lnSpc>
              <a:spcBef>
                <a:spcPts val="0"/>
              </a:spcBef>
              <a:spcAft>
                <a:spcPts val="0"/>
              </a:spcAft>
              <a:buClr>
                <a:srgbClr val="FFFFFF"/>
              </a:buClr>
              <a:buSzPts val="1800"/>
              <a:buNone/>
              <a:defRPr sz="1800">
                <a:solidFill>
                  <a:srgbClr val="FFFFFF"/>
                </a:solidFill>
              </a:defRPr>
            </a:lvl5pPr>
            <a:lvl6pPr lvl="5">
              <a:lnSpc>
                <a:spcPct val="100000"/>
              </a:lnSpc>
              <a:spcBef>
                <a:spcPts val="0"/>
              </a:spcBef>
              <a:spcAft>
                <a:spcPts val="0"/>
              </a:spcAft>
              <a:buClr>
                <a:srgbClr val="FFFFFF"/>
              </a:buClr>
              <a:buSzPts val="1800"/>
              <a:buNone/>
              <a:defRPr sz="1800">
                <a:solidFill>
                  <a:srgbClr val="FFFFFF"/>
                </a:solidFill>
              </a:defRPr>
            </a:lvl6pPr>
            <a:lvl7pPr lvl="6">
              <a:lnSpc>
                <a:spcPct val="100000"/>
              </a:lnSpc>
              <a:spcBef>
                <a:spcPts val="0"/>
              </a:spcBef>
              <a:spcAft>
                <a:spcPts val="0"/>
              </a:spcAft>
              <a:buClr>
                <a:srgbClr val="FFFFFF"/>
              </a:buClr>
              <a:buSzPts val="1800"/>
              <a:buNone/>
              <a:defRPr sz="1800">
                <a:solidFill>
                  <a:srgbClr val="FFFFFF"/>
                </a:solidFill>
              </a:defRPr>
            </a:lvl7pPr>
            <a:lvl8pPr lvl="7">
              <a:lnSpc>
                <a:spcPct val="100000"/>
              </a:lnSpc>
              <a:spcBef>
                <a:spcPts val="0"/>
              </a:spcBef>
              <a:spcAft>
                <a:spcPts val="0"/>
              </a:spcAft>
              <a:buClr>
                <a:srgbClr val="FFFFFF"/>
              </a:buClr>
              <a:buSzPts val="1800"/>
              <a:buNone/>
              <a:defRPr sz="1800">
                <a:solidFill>
                  <a:srgbClr val="FFFFFF"/>
                </a:solidFill>
              </a:defRPr>
            </a:lvl8pPr>
            <a:lvl9pPr lvl="8">
              <a:lnSpc>
                <a:spcPct val="100000"/>
              </a:lnSpc>
              <a:spcBef>
                <a:spcPts val="0"/>
              </a:spcBef>
              <a:spcAft>
                <a:spcPts val="0"/>
              </a:spcAft>
              <a:buClr>
                <a:srgbClr val="FFFFFF"/>
              </a:buClr>
              <a:buSzPts val="1800"/>
              <a:buNone/>
              <a:defRPr sz="1800">
                <a:solidFill>
                  <a:srgbClr val="FFFFFF"/>
                </a:solidFill>
              </a:defRPr>
            </a:lvl9pPr>
          </a:lstStyle>
          <a:p/>
        </p:txBody>
      </p:sp>
      <p:sp>
        <p:nvSpPr>
          <p:cNvPr id="214" name="Google Shape;214;p43"/>
          <p:cNvSpPr txBox="1"/>
          <p:nvPr>
            <p:ph idx="2" type="body"/>
          </p:nvPr>
        </p:nvSpPr>
        <p:spPr>
          <a:xfrm>
            <a:off x="379875" y="1452450"/>
            <a:ext cx="8342100" cy="304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0"/>
              </a:spcBef>
              <a:spcAft>
                <a:spcPts val="0"/>
              </a:spcAft>
              <a:buClr>
                <a:srgbClr val="FFFFFF"/>
              </a:buClr>
              <a:buSzPts val="1200"/>
              <a:buChar char="○"/>
              <a:defRPr sz="1200">
                <a:solidFill>
                  <a:srgbClr val="FFFFFF"/>
                </a:solidFill>
              </a:defRPr>
            </a:lvl2pPr>
            <a:lvl3pPr indent="-304800" lvl="2" marL="1371600">
              <a:spcBef>
                <a:spcPts val="0"/>
              </a:spcBef>
              <a:spcAft>
                <a:spcPts val="0"/>
              </a:spcAft>
              <a:buClr>
                <a:srgbClr val="FFFFFF"/>
              </a:buClr>
              <a:buSzPts val="1200"/>
              <a:buChar char="■"/>
              <a:defRPr sz="1200">
                <a:solidFill>
                  <a:srgbClr val="FFFFFF"/>
                </a:solidFill>
              </a:defRPr>
            </a:lvl3pPr>
            <a:lvl4pPr indent="-304800" lvl="3" marL="1828800">
              <a:spcBef>
                <a:spcPts val="0"/>
              </a:spcBef>
              <a:spcAft>
                <a:spcPts val="0"/>
              </a:spcAft>
              <a:buClr>
                <a:srgbClr val="FFFFFF"/>
              </a:buClr>
              <a:buSzPts val="1200"/>
              <a:buChar char="●"/>
              <a:defRPr sz="1200">
                <a:solidFill>
                  <a:srgbClr val="FFFFFF"/>
                </a:solidFill>
              </a:defRPr>
            </a:lvl4pPr>
            <a:lvl5pPr indent="-304800" lvl="4" marL="2286000">
              <a:spcBef>
                <a:spcPts val="0"/>
              </a:spcBef>
              <a:spcAft>
                <a:spcPts val="0"/>
              </a:spcAft>
              <a:buClr>
                <a:srgbClr val="FFFFFF"/>
              </a:buClr>
              <a:buSzPts val="1200"/>
              <a:buChar char="○"/>
              <a:defRPr sz="1200">
                <a:solidFill>
                  <a:srgbClr val="FFFFFF"/>
                </a:solidFill>
              </a:defRPr>
            </a:lvl5pPr>
            <a:lvl6pPr indent="-304800" lvl="5" marL="2743200">
              <a:spcBef>
                <a:spcPts val="0"/>
              </a:spcBef>
              <a:spcAft>
                <a:spcPts val="0"/>
              </a:spcAft>
              <a:buClr>
                <a:srgbClr val="FFFFFF"/>
              </a:buClr>
              <a:buSzPts val="1200"/>
              <a:buChar char="■"/>
              <a:defRPr sz="1200">
                <a:solidFill>
                  <a:srgbClr val="FFFFFF"/>
                </a:solidFill>
              </a:defRPr>
            </a:lvl6pPr>
            <a:lvl7pPr indent="-304800" lvl="6" marL="3200400">
              <a:spcBef>
                <a:spcPts val="0"/>
              </a:spcBef>
              <a:spcAft>
                <a:spcPts val="0"/>
              </a:spcAft>
              <a:buClr>
                <a:srgbClr val="FFFFFF"/>
              </a:buClr>
              <a:buSzPts val="1200"/>
              <a:buChar char="●"/>
              <a:defRPr sz="1200">
                <a:solidFill>
                  <a:srgbClr val="FFFFFF"/>
                </a:solidFill>
              </a:defRPr>
            </a:lvl7pPr>
            <a:lvl8pPr indent="-304800" lvl="7" marL="3657600">
              <a:spcBef>
                <a:spcPts val="0"/>
              </a:spcBef>
              <a:spcAft>
                <a:spcPts val="0"/>
              </a:spcAft>
              <a:buClr>
                <a:srgbClr val="FFFFFF"/>
              </a:buClr>
              <a:buSzPts val="1200"/>
              <a:buChar char="○"/>
              <a:defRPr sz="1200">
                <a:solidFill>
                  <a:srgbClr val="FFFFFF"/>
                </a:solidFill>
              </a:defRPr>
            </a:lvl8pPr>
            <a:lvl9pPr indent="-304800" lvl="8" marL="4114800">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5">
    <p:spTree>
      <p:nvGrpSpPr>
        <p:cNvPr id="215" name="Shape 215"/>
        <p:cNvGrpSpPr/>
        <p:nvPr/>
      </p:nvGrpSpPr>
      <p:grpSpPr>
        <a:xfrm>
          <a:off x="0" y="0"/>
          <a:ext cx="0" cy="0"/>
          <a:chOff x="0" y="0"/>
          <a:chExt cx="0" cy="0"/>
        </a:xfrm>
      </p:grpSpPr>
      <p:sp>
        <p:nvSpPr>
          <p:cNvPr id="216" name="Google Shape;216;p44"/>
          <p:cNvSpPr txBox="1"/>
          <p:nvPr>
            <p:ph type="title"/>
          </p:nvPr>
        </p:nvSpPr>
        <p:spPr>
          <a:xfrm>
            <a:off x="379875" y="271150"/>
            <a:ext cx="8342100" cy="6354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217" name="Google Shape;217;p44"/>
          <p:cNvSpPr txBox="1"/>
          <p:nvPr>
            <p:ph idx="1" type="subTitle"/>
          </p:nvPr>
        </p:nvSpPr>
        <p:spPr>
          <a:xfrm>
            <a:off x="379875" y="793325"/>
            <a:ext cx="64644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a:lnSpc>
                <a:spcPct val="100000"/>
              </a:lnSpc>
              <a:spcBef>
                <a:spcPts val="0"/>
              </a:spcBef>
              <a:spcAft>
                <a:spcPts val="0"/>
              </a:spcAft>
              <a:buClr>
                <a:srgbClr val="FFFFFF"/>
              </a:buClr>
              <a:buSzPts val="1800"/>
              <a:buNone/>
              <a:defRPr sz="1800">
                <a:solidFill>
                  <a:srgbClr val="FFFFFF"/>
                </a:solidFill>
              </a:defRPr>
            </a:lvl2pPr>
            <a:lvl3pPr lvl="2">
              <a:lnSpc>
                <a:spcPct val="100000"/>
              </a:lnSpc>
              <a:spcBef>
                <a:spcPts val="0"/>
              </a:spcBef>
              <a:spcAft>
                <a:spcPts val="0"/>
              </a:spcAft>
              <a:buClr>
                <a:srgbClr val="FFFFFF"/>
              </a:buClr>
              <a:buSzPts val="1800"/>
              <a:buNone/>
              <a:defRPr sz="1800">
                <a:solidFill>
                  <a:srgbClr val="FFFFFF"/>
                </a:solidFill>
              </a:defRPr>
            </a:lvl3pPr>
            <a:lvl4pPr lvl="3">
              <a:lnSpc>
                <a:spcPct val="100000"/>
              </a:lnSpc>
              <a:spcBef>
                <a:spcPts val="0"/>
              </a:spcBef>
              <a:spcAft>
                <a:spcPts val="0"/>
              </a:spcAft>
              <a:buClr>
                <a:srgbClr val="FFFFFF"/>
              </a:buClr>
              <a:buSzPts val="1800"/>
              <a:buNone/>
              <a:defRPr sz="1800">
                <a:solidFill>
                  <a:srgbClr val="FFFFFF"/>
                </a:solidFill>
              </a:defRPr>
            </a:lvl4pPr>
            <a:lvl5pPr lvl="4">
              <a:lnSpc>
                <a:spcPct val="100000"/>
              </a:lnSpc>
              <a:spcBef>
                <a:spcPts val="0"/>
              </a:spcBef>
              <a:spcAft>
                <a:spcPts val="0"/>
              </a:spcAft>
              <a:buClr>
                <a:srgbClr val="FFFFFF"/>
              </a:buClr>
              <a:buSzPts val="1800"/>
              <a:buNone/>
              <a:defRPr sz="1800">
                <a:solidFill>
                  <a:srgbClr val="FFFFFF"/>
                </a:solidFill>
              </a:defRPr>
            </a:lvl5pPr>
            <a:lvl6pPr lvl="5">
              <a:lnSpc>
                <a:spcPct val="100000"/>
              </a:lnSpc>
              <a:spcBef>
                <a:spcPts val="0"/>
              </a:spcBef>
              <a:spcAft>
                <a:spcPts val="0"/>
              </a:spcAft>
              <a:buClr>
                <a:srgbClr val="FFFFFF"/>
              </a:buClr>
              <a:buSzPts val="1800"/>
              <a:buNone/>
              <a:defRPr sz="1800">
                <a:solidFill>
                  <a:srgbClr val="FFFFFF"/>
                </a:solidFill>
              </a:defRPr>
            </a:lvl6pPr>
            <a:lvl7pPr lvl="6">
              <a:lnSpc>
                <a:spcPct val="100000"/>
              </a:lnSpc>
              <a:spcBef>
                <a:spcPts val="0"/>
              </a:spcBef>
              <a:spcAft>
                <a:spcPts val="0"/>
              </a:spcAft>
              <a:buClr>
                <a:srgbClr val="FFFFFF"/>
              </a:buClr>
              <a:buSzPts val="1800"/>
              <a:buNone/>
              <a:defRPr sz="1800">
                <a:solidFill>
                  <a:srgbClr val="FFFFFF"/>
                </a:solidFill>
              </a:defRPr>
            </a:lvl7pPr>
            <a:lvl8pPr lvl="7">
              <a:lnSpc>
                <a:spcPct val="100000"/>
              </a:lnSpc>
              <a:spcBef>
                <a:spcPts val="0"/>
              </a:spcBef>
              <a:spcAft>
                <a:spcPts val="0"/>
              </a:spcAft>
              <a:buClr>
                <a:srgbClr val="FFFFFF"/>
              </a:buClr>
              <a:buSzPts val="1800"/>
              <a:buNone/>
              <a:defRPr sz="1800">
                <a:solidFill>
                  <a:srgbClr val="FFFFFF"/>
                </a:solidFill>
              </a:defRPr>
            </a:lvl8pPr>
            <a:lvl9pPr lvl="8">
              <a:lnSpc>
                <a:spcPct val="100000"/>
              </a:lnSpc>
              <a:spcBef>
                <a:spcPts val="0"/>
              </a:spcBef>
              <a:spcAft>
                <a:spcPts val="0"/>
              </a:spcAft>
              <a:buClr>
                <a:srgbClr val="FFFFFF"/>
              </a:buClr>
              <a:buSzPts val="1800"/>
              <a:buNone/>
              <a:defRPr sz="1800">
                <a:solidFill>
                  <a:srgbClr val="FFFFFF"/>
                </a:solidFill>
              </a:defRPr>
            </a:lvl9pPr>
          </a:lstStyle>
          <a:p/>
        </p:txBody>
      </p:sp>
      <p:sp>
        <p:nvSpPr>
          <p:cNvPr id="218" name="Google Shape;218;p44"/>
          <p:cNvSpPr txBox="1"/>
          <p:nvPr>
            <p:ph idx="2" type="body"/>
          </p:nvPr>
        </p:nvSpPr>
        <p:spPr>
          <a:xfrm>
            <a:off x="379875" y="1452450"/>
            <a:ext cx="8342100" cy="304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0"/>
              </a:spcBef>
              <a:spcAft>
                <a:spcPts val="0"/>
              </a:spcAft>
              <a:buClr>
                <a:srgbClr val="FFFFFF"/>
              </a:buClr>
              <a:buSzPts val="1200"/>
              <a:buChar char="○"/>
              <a:defRPr sz="1200">
                <a:solidFill>
                  <a:srgbClr val="FFFFFF"/>
                </a:solidFill>
              </a:defRPr>
            </a:lvl2pPr>
            <a:lvl3pPr indent="-304800" lvl="2" marL="1371600">
              <a:spcBef>
                <a:spcPts val="0"/>
              </a:spcBef>
              <a:spcAft>
                <a:spcPts val="0"/>
              </a:spcAft>
              <a:buClr>
                <a:srgbClr val="FFFFFF"/>
              </a:buClr>
              <a:buSzPts val="1200"/>
              <a:buChar char="■"/>
              <a:defRPr sz="1200">
                <a:solidFill>
                  <a:srgbClr val="FFFFFF"/>
                </a:solidFill>
              </a:defRPr>
            </a:lvl3pPr>
            <a:lvl4pPr indent="-304800" lvl="3" marL="1828800">
              <a:spcBef>
                <a:spcPts val="0"/>
              </a:spcBef>
              <a:spcAft>
                <a:spcPts val="0"/>
              </a:spcAft>
              <a:buClr>
                <a:srgbClr val="FFFFFF"/>
              </a:buClr>
              <a:buSzPts val="1200"/>
              <a:buChar char="●"/>
              <a:defRPr sz="1200">
                <a:solidFill>
                  <a:srgbClr val="FFFFFF"/>
                </a:solidFill>
              </a:defRPr>
            </a:lvl4pPr>
            <a:lvl5pPr indent="-304800" lvl="4" marL="2286000">
              <a:spcBef>
                <a:spcPts val="0"/>
              </a:spcBef>
              <a:spcAft>
                <a:spcPts val="0"/>
              </a:spcAft>
              <a:buClr>
                <a:srgbClr val="FFFFFF"/>
              </a:buClr>
              <a:buSzPts val="1200"/>
              <a:buChar char="○"/>
              <a:defRPr sz="1200">
                <a:solidFill>
                  <a:srgbClr val="FFFFFF"/>
                </a:solidFill>
              </a:defRPr>
            </a:lvl5pPr>
            <a:lvl6pPr indent="-304800" lvl="5" marL="2743200">
              <a:spcBef>
                <a:spcPts val="0"/>
              </a:spcBef>
              <a:spcAft>
                <a:spcPts val="0"/>
              </a:spcAft>
              <a:buClr>
                <a:srgbClr val="FFFFFF"/>
              </a:buClr>
              <a:buSzPts val="1200"/>
              <a:buChar char="■"/>
              <a:defRPr sz="1200">
                <a:solidFill>
                  <a:srgbClr val="FFFFFF"/>
                </a:solidFill>
              </a:defRPr>
            </a:lvl6pPr>
            <a:lvl7pPr indent="-304800" lvl="6" marL="3200400">
              <a:spcBef>
                <a:spcPts val="0"/>
              </a:spcBef>
              <a:spcAft>
                <a:spcPts val="0"/>
              </a:spcAft>
              <a:buClr>
                <a:srgbClr val="FFFFFF"/>
              </a:buClr>
              <a:buSzPts val="1200"/>
              <a:buChar char="●"/>
              <a:defRPr sz="1200">
                <a:solidFill>
                  <a:srgbClr val="FFFFFF"/>
                </a:solidFill>
              </a:defRPr>
            </a:lvl7pPr>
            <a:lvl8pPr indent="-304800" lvl="7" marL="3657600">
              <a:spcBef>
                <a:spcPts val="0"/>
              </a:spcBef>
              <a:spcAft>
                <a:spcPts val="0"/>
              </a:spcAft>
              <a:buClr>
                <a:srgbClr val="FFFFFF"/>
              </a:buClr>
              <a:buSzPts val="1200"/>
              <a:buChar char="○"/>
              <a:defRPr sz="1200">
                <a:solidFill>
                  <a:srgbClr val="FFFFFF"/>
                </a:solidFill>
              </a:defRPr>
            </a:lvl8pPr>
            <a:lvl9pPr indent="-304800" lvl="8" marL="4114800">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_1">
  <p:cSld name="TITLE_AND_BODY_4_1">
    <p:spTree>
      <p:nvGrpSpPr>
        <p:cNvPr id="219" name="Shape 219"/>
        <p:cNvGrpSpPr/>
        <p:nvPr/>
      </p:nvGrpSpPr>
      <p:grpSpPr>
        <a:xfrm>
          <a:off x="0" y="0"/>
          <a:ext cx="0" cy="0"/>
          <a:chOff x="0" y="0"/>
          <a:chExt cx="0" cy="0"/>
        </a:xfrm>
      </p:grpSpPr>
      <p:sp>
        <p:nvSpPr>
          <p:cNvPr id="220" name="Google Shape;220;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1" name="Google Shape;221;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2" name="Google Shape;222;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6">
    <p:spTree>
      <p:nvGrpSpPr>
        <p:cNvPr id="223" name="Shape 223"/>
        <p:cNvGrpSpPr/>
        <p:nvPr/>
      </p:nvGrpSpPr>
      <p:grpSpPr>
        <a:xfrm>
          <a:off x="0" y="0"/>
          <a:ext cx="0" cy="0"/>
          <a:chOff x="0" y="0"/>
          <a:chExt cx="0" cy="0"/>
        </a:xfrm>
      </p:grpSpPr>
      <p:sp>
        <p:nvSpPr>
          <p:cNvPr id="224" name="Google Shape;224;p46"/>
          <p:cNvSpPr txBox="1"/>
          <p:nvPr>
            <p:ph type="title"/>
          </p:nvPr>
        </p:nvSpPr>
        <p:spPr>
          <a:xfrm>
            <a:off x="379875" y="271150"/>
            <a:ext cx="8342100" cy="6354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225" name="Google Shape;225;p46"/>
          <p:cNvSpPr txBox="1"/>
          <p:nvPr>
            <p:ph idx="1" type="subTitle"/>
          </p:nvPr>
        </p:nvSpPr>
        <p:spPr>
          <a:xfrm>
            <a:off x="379875" y="793325"/>
            <a:ext cx="64644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a:lnSpc>
                <a:spcPct val="100000"/>
              </a:lnSpc>
              <a:spcBef>
                <a:spcPts val="0"/>
              </a:spcBef>
              <a:spcAft>
                <a:spcPts val="0"/>
              </a:spcAft>
              <a:buClr>
                <a:srgbClr val="FFFFFF"/>
              </a:buClr>
              <a:buSzPts val="1800"/>
              <a:buNone/>
              <a:defRPr sz="1800">
                <a:solidFill>
                  <a:srgbClr val="FFFFFF"/>
                </a:solidFill>
              </a:defRPr>
            </a:lvl2pPr>
            <a:lvl3pPr lvl="2">
              <a:lnSpc>
                <a:spcPct val="100000"/>
              </a:lnSpc>
              <a:spcBef>
                <a:spcPts val="0"/>
              </a:spcBef>
              <a:spcAft>
                <a:spcPts val="0"/>
              </a:spcAft>
              <a:buClr>
                <a:srgbClr val="FFFFFF"/>
              </a:buClr>
              <a:buSzPts val="1800"/>
              <a:buNone/>
              <a:defRPr sz="1800">
                <a:solidFill>
                  <a:srgbClr val="FFFFFF"/>
                </a:solidFill>
              </a:defRPr>
            </a:lvl3pPr>
            <a:lvl4pPr lvl="3">
              <a:lnSpc>
                <a:spcPct val="100000"/>
              </a:lnSpc>
              <a:spcBef>
                <a:spcPts val="0"/>
              </a:spcBef>
              <a:spcAft>
                <a:spcPts val="0"/>
              </a:spcAft>
              <a:buClr>
                <a:srgbClr val="FFFFFF"/>
              </a:buClr>
              <a:buSzPts val="1800"/>
              <a:buNone/>
              <a:defRPr sz="1800">
                <a:solidFill>
                  <a:srgbClr val="FFFFFF"/>
                </a:solidFill>
              </a:defRPr>
            </a:lvl4pPr>
            <a:lvl5pPr lvl="4">
              <a:lnSpc>
                <a:spcPct val="100000"/>
              </a:lnSpc>
              <a:spcBef>
                <a:spcPts val="0"/>
              </a:spcBef>
              <a:spcAft>
                <a:spcPts val="0"/>
              </a:spcAft>
              <a:buClr>
                <a:srgbClr val="FFFFFF"/>
              </a:buClr>
              <a:buSzPts val="1800"/>
              <a:buNone/>
              <a:defRPr sz="1800">
                <a:solidFill>
                  <a:srgbClr val="FFFFFF"/>
                </a:solidFill>
              </a:defRPr>
            </a:lvl5pPr>
            <a:lvl6pPr lvl="5">
              <a:lnSpc>
                <a:spcPct val="100000"/>
              </a:lnSpc>
              <a:spcBef>
                <a:spcPts val="0"/>
              </a:spcBef>
              <a:spcAft>
                <a:spcPts val="0"/>
              </a:spcAft>
              <a:buClr>
                <a:srgbClr val="FFFFFF"/>
              </a:buClr>
              <a:buSzPts val="1800"/>
              <a:buNone/>
              <a:defRPr sz="1800">
                <a:solidFill>
                  <a:srgbClr val="FFFFFF"/>
                </a:solidFill>
              </a:defRPr>
            </a:lvl6pPr>
            <a:lvl7pPr lvl="6">
              <a:lnSpc>
                <a:spcPct val="100000"/>
              </a:lnSpc>
              <a:spcBef>
                <a:spcPts val="0"/>
              </a:spcBef>
              <a:spcAft>
                <a:spcPts val="0"/>
              </a:spcAft>
              <a:buClr>
                <a:srgbClr val="FFFFFF"/>
              </a:buClr>
              <a:buSzPts val="1800"/>
              <a:buNone/>
              <a:defRPr sz="1800">
                <a:solidFill>
                  <a:srgbClr val="FFFFFF"/>
                </a:solidFill>
              </a:defRPr>
            </a:lvl7pPr>
            <a:lvl8pPr lvl="7">
              <a:lnSpc>
                <a:spcPct val="100000"/>
              </a:lnSpc>
              <a:spcBef>
                <a:spcPts val="0"/>
              </a:spcBef>
              <a:spcAft>
                <a:spcPts val="0"/>
              </a:spcAft>
              <a:buClr>
                <a:srgbClr val="FFFFFF"/>
              </a:buClr>
              <a:buSzPts val="1800"/>
              <a:buNone/>
              <a:defRPr sz="1800">
                <a:solidFill>
                  <a:srgbClr val="FFFFFF"/>
                </a:solidFill>
              </a:defRPr>
            </a:lvl8pPr>
            <a:lvl9pPr lvl="8">
              <a:lnSpc>
                <a:spcPct val="100000"/>
              </a:lnSpc>
              <a:spcBef>
                <a:spcPts val="0"/>
              </a:spcBef>
              <a:spcAft>
                <a:spcPts val="0"/>
              </a:spcAft>
              <a:buClr>
                <a:srgbClr val="FFFFFF"/>
              </a:buClr>
              <a:buSzPts val="1800"/>
              <a:buNone/>
              <a:defRPr sz="1800">
                <a:solidFill>
                  <a:srgbClr val="FFFFFF"/>
                </a:solidFill>
              </a:defRPr>
            </a:lvl9pPr>
          </a:lstStyle>
          <a:p/>
        </p:txBody>
      </p:sp>
      <p:sp>
        <p:nvSpPr>
          <p:cNvPr id="226" name="Google Shape;226;p46"/>
          <p:cNvSpPr txBox="1"/>
          <p:nvPr>
            <p:ph idx="2" type="body"/>
          </p:nvPr>
        </p:nvSpPr>
        <p:spPr>
          <a:xfrm>
            <a:off x="379875" y="1452450"/>
            <a:ext cx="8342100" cy="304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0"/>
              </a:spcBef>
              <a:spcAft>
                <a:spcPts val="0"/>
              </a:spcAft>
              <a:buClr>
                <a:srgbClr val="FFFFFF"/>
              </a:buClr>
              <a:buSzPts val="1200"/>
              <a:buChar char="○"/>
              <a:defRPr sz="1200">
                <a:solidFill>
                  <a:srgbClr val="FFFFFF"/>
                </a:solidFill>
              </a:defRPr>
            </a:lvl2pPr>
            <a:lvl3pPr indent="-304800" lvl="2" marL="1371600">
              <a:spcBef>
                <a:spcPts val="0"/>
              </a:spcBef>
              <a:spcAft>
                <a:spcPts val="0"/>
              </a:spcAft>
              <a:buClr>
                <a:srgbClr val="FFFFFF"/>
              </a:buClr>
              <a:buSzPts val="1200"/>
              <a:buChar char="■"/>
              <a:defRPr sz="1200">
                <a:solidFill>
                  <a:srgbClr val="FFFFFF"/>
                </a:solidFill>
              </a:defRPr>
            </a:lvl3pPr>
            <a:lvl4pPr indent="-304800" lvl="3" marL="1828800">
              <a:spcBef>
                <a:spcPts val="0"/>
              </a:spcBef>
              <a:spcAft>
                <a:spcPts val="0"/>
              </a:spcAft>
              <a:buClr>
                <a:srgbClr val="FFFFFF"/>
              </a:buClr>
              <a:buSzPts val="1200"/>
              <a:buChar char="●"/>
              <a:defRPr sz="1200">
                <a:solidFill>
                  <a:srgbClr val="FFFFFF"/>
                </a:solidFill>
              </a:defRPr>
            </a:lvl4pPr>
            <a:lvl5pPr indent="-304800" lvl="4" marL="2286000">
              <a:spcBef>
                <a:spcPts val="0"/>
              </a:spcBef>
              <a:spcAft>
                <a:spcPts val="0"/>
              </a:spcAft>
              <a:buClr>
                <a:srgbClr val="FFFFFF"/>
              </a:buClr>
              <a:buSzPts val="1200"/>
              <a:buChar char="○"/>
              <a:defRPr sz="1200">
                <a:solidFill>
                  <a:srgbClr val="FFFFFF"/>
                </a:solidFill>
              </a:defRPr>
            </a:lvl5pPr>
            <a:lvl6pPr indent="-304800" lvl="5" marL="2743200">
              <a:spcBef>
                <a:spcPts val="0"/>
              </a:spcBef>
              <a:spcAft>
                <a:spcPts val="0"/>
              </a:spcAft>
              <a:buClr>
                <a:srgbClr val="FFFFFF"/>
              </a:buClr>
              <a:buSzPts val="1200"/>
              <a:buChar char="■"/>
              <a:defRPr sz="1200">
                <a:solidFill>
                  <a:srgbClr val="FFFFFF"/>
                </a:solidFill>
              </a:defRPr>
            </a:lvl6pPr>
            <a:lvl7pPr indent="-304800" lvl="6" marL="3200400">
              <a:spcBef>
                <a:spcPts val="0"/>
              </a:spcBef>
              <a:spcAft>
                <a:spcPts val="0"/>
              </a:spcAft>
              <a:buClr>
                <a:srgbClr val="FFFFFF"/>
              </a:buClr>
              <a:buSzPts val="1200"/>
              <a:buChar char="●"/>
              <a:defRPr sz="1200">
                <a:solidFill>
                  <a:srgbClr val="FFFFFF"/>
                </a:solidFill>
              </a:defRPr>
            </a:lvl7pPr>
            <a:lvl8pPr indent="-304800" lvl="7" marL="3657600">
              <a:spcBef>
                <a:spcPts val="0"/>
              </a:spcBef>
              <a:spcAft>
                <a:spcPts val="0"/>
              </a:spcAft>
              <a:buClr>
                <a:srgbClr val="FFFFFF"/>
              </a:buClr>
              <a:buSzPts val="1200"/>
              <a:buChar char="○"/>
              <a:defRPr sz="1200">
                <a:solidFill>
                  <a:srgbClr val="FFFFFF"/>
                </a:solidFill>
              </a:defRPr>
            </a:lvl8pPr>
            <a:lvl9pPr indent="-304800" lvl="8" marL="4114800">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oon">
  <p:cSld name="TITLE_AND_BODY_1_1">
    <p:bg>
      <p:bgPr>
        <a:solidFill>
          <a:srgbClr val="A50A51"/>
        </a:solidFill>
      </p:bgPr>
    </p:bg>
    <p:spTree>
      <p:nvGrpSpPr>
        <p:cNvPr id="227" name="Shape 227"/>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7">
    <p:spTree>
      <p:nvGrpSpPr>
        <p:cNvPr id="228" name="Shape 228"/>
        <p:cNvGrpSpPr/>
        <p:nvPr/>
      </p:nvGrpSpPr>
      <p:grpSpPr>
        <a:xfrm>
          <a:off x="0" y="0"/>
          <a:ext cx="0" cy="0"/>
          <a:chOff x="0" y="0"/>
          <a:chExt cx="0" cy="0"/>
        </a:xfrm>
      </p:grpSpPr>
      <p:sp>
        <p:nvSpPr>
          <p:cNvPr id="229" name="Google Shape;229;p48"/>
          <p:cNvSpPr txBox="1"/>
          <p:nvPr>
            <p:ph type="title"/>
          </p:nvPr>
        </p:nvSpPr>
        <p:spPr>
          <a:xfrm>
            <a:off x="379875" y="271150"/>
            <a:ext cx="8342100" cy="6354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230" name="Google Shape;230;p48"/>
          <p:cNvSpPr txBox="1"/>
          <p:nvPr>
            <p:ph idx="1" type="subTitle"/>
          </p:nvPr>
        </p:nvSpPr>
        <p:spPr>
          <a:xfrm>
            <a:off x="379875" y="793325"/>
            <a:ext cx="64644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FFFFFF"/>
              </a:buClr>
              <a:buSzPts val="1200"/>
              <a:buFont typeface="Raleway"/>
              <a:buNone/>
              <a:defRPr sz="1200">
                <a:solidFill>
                  <a:srgbClr val="FFFFFF"/>
                </a:solidFill>
                <a:latin typeface="Raleway"/>
                <a:ea typeface="Raleway"/>
                <a:cs typeface="Raleway"/>
                <a:sym typeface="Raleway"/>
              </a:defRPr>
            </a:lvl1pPr>
            <a:lvl2pPr lvl="1">
              <a:lnSpc>
                <a:spcPct val="100000"/>
              </a:lnSpc>
              <a:spcBef>
                <a:spcPts val="0"/>
              </a:spcBef>
              <a:spcAft>
                <a:spcPts val="0"/>
              </a:spcAft>
              <a:buClr>
                <a:srgbClr val="FFFFFF"/>
              </a:buClr>
              <a:buSzPts val="1800"/>
              <a:buNone/>
              <a:defRPr sz="1800">
                <a:solidFill>
                  <a:srgbClr val="FFFFFF"/>
                </a:solidFill>
              </a:defRPr>
            </a:lvl2pPr>
            <a:lvl3pPr lvl="2">
              <a:lnSpc>
                <a:spcPct val="100000"/>
              </a:lnSpc>
              <a:spcBef>
                <a:spcPts val="0"/>
              </a:spcBef>
              <a:spcAft>
                <a:spcPts val="0"/>
              </a:spcAft>
              <a:buClr>
                <a:srgbClr val="FFFFFF"/>
              </a:buClr>
              <a:buSzPts val="1800"/>
              <a:buNone/>
              <a:defRPr sz="1800">
                <a:solidFill>
                  <a:srgbClr val="FFFFFF"/>
                </a:solidFill>
              </a:defRPr>
            </a:lvl3pPr>
            <a:lvl4pPr lvl="3">
              <a:lnSpc>
                <a:spcPct val="100000"/>
              </a:lnSpc>
              <a:spcBef>
                <a:spcPts val="0"/>
              </a:spcBef>
              <a:spcAft>
                <a:spcPts val="0"/>
              </a:spcAft>
              <a:buClr>
                <a:srgbClr val="FFFFFF"/>
              </a:buClr>
              <a:buSzPts val="1800"/>
              <a:buNone/>
              <a:defRPr sz="1800">
                <a:solidFill>
                  <a:srgbClr val="FFFFFF"/>
                </a:solidFill>
              </a:defRPr>
            </a:lvl4pPr>
            <a:lvl5pPr lvl="4">
              <a:lnSpc>
                <a:spcPct val="100000"/>
              </a:lnSpc>
              <a:spcBef>
                <a:spcPts val="0"/>
              </a:spcBef>
              <a:spcAft>
                <a:spcPts val="0"/>
              </a:spcAft>
              <a:buClr>
                <a:srgbClr val="FFFFFF"/>
              </a:buClr>
              <a:buSzPts val="1800"/>
              <a:buNone/>
              <a:defRPr sz="1800">
                <a:solidFill>
                  <a:srgbClr val="FFFFFF"/>
                </a:solidFill>
              </a:defRPr>
            </a:lvl5pPr>
            <a:lvl6pPr lvl="5">
              <a:lnSpc>
                <a:spcPct val="100000"/>
              </a:lnSpc>
              <a:spcBef>
                <a:spcPts val="0"/>
              </a:spcBef>
              <a:spcAft>
                <a:spcPts val="0"/>
              </a:spcAft>
              <a:buClr>
                <a:srgbClr val="FFFFFF"/>
              </a:buClr>
              <a:buSzPts val="1800"/>
              <a:buNone/>
              <a:defRPr sz="1800">
                <a:solidFill>
                  <a:srgbClr val="FFFFFF"/>
                </a:solidFill>
              </a:defRPr>
            </a:lvl6pPr>
            <a:lvl7pPr lvl="6">
              <a:lnSpc>
                <a:spcPct val="100000"/>
              </a:lnSpc>
              <a:spcBef>
                <a:spcPts val="0"/>
              </a:spcBef>
              <a:spcAft>
                <a:spcPts val="0"/>
              </a:spcAft>
              <a:buClr>
                <a:srgbClr val="FFFFFF"/>
              </a:buClr>
              <a:buSzPts val="1800"/>
              <a:buNone/>
              <a:defRPr sz="1800">
                <a:solidFill>
                  <a:srgbClr val="FFFFFF"/>
                </a:solidFill>
              </a:defRPr>
            </a:lvl7pPr>
            <a:lvl8pPr lvl="7">
              <a:lnSpc>
                <a:spcPct val="100000"/>
              </a:lnSpc>
              <a:spcBef>
                <a:spcPts val="0"/>
              </a:spcBef>
              <a:spcAft>
                <a:spcPts val="0"/>
              </a:spcAft>
              <a:buClr>
                <a:srgbClr val="FFFFFF"/>
              </a:buClr>
              <a:buSzPts val="1800"/>
              <a:buNone/>
              <a:defRPr sz="1800">
                <a:solidFill>
                  <a:srgbClr val="FFFFFF"/>
                </a:solidFill>
              </a:defRPr>
            </a:lvl8pPr>
            <a:lvl9pPr lvl="8">
              <a:lnSpc>
                <a:spcPct val="100000"/>
              </a:lnSpc>
              <a:spcBef>
                <a:spcPts val="0"/>
              </a:spcBef>
              <a:spcAft>
                <a:spcPts val="0"/>
              </a:spcAft>
              <a:buClr>
                <a:srgbClr val="FFFFFF"/>
              </a:buClr>
              <a:buSzPts val="1800"/>
              <a:buNone/>
              <a:defRPr sz="1800">
                <a:solidFill>
                  <a:srgbClr val="FFFFFF"/>
                </a:solidFill>
              </a:defRPr>
            </a:lvl9pPr>
          </a:lstStyle>
          <a:p/>
        </p:txBody>
      </p:sp>
      <p:sp>
        <p:nvSpPr>
          <p:cNvPr id="231" name="Google Shape;231;p48"/>
          <p:cNvSpPr txBox="1"/>
          <p:nvPr>
            <p:ph idx="2" type="body"/>
          </p:nvPr>
        </p:nvSpPr>
        <p:spPr>
          <a:xfrm>
            <a:off x="379875" y="1452450"/>
            <a:ext cx="8342100" cy="304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0"/>
              </a:spcBef>
              <a:spcAft>
                <a:spcPts val="0"/>
              </a:spcAft>
              <a:buClr>
                <a:srgbClr val="FFFFFF"/>
              </a:buClr>
              <a:buSzPts val="1200"/>
              <a:buChar char="○"/>
              <a:defRPr sz="1200">
                <a:solidFill>
                  <a:srgbClr val="FFFFFF"/>
                </a:solidFill>
              </a:defRPr>
            </a:lvl2pPr>
            <a:lvl3pPr indent="-304800" lvl="2" marL="1371600">
              <a:spcBef>
                <a:spcPts val="0"/>
              </a:spcBef>
              <a:spcAft>
                <a:spcPts val="0"/>
              </a:spcAft>
              <a:buClr>
                <a:srgbClr val="FFFFFF"/>
              </a:buClr>
              <a:buSzPts val="1200"/>
              <a:buChar char="■"/>
              <a:defRPr sz="1200">
                <a:solidFill>
                  <a:srgbClr val="FFFFFF"/>
                </a:solidFill>
              </a:defRPr>
            </a:lvl3pPr>
            <a:lvl4pPr indent="-304800" lvl="3" marL="1828800">
              <a:spcBef>
                <a:spcPts val="0"/>
              </a:spcBef>
              <a:spcAft>
                <a:spcPts val="0"/>
              </a:spcAft>
              <a:buClr>
                <a:srgbClr val="FFFFFF"/>
              </a:buClr>
              <a:buSzPts val="1200"/>
              <a:buChar char="●"/>
              <a:defRPr sz="1200">
                <a:solidFill>
                  <a:srgbClr val="FFFFFF"/>
                </a:solidFill>
              </a:defRPr>
            </a:lvl4pPr>
            <a:lvl5pPr indent="-304800" lvl="4" marL="2286000">
              <a:spcBef>
                <a:spcPts val="0"/>
              </a:spcBef>
              <a:spcAft>
                <a:spcPts val="0"/>
              </a:spcAft>
              <a:buClr>
                <a:srgbClr val="FFFFFF"/>
              </a:buClr>
              <a:buSzPts val="1200"/>
              <a:buChar char="○"/>
              <a:defRPr sz="1200">
                <a:solidFill>
                  <a:srgbClr val="FFFFFF"/>
                </a:solidFill>
              </a:defRPr>
            </a:lvl5pPr>
            <a:lvl6pPr indent="-304800" lvl="5" marL="2743200">
              <a:spcBef>
                <a:spcPts val="0"/>
              </a:spcBef>
              <a:spcAft>
                <a:spcPts val="0"/>
              </a:spcAft>
              <a:buClr>
                <a:srgbClr val="FFFFFF"/>
              </a:buClr>
              <a:buSzPts val="1200"/>
              <a:buChar char="■"/>
              <a:defRPr sz="1200">
                <a:solidFill>
                  <a:srgbClr val="FFFFFF"/>
                </a:solidFill>
              </a:defRPr>
            </a:lvl6pPr>
            <a:lvl7pPr indent="-304800" lvl="6" marL="3200400">
              <a:spcBef>
                <a:spcPts val="0"/>
              </a:spcBef>
              <a:spcAft>
                <a:spcPts val="0"/>
              </a:spcAft>
              <a:buClr>
                <a:srgbClr val="FFFFFF"/>
              </a:buClr>
              <a:buSzPts val="1200"/>
              <a:buChar char="●"/>
              <a:defRPr sz="1200">
                <a:solidFill>
                  <a:srgbClr val="FFFFFF"/>
                </a:solidFill>
              </a:defRPr>
            </a:lvl7pPr>
            <a:lvl8pPr indent="-304800" lvl="7" marL="3657600">
              <a:spcBef>
                <a:spcPts val="0"/>
              </a:spcBef>
              <a:spcAft>
                <a:spcPts val="0"/>
              </a:spcAft>
              <a:buClr>
                <a:srgbClr val="FFFFFF"/>
              </a:buClr>
              <a:buSzPts val="1200"/>
              <a:buChar char="○"/>
              <a:defRPr sz="1200">
                <a:solidFill>
                  <a:srgbClr val="FFFFFF"/>
                </a:solidFill>
              </a:defRPr>
            </a:lvl8pPr>
            <a:lvl9pPr indent="-304800" lvl="8" marL="4114800">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mission">
  <p:cSld name="TITLE_AND_BODY_1_2">
    <p:spTree>
      <p:nvGrpSpPr>
        <p:cNvPr id="232" name="Shape 232"/>
        <p:cNvGrpSpPr/>
        <p:nvPr/>
      </p:nvGrpSpPr>
      <p:grpSpPr>
        <a:xfrm>
          <a:off x="0" y="0"/>
          <a:ext cx="0" cy="0"/>
          <a:chOff x="0" y="0"/>
          <a:chExt cx="0" cy="0"/>
        </a:xfrm>
      </p:grpSpPr>
      <p:pic>
        <p:nvPicPr>
          <p:cNvPr id="233" name="Google Shape;233;p49"/>
          <p:cNvPicPr preferRelativeResize="0"/>
          <p:nvPr/>
        </p:nvPicPr>
        <p:blipFill>
          <a:blip r:embed="rId2">
            <a:alphaModFix/>
          </a:blip>
          <a:stretch>
            <a:fillRect/>
          </a:stretch>
        </p:blipFill>
        <p:spPr>
          <a:xfrm>
            <a:off x="0" y="0"/>
            <a:ext cx="9144000" cy="5143484"/>
          </a:xfrm>
          <a:prstGeom prst="rect">
            <a:avLst/>
          </a:prstGeom>
          <a:noFill/>
          <a:ln>
            <a:noFill/>
          </a:ln>
        </p:spPr>
      </p:pic>
      <p:sp>
        <p:nvSpPr>
          <p:cNvPr id="234" name="Google Shape;234;p49"/>
          <p:cNvSpPr/>
          <p:nvPr/>
        </p:nvSpPr>
        <p:spPr>
          <a:xfrm>
            <a:off x="0" y="3742575"/>
            <a:ext cx="9144000" cy="1401000"/>
          </a:xfrm>
          <a:prstGeom prst="rect">
            <a:avLst/>
          </a:prstGeom>
          <a:solidFill>
            <a:srgbClr val="12B5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494CB"/>
              </a:solidFill>
            </a:endParaRPr>
          </a:p>
        </p:txBody>
      </p:sp>
      <p:sp>
        <p:nvSpPr>
          <p:cNvPr id="235" name="Google Shape;235;p49"/>
          <p:cNvSpPr/>
          <p:nvPr/>
        </p:nvSpPr>
        <p:spPr>
          <a:xfrm>
            <a:off x="0" y="3261075"/>
            <a:ext cx="2055300" cy="676800"/>
          </a:xfrm>
          <a:prstGeom prst="rect">
            <a:avLst/>
          </a:prstGeom>
          <a:solidFill>
            <a:srgbClr val="0494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49"/>
          <p:cNvPicPr preferRelativeResize="0"/>
          <p:nvPr/>
        </p:nvPicPr>
        <p:blipFill>
          <a:blip r:embed="rId3">
            <a:alphaModFix/>
          </a:blip>
          <a:stretch>
            <a:fillRect/>
          </a:stretch>
        </p:blipFill>
        <p:spPr>
          <a:xfrm>
            <a:off x="516550" y="3400300"/>
            <a:ext cx="1426074" cy="425425"/>
          </a:xfrm>
          <a:prstGeom prst="rect">
            <a:avLst/>
          </a:prstGeom>
          <a:noFill/>
          <a:ln>
            <a:noFill/>
          </a:ln>
        </p:spPr>
      </p:pic>
      <p:sp>
        <p:nvSpPr>
          <p:cNvPr id="237" name="Google Shape;237;p49"/>
          <p:cNvSpPr txBox="1"/>
          <p:nvPr>
            <p:ph idx="1" type="subTitle"/>
          </p:nvPr>
        </p:nvSpPr>
        <p:spPr>
          <a:xfrm>
            <a:off x="426900" y="4120175"/>
            <a:ext cx="8290200" cy="89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Font typeface="Asap Condensed"/>
              <a:buNone/>
              <a:defRPr b="1" sz="1800">
                <a:solidFill>
                  <a:schemeClr val="lt1"/>
                </a:solidFill>
                <a:latin typeface="Asap Condensed"/>
                <a:ea typeface="Asap Condensed"/>
                <a:cs typeface="Asap Condensed"/>
                <a:sym typeface="Asap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CUSTOM_2">
    <p:bg>
      <p:bgPr>
        <a:solidFill>
          <a:schemeClr val="lt1"/>
        </a:solidFill>
      </p:bgPr>
    </p:bg>
    <p:spTree>
      <p:nvGrpSpPr>
        <p:cNvPr id="238" name="Shape 238"/>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239" name="Shape 239"/>
        <p:cNvGrpSpPr/>
        <p:nvPr/>
      </p:nvGrpSpPr>
      <p:grpSpPr>
        <a:xfrm>
          <a:off x="0" y="0"/>
          <a:ext cx="0" cy="0"/>
          <a:chOff x="0" y="0"/>
          <a:chExt cx="0" cy="0"/>
        </a:xfrm>
      </p:grpSpPr>
      <p:sp>
        <p:nvSpPr>
          <p:cNvPr id="240" name="Google Shape;240;p5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1" name="Google Shape;241;p5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2" name="Google Shape;242;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p:cSld name="TITLE_1_2">
    <p:bg>
      <p:bgPr>
        <a:solidFill>
          <a:srgbClr val="A50A51"/>
        </a:solidFill>
      </p:bgPr>
    </p:bg>
    <p:spTree>
      <p:nvGrpSpPr>
        <p:cNvPr id="32" name="Shape 32"/>
        <p:cNvGrpSpPr/>
        <p:nvPr/>
      </p:nvGrpSpPr>
      <p:grpSpPr>
        <a:xfrm>
          <a:off x="0" y="0"/>
          <a:ext cx="0" cy="0"/>
          <a:chOff x="0" y="0"/>
          <a:chExt cx="0" cy="0"/>
        </a:xfrm>
      </p:grpSpPr>
      <p:sp>
        <p:nvSpPr>
          <p:cNvPr id="33" name="Google Shape;33;p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4" name="Google Shape;34;p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green">
  <p:cSld name="SECTION_HEADER_1_1">
    <p:bg>
      <p:bgPr>
        <a:solidFill>
          <a:srgbClr val="86AF15"/>
        </a:solidFill>
      </p:bgPr>
    </p:bg>
    <p:spTree>
      <p:nvGrpSpPr>
        <p:cNvPr id="243" name="Shape 243"/>
        <p:cNvGrpSpPr/>
        <p:nvPr/>
      </p:nvGrpSpPr>
      <p:grpSpPr>
        <a:xfrm>
          <a:off x="0" y="0"/>
          <a:ext cx="0" cy="0"/>
          <a:chOff x="0" y="0"/>
          <a:chExt cx="0" cy="0"/>
        </a:xfrm>
      </p:grpSpPr>
      <p:pic>
        <p:nvPicPr>
          <p:cNvPr descr="CS_reverse.png" id="244" name="Google Shape;244;p52"/>
          <p:cNvPicPr preferRelativeResize="0"/>
          <p:nvPr/>
        </p:nvPicPr>
        <p:blipFill>
          <a:blip r:embed="rId2">
            <a:alphaModFix/>
          </a:blip>
          <a:stretch>
            <a:fillRect/>
          </a:stretch>
        </p:blipFill>
        <p:spPr>
          <a:xfrm>
            <a:off x="8287250" y="4782000"/>
            <a:ext cx="755226" cy="225325"/>
          </a:xfrm>
          <a:prstGeom prst="rect">
            <a:avLst/>
          </a:prstGeom>
          <a:noFill/>
          <a:ln>
            <a:noFill/>
          </a:ln>
        </p:spPr>
      </p:pic>
      <p:sp>
        <p:nvSpPr>
          <p:cNvPr id="245" name="Google Shape;245;p52"/>
          <p:cNvSpPr txBox="1"/>
          <p:nvPr/>
        </p:nvSpPr>
        <p:spPr>
          <a:xfrm>
            <a:off x="1825350" y="1170350"/>
            <a:ext cx="5493300" cy="30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lt1"/>
                </a:solidFill>
                <a:latin typeface="Asap Condensed"/>
                <a:ea typeface="Asap Condensed"/>
                <a:cs typeface="Asap Condensed"/>
                <a:sym typeface="Asap Condensed"/>
              </a:rPr>
              <a:t>This is a quote</a:t>
            </a:r>
            <a:r>
              <a:rPr lang="en" sz="2800">
                <a:solidFill>
                  <a:srgbClr val="666666"/>
                </a:solidFill>
                <a:latin typeface="Asap Condensed"/>
                <a:ea typeface="Asap Condensed"/>
                <a:cs typeface="Asap Condensed"/>
                <a:sym typeface="Asap Condensed"/>
              </a:rPr>
              <a:t> </a:t>
            </a:r>
            <a:r>
              <a:rPr b="1" lang="en" sz="2800">
                <a:solidFill>
                  <a:srgbClr val="A50A51"/>
                </a:solidFill>
                <a:latin typeface="Asap Condensed"/>
                <a:ea typeface="Asap Condensed"/>
                <a:cs typeface="Asap Condensed"/>
                <a:sym typeface="Asap Condensed"/>
              </a:rPr>
              <a:t>this is the important part</a:t>
            </a:r>
            <a:r>
              <a:rPr b="1" lang="en" sz="2800">
                <a:solidFill>
                  <a:schemeClr val="lt1"/>
                </a:solidFill>
                <a:latin typeface="Asap Condensed"/>
                <a:ea typeface="Asap Condensed"/>
                <a:cs typeface="Asap Condensed"/>
                <a:sym typeface="Asap Condensed"/>
              </a:rPr>
              <a:t> </a:t>
            </a:r>
            <a:r>
              <a:rPr b="1" lang="en" sz="2800">
                <a:solidFill>
                  <a:srgbClr val="A50A51"/>
                </a:solidFill>
                <a:latin typeface="Asap Condensed"/>
                <a:ea typeface="Asap Condensed"/>
                <a:cs typeface="Asap Condensed"/>
                <a:sym typeface="Asap Condensed"/>
              </a:rPr>
              <a:t>of a quote maybe it has $778 numbers</a:t>
            </a:r>
            <a:r>
              <a:rPr lang="en" sz="2800">
                <a:solidFill>
                  <a:schemeClr val="lt1"/>
                </a:solidFill>
                <a:latin typeface="Asap Condensed"/>
                <a:ea typeface="Asap Condensed"/>
                <a:cs typeface="Asap Condensed"/>
                <a:sym typeface="Asap Condensed"/>
              </a:rPr>
              <a:t> for our work. These partners are at the forefront of the conversation and offer instrumental thought leadership.</a:t>
            </a:r>
            <a:endParaRPr sz="28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t/>
            </a:r>
            <a:endParaRPr sz="2800">
              <a:solidFill>
                <a:srgbClr val="666666"/>
              </a:solidFill>
              <a:highlight>
                <a:schemeClr val="lt1"/>
              </a:highlight>
              <a:latin typeface="Asap Condensed"/>
              <a:ea typeface="Asap Condensed"/>
              <a:cs typeface="Asap Condensed"/>
              <a:sym typeface="Asap Condensed"/>
            </a:endParaRPr>
          </a:p>
        </p:txBody>
      </p:sp>
      <p:sp>
        <p:nvSpPr>
          <p:cNvPr id="246" name="Google Shape;246;p52"/>
          <p:cNvSpPr txBox="1"/>
          <p:nvPr/>
        </p:nvSpPr>
        <p:spPr>
          <a:xfrm>
            <a:off x="6917350" y="2891575"/>
            <a:ext cx="2386500" cy="22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0">
                <a:solidFill>
                  <a:schemeClr val="lt1"/>
                </a:solidFill>
                <a:latin typeface="Georgia"/>
                <a:ea typeface="Georgia"/>
                <a:cs typeface="Georgia"/>
                <a:sym typeface="Georgia"/>
              </a:rPr>
              <a:t>”</a:t>
            </a:r>
            <a:endParaRPr sz="20000">
              <a:solidFill>
                <a:schemeClr val="lt1"/>
              </a:solidFill>
              <a:latin typeface="Georgia"/>
              <a:ea typeface="Georgia"/>
              <a:cs typeface="Georgia"/>
              <a:sym typeface="Georgia"/>
            </a:endParaRPr>
          </a:p>
        </p:txBody>
      </p:sp>
      <p:sp>
        <p:nvSpPr>
          <p:cNvPr id="247" name="Google Shape;247;p52"/>
          <p:cNvSpPr txBox="1"/>
          <p:nvPr/>
        </p:nvSpPr>
        <p:spPr>
          <a:xfrm>
            <a:off x="0" y="0"/>
            <a:ext cx="1935900" cy="12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0">
                <a:solidFill>
                  <a:schemeClr val="lt1"/>
                </a:solidFill>
                <a:latin typeface="Georgia"/>
                <a:ea typeface="Georgia"/>
                <a:cs typeface="Georgia"/>
                <a:sym typeface="Georgia"/>
              </a:rPr>
              <a:t>“</a:t>
            </a:r>
            <a:endParaRPr sz="20000">
              <a:solidFill>
                <a:schemeClr val="lt1"/>
              </a:solidFill>
              <a:latin typeface="Georgia"/>
              <a:ea typeface="Georgia"/>
              <a:cs typeface="Georgia"/>
              <a:sym typeface="Georgi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mission 1">
  <p:cSld name="TITLE_AND_BODY_1_3">
    <p:spTree>
      <p:nvGrpSpPr>
        <p:cNvPr id="248" name="Shape 248"/>
        <p:cNvGrpSpPr/>
        <p:nvPr/>
      </p:nvGrpSpPr>
      <p:grpSpPr>
        <a:xfrm>
          <a:off x="0" y="0"/>
          <a:ext cx="0" cy="0"/>
          <a:chOff x="0" y="0"/>
          <a:chExt cx="0" cy="0"/>
        </a:xfrm>
      </p:grpSpPr>
      <p:pic>
        <p:nvPicPr>
          <p:cNvPr id="249" name="Google Shape;249;p53"/>
          <p:cNvPicPr preferRelativeResize="0"/>
          <p:nvPr/>
        </p:nvPicPr>
        <p:blipFill>
          <a:blip r:embed="rId2">
            <a:alphaModFix/>
          </a:blip>
          <a:stretch>
            <a:fillRect/>
          </a:stretch>
        </p:blipFill>
        <p:spPr>
          <a:xfrm>
            <a:off x="0" y="0"/>
            <a:ext cx="9144000" cy="5143484"/>
          </a:xfrm>
          <a:prstGeom prst="rect">
            <a:avLst/>
          </a:prstGeom>
          <a:noFill/>
          <a:ln>
            <a:noFill/>
          </a:ln>
        </p:spPr>
      </p:pic>
      <p:sp>
        <p:nvSpPr>
          <p:cNvPr id="250" name="Google Shape;250;p53"/>
          <p:cNvSpPr/>
          <p:nvPr/>
        </p:nvSpPr>
        <p:spPr>
          <a:xfrm>
            <a:off x="0" y="3742575"/>
            <a:ext cx="9144000" cy="1401000"/>
          </a:xfrm>
          <a:prstGeom prst="rect">
            <a:avLst/>
          </a:prstGeom>
          <a:solidFill>
            <a:srgbClr val="12B5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494CB"/>
              </a:solidFill>
            </a:endParaRPr>
          </a:p>
        </p:txBody>
      </p:sp>
      <p:sp>
        <p:nvSpPr>
          <p:cNvPr id="251" name="Google Shape;251;p53"/>
          <p:cNvSpPr/>
          <p:nvPr/>
        </p:nvSpPr>
        <p:spPr>
          <a:xfrm>
            <a:off x="0" y="3261075"/>
            <a:ext cx="2055300" cy="676800"/>
          </a:xfrm>
          <a:prstGeom prst="rect">
            <a:avLst/>
          </a:prstGeom>
          <a:solidFill>
            <a:srgbClr val="0494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53"/>
          <p:cNvPicPr preferRelativeResize="0"/>
          <p:nvPr/>
        </p:nvPicPr>
        <p:blipFill>
          <a:blip r:embed="rId3">
            <a:alphaModFix/>
          </a:blip>
          <a:stretch>
            <a:fillRect/>
          </a:stretch>
        </p:blipFill>
        <p:spPr>
          <a:xfrm>
            <a:off x="516550" y="3400300"/>
            <a:ext cx="1426074" cy="425425"/>
          </a:xfrm>
          <a:prstGeom prst="rect">
            <a:avLst/>
          </a:prstGeom>
          <a:noFill/>
          <a:ln>
            <a:noFill/>
          </a:ln>
        </p:spPr>
      </p:pic>
      <p:sp>
        <p:nvSpPr>
          <p:cNvPr id="253" name="Google Shape;253;p53"/>
          <p:cNvSpPr txBox="1"/>
          <p:nvPr>
            <p:ph idx="1" type="subTitle"/>
          </p:nvPr>
        </p:nvSpPr>
        <p:spPr>
          <a:xfrm>
            <a:off x="426900" y="4120175"/>
            <a:ext cx="8290200" cy="89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Font typeface="Asap Condensed"/>
              <a:buNone/>
              <a:defRPr b="1" sz="1800">
                <a:solidFill>
                  <a:schemeClr val="lt1"/>
                </a:solidFill>
                <a:latin typeface="Asap Condensed"/>
                <a:ea typeface="Asap Condensed"/>
                <a:cs typeface="Asap Condensed"/>
                <a:sym typeface="Asap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p:cSld name="TITLE_2">
    <p:bg>
      <p:bgPr>
        <a:solidFill>
          <a:srgbClr val="FF6F0C"/>
        </a:solidFill>
      </p:bgPr>
    </p:bg>
    <p:spTree>
      <p:nvGrpSpPr>
        <p:cNvPr id="254" name="Shape 25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end">
  <p:cSld name="TITLE_AND_BODY_3_1">
    <p:spTree>
      <p:nvGrpSpPr>
        <p:cNvPr id="255" name="Shape 255"/>
        <p:cNvGrpSpPr/>
        <p:nvPr/>
      </p:nvGrpSpPr>
      <p:grpSpPr>
        <a:xfrm>
          <a:off x="0" y="0"/>
          <a:ext cx="0" cy="0"/>
          <a:chOff x="0" y="0"/>
          <a:chExt cx="0" cy="0"/>
        </a:xfrm>
      </p:grpSpPr>
      <p:pic>
        <p:nvPicPr>
          <p:cNvPr id="256" name="Google Shape;256;p55"/>
          <p:cNvPicPr preferRelativeResize="0"/>
          <p:nvPr/>
        </p:nvPicPr>
        <p:blipFill>
          <a:blip r:embed="rId2">
            <a:alphaModFix/>
          </a:blip>
          <a:stretch>
            <a:fillRect/>
          </a:stretch>
        </p:blipFill>
        <p:spPr>
          <a:xfrm>
            <a:off x="0" y="0"/>
            <a:ext cx="9144000" cy="5143497"/>
          </a:xfrm>
          <a:prstGeom prst="rect">
            <a:avLst/>
          </a:prstGeom>
          <a:noFill/>
          <a:ln>
            <a:noFill/>
          </a:ln>
        </p:spPr>
      </p:pic>
      <p:sp>
        <p:nvSpPr>
          <p:cNvPr id="257" name="Google Shape;257;p55"/>
          <p:cNvSpPr txBox="1"/>
          <p:nvPr/>
        </p:nvSpPr>
        <p:spPr>
          <a:xfrm>
            <a:off x="406425" y="2233350"/>
            <a:ext cx="8296800" cy="67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rgbClr val="A50A51"/>
                </a:solidFill>
                <a:latin typeface="Asap Condensed"/>
                <a:ea typeface="Asap Condensed"/>
                <a:cs typeface="Asap Condensed"/>
                <a:sym typeface="Asap Condensed"/>
              </a:rPr>
              <a:t>Thank You</a:t>
            </a:r>
            <a:endParaRPr b="1" sz="6000">
              <a:solidFill>
                <a:srgbClr val="A50A51"/>
              </a:solidFill>
              <a:latin typeface="Asap Condensed"/>
              <a:ea typeface="Asap Condensed"/>
              <a:cs typeface="Asap Condensed"/>
              <a:sym typeface="Asap Condensed"/>
            </a:endParaRPr>
          </a:p>
        </p:txBody>
      </p:sp>
      <p:sp>
        <p:nvSpPr>
          <p:cNvPr id="258" name="Google Shape;258;p55"/>
          <p:cNvSpPr/>
          <p:nvPr/>
        </p:nvSpPr>
        <p:spPr>
          <a:xfrm>
            <a:off x="0" y="4399200"/>
            <a:ext cx="1748100" cy="744300"/>
          </a:xfrm>
          <a:prstGeom prst="rect">
            <a:avLst/>
          </a:prstGeom>
          <a:solidFill>
            <a:srgbClr val="12B5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55"/>
          <p:cNvPicPr preferRelativeResize="0"/>
          <p:nvPr/>
        </p:nvPicPr>
        <p:blipFill>
          <a:blip r:embed="rId3">
            <a:alphaModFix/>
          </a:blip>
          <a:stretch>
            <a:fillRect/>
          </a:stretch>
        </p:blipFill>
        <p:spPr>
          <a:xfrm>
            <a:off x="164025" y="4558637"/>
            <a:ext cx="1426074" cy="425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35" name="Shape 35"/>
        <p:cNvGrpSpPr/>
        <p:nvPr/>
      </p:nvGrpSpPr>
      <p:grpSpPr>
        <a:xfrm>
          <a:off x="0" y="0"/>
          <a:ext cx="0" cy="0"/>
          <a:chOff x="0" y="0"/>
          <a:chExt cx="0" cy="0"/>
        </a:xfrm>
      </p:grpSpPr>
      <p:sp>
        <p:nvSpPr>
          <p:cNvPr id="36" name="Google Shape;36;p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400"/>
              <a:buNone/>
              <a:defRPr sz="1400">
                <a:solidFill>
                  <a:srgbClr val="A50A5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37" name="Google Shape;37;p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 name="Google Shape;38;p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
        <p:nvSpPr>
          <p:cNvPr id="39" name="Google Shape;39;p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2" name="Google Shape;42;p8"/>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43" name="Google Shape;43;p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44" name="Google Shape;44;p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TITLE_ONLY_1">
    <p:bg>
      <p:bgPr>
        <a:solidFill>
          <a:schemeClr val="lt1"/>
        </a:solidFill>
      </p:bgPr>
    </p:bg>
    <p:spTree>
      <p:nvGrpSpPr>
        <p:cNvPr id="45" name="Shape 45"/>
        <p:cNvGrpSpPr/>
        <p:nvPr/>
      </p:nvGrpSpPr>
      <p:grpSpPr>
        <a:xfrm>
          <a:off x="0" y="0"/>
          <a:ext cx="0" cy="0"/>
          <a:chOff x="0" y="0"/>
          <a:chExt cx="0" cy="0"/>
        </a:xfrm>
      </p:grpSpPr>
      <p:sp>
        <p:nvSpPr>
          <p:cNvPr id="46" name="Google Shape;46;p9"/>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Bullet points insert title here </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48" name="Google Shape;48;p9"/>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Logo listed on our website for every year that they contribute</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At least one acknowledgement in CS-produced content (including social media and blog posts), if desired.</a:t>
            </a:r>
            <a:endParaRPr sz="1800">
              <a:solidFill>
                <a:srgbClr val="888888"/>
              </a:solidFill>
              <a:latin typeface="Asap Condensed"/>
              <a:ea typeface="Asap Condensed"/>
              <a:cs typeface="Asap Condensed"/>
              <a:sym typeface="Asap Condensed"/>
            </a:endParaRPr>
          </a:p>
          <a:p>
            <a:pPr indent="-342900" lvl="1" marL="9144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Sub bullet</a:t>
            </a:r>
            <a:endParaRPr sz="1800">
              <a:solidFill>
                <a:srgbClr val="888888"/>
              </a:solidFill>
              <a:latin typeface="Asap Condensed"/>
              <a:ea typeface="Asap Condensed"/>
              <a:cs typeface="Asap Condensed"/>
              <a:sym typeface="Asap Condensed"/>
            </a:endParaRPr>
          </a:p>
          <a:p>
            <a:pPr indent="-342900" lvl="2" marL="13716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Third level bullet</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An update on our work every six months in the form of a webinar or call.</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Availability of a CS team member to engage corporation staff in-person.</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Acknowledgement in annual report.</a:t>
            </a:r>
            <a:endParaRPr sz="1800">
              <a:solidFill>
                <a:srgbClr val="888888"/>
              </a:solidFill>
              <a:latin typeface="Asap Condensed"/>
              <a:ea typeface="Asap Condensed"/>
              <a:cs typeface="Asap Condensed"/>
              <a:sym typeface="Asap Condensed"/>
            </a:endParaRPr>
          </a:p>
        </p:txBody>
      </p:sp>
      <p:sp>
        <p:nvSpPr>
          <p:cNvPr id="49" name="Google Shape;49;p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0" name="Google Shape;50;p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s">
  <p:cSld name="SECTION_TITLE_AND_DESCRIPTION_1">
    <p:bg>
      <p:bgPr>
        <a:solidFill>
          <a:schemeClr val="lt1"/>
        </a:solidFill>
      </p:bgPr>
    </p:bg>
    <p:spTree>
      <p:nvGrpSpPr>
        <p:cNvPr id="51" name="Shape 51"/>
        <p:cNvGrpSpPr/>
        <p:nvPr/>
      </p:nvGrpSpPr>
      <p:grpSpPr>
        <a:xfrm>
          <a:off x="0" y="0"/>
          <a:ext cx="0" cy="0"/>
          <a:chOff x="0" y="0"/>
          <a:chExt cx="0" cy="0"/>
        </a:xfrm>
      </p:grpSpPr>
      <p:sp>
        <p:nvSpPr>
          <p:cNvPr id="52" name="Google Shape;52;p10"/>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54" name="Google Shape;54;p10"/>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888888"/>
                </a:solidFill>
                <a:latin typeface="Asap Condensed"/>
                <a:ea typeface="Asap Condensed"/>
                <a:cs typeface="Asap Condensed"/>
                <a:sym typeface="Asap Condensed"/>
              </a:rPr>
              <a:t>Logo listed on our website for every year that they contribute At least one acknowledgment six months in the form of a webinar or call. Availability of a CS team member to engage corporation staff in-person. Acknowledgement in annual report.</a:t>
            </a:r>
            <a:endParaRPr sz="1800">
              <a:solidFill>
                <a:srgbClr val="888888"/>
              </a:solidFill>
              <a:latin typeface="Asap Condensed"/>
              <a:ea typeface="Asap Condensed"/>
              <a:cs typeface="Asap Condensed"/>
              <a:sym typeface="Asap Condensed"/>
            </a:endParaRPr>
          </a:p>
          <a:p>
            <a:pPr indent="0" lvl="0" marL="0" marR="0" rtl="0" algn="l">
              <a:lnSpc>
                <a:spcPct val="115000"/>
              </a:lnSpc>
              <a:spcBef>
                <a:spcPts val="0"/>
              </a:spcBef>
              <a:spcAft>
                <a:spcPts val="0"/>
              </a:spcAft>
              <a:buNone/>
            </a:pPr>
            <a:r>
              <a:t/>
            </a:r>
            <a:endParaRPr sz="1800">
              <a:solidFill>
                <a:srgbClr val="888888"/>
              </a:solidFill>
              <a:latin typeface="Asap Condensed"/>
              <a:ea typeface="Asap Condensed"/>
              <a:cs typeface="Asap Condensed"/>
              <a:sym typeface="Asap Condensed"/>
            </a:endParaRPr>
          </a:p>
          <a:p>
            <a:pPr indent="0" lvl="0" marL="0" rtl="0" algn="l">
              <a:lnSpc>
                <a:spcPct val="115000"/>
              </a:lnSpc>
              <a:spcBef>
                <a:spcPts val="0"/>
              </a:spcBef>
              <a:spcAft>
                <a:spcPts val="0"/>
              </a:spcAft>
              <a:buClr>
                <a:schemeClr val="dk1"/>
              </a:buClr>
              <a:buSzPts val="1100"/>
              <a:buFont typeface="Arial"/>
              <a:buNone/>
            </a:pPr>
            <a:r>
              <a:rPr lang="en" sz="1800">
                <a:solidFill>
                  <a:srgbClr val="888888"/>
                </a:solidFill>
                <a:latin typeface="Asap Condensed"/>
                <a:ea typeface="Asap Condensed"/>
                <a:cs typeface="Asap Condensed"/>
                <a:sym typeface="Asap Condensed"/>
              </a:rPr>
              <a:t>An update on our work every six months in the form of a webinar or call. Availability of a CS team member to engage corporation staff in-person. Acknowledgement in annual report. member to engage corporation staff in-person. Acknowledgement in annual report.</a:t>
            </a:r>
            <a:endParaRPr sz="1800">
              <a:solidFill>
                <a:srgbClr val="888888"/>
              </a:solidFill>
              <a:latin typeface="Asap Condensed"/>
              <a:ea typeface="Asap Condensed"/>
              <a:cs typeface="Asap Condensed"/>
              <a:sym typeface="Asap Condensed"/>
            </a:endParaRPr>
          </a:p>
        </p:txBody>
      </p:sp>
      <p:sp>
        <p:nvSpPr>
          <p:cNvPr id="55" name="Google Shape;55;p1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6" name="Google Shape;56;p1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2.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8" Type="http://schemas.openxmlformats.org/officeDocument/2006/relationships/slideLayout" Target="../slideLayouts/slideLayout50.xml"/><Relationship Id="rId27" Type="http://schemas.openxmlformats.org/officeDocument/2006/relationships/slideLayout" Target="../slideLayouts/slideLayout49.xml"/><Relationship Id="rId5" Type="http://schemas.openxmlformats.org/officeDocument/2006/relationships/slideLayout" Target="../slideLayouts/slideLayout27.xml"/><Relationship Id="rId6" Type="http://schemas.openxmlformats.org/officeDocument/2006/relationships/slideLayout" Target="../slideLayouts/slideLayout28.xml"/><Relationship Id="rId29" Type="http://schemas.openxmlformats.org/officeDocument/2006/relationships/slideLayout" Target="../slideLayouts/slideLayout51.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1" Type="http://schemas.openxmlformats.org/officeDocument/2006/relationships/slideLayout" Target="../slideLayouts/slideLayout53.xml"/><Relationship Id="rId30" Type="http://schemas.openxmlformats.org/officeDocument/2006/relationships/slideLayout" Target="../slideLayouts/slideLayout5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32" Type="http://schemas.openxmlformats.org/officeDocument/2006/relationships/theme" Target="../theme/theme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pic>
        <p:nvPicPr>
          <p:cNvPr id="8" name="Google Shape;8;p1" title="Background (5).png"/>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2" name="Google Shape;142;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43" name="Google Shape;1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263" name="Shape 263"/>
        <p:cNvGrpSpPr/>
        <p:nvPr/>
      </p:nvGrpSpPr>
      <p:grpSpPr>
        <a:xfrm>
          <a:off x="0" y="0"/>
          <a:ext cx="0" cy="0"/>
          <a:chOff x="0" y="0"/>
          <a:chExt cx="0" cy="0"/>
        </a:xfrm>
      </p:grpSpPr>
      <p:pic>
        <p:nvPicPr>
          <p:cNvPr id="264" name="Google Shape;264;p56" title="Screen Shot 2025-08-07 at 4.22.35 AM.png"/>
          <p:cNvPicPr preferRelativeResize="0"/>
          <p:nvPr/>
        </p:nvPicPr>
        <p:blipFill rotWithShape="1">
          <a:blip r:embed="rId3">
            <a:alphaModFix/>
          </a:blip>
          <a:srcRect b="0" l="3372" r="0" t="14733"/>
          <a:stretch/>
        </p:blipFill>
        <p:spPr>
          <a:xfrm>
            <a:off x="0" y="0"/>
            <a:ext cx="9144003" cy="4514725"/>
          </a:xfrm>
          <a:prstGeom prst="rect">
            <a:avLst/>
          </a:prstGeom>
          <a:noFill/>
          <a:ln>
            <a:noFill/>
          </a:ln>
        </p:spPr>
      </p:pic>
      <p:sp>
        <p:nvSpPr>
          <p:cNvPr id="265" name="Google Shape;265;p56"/>
          <p:cNvSpPr txBox="1"/>
          <p:nvPr>
            <p:ph type="title"/>
          </p:nvPr>
        </p:nvSpPr>
        <p:spPr>
          <a:xfrm>
            <a:off x="400950" y="2666350"/>
            <a:ext cx="8342100" cy="6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Building Strong Governance &amp; </a:t>
            </a:r>
            <a:r>
              <a:rPr lang="en" sz="4000">
                <a:solidFill>
                  <a:schemeClr val="lt1"/>
                </a:solidFill>
                <a:highlight>
                  <a:srgbClr val="A50A51"/>
                </a:highlight>
                <a:latin typeface="Raleway ExtraBold"/>
                <a:ea typeface="Raleway ExtraBold"/>
                <a:cs typeface="Raleway ExtraBold"/>
                <a:sym typeface="Raleway ExtraBold"/>
              </a:rPr>
              <a:t>Implementation</a:t>
            </a:r>
            <a:r>
              <a:rPr lang="en" sz="4000">
                <a:solidFill>
                  <a:schemeClr val="lt1"/>
                </a:solidFill>
                <a:highlight>
                  <a:srgbClr val="A50A51"/>
                </a:highlight>
                <a:latin typeface="Raleway ExtraBold"/>
                <a:ea typeface="Raleway ExtraBold"/>
                <a:cs typeface="Raleway ExtraBold"/>
                <a:sym typeface="Raleway ExtraBold"/>
              </a:rPr>
              <a:t> Structures</a:t>
            </a:r>
            <a:endParaRPr sz="4000">
              <a:solidFill>
                <a:schemeClr val="lt1"/>
              </a:solidFill>
              <a:highlight>
                <a:srgbClr val="A50A51"/>
              </a:highlight>
              <a:latin typeface="Raleway ExtraBold"/>
              <a:ea typeface="Raleway ExtraBold"/>
              <a:cs typeface="Raleway ExtraBold"/>
              <a:sym typeface="Raleway ExtraBold"/>
            </a:endParaRPr>
          </a:p>
        </p:txBody>
      </p:sp>
      <p:sp>
        <p:nvSpPr>
          <p:cNvPr id="266" name="Google Shape;266;p56"/>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pic>
        <p:nvPicPr>
          <p:cNvPr id="267" name="Google Shape;267;p56" title="BFZ Learning Session 2025 (2).png"/>
          <p:cNvPicPr preferRelativeResize="0"/>
          <p:nvPr/>
        </p:nvPicPr>
        <p:blipFill rotWithShape="1">
          <a:blip r:embed="rId4">
            <a:alphaModFix/>
          </a:blip>
          <a:srcRect b="17754" l="67079" r="19904" t="53135"/>
          <a:stretch/>
        </p:blipFill>
        <p:spPr>
          <a:xfrm>
            <a:off x="8157600" y="257437"/>
            <a:ext cx="720050" cy="907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57"/>
          <p:cNvSpPr txBox="1"/>
          <p:nvPr>
            <p:ph type="title"/>
          </p:nvPr>
        </p:nvSpPr>
        <p:spPr>
          <a:xfrm>
            <a:off x="379875" y="290041"/>
            <a:ext cx="8342100" cy="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Building Strong Governance &amp; Implementation Structures</a:t>
            </a:r>
            <a:endParaRPr sz="2700">
              <a:solidFill>
                <a:srgbClr val="A50A51"/>
              </a:solidFill>
            </a:endParaRPr>
          </a:p>
        </p:txBody>
      </p:sp>
      <p:sp>
        <p:nvSpPr>
          <p:cNvPr id="273" name="Google Shape;273;p57"/>
          <p:cNvSpPr txBox="1"/>
          <p:nvPr/>
        </p:nvSpPr>
        <p:spPr>
          <a:xfrm>
            <a:off x="676350" y="1224450"/>
            <a:ext cx="5048400" cy="156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2"/>
                </a:solidFill>
                <a:latin typeface="Raleway"/>
                <a:ea typeface="Raleway"/>
                <a:cs typeface="Raleway"/>
                <a:sym typeface="Raleway"/>
              </a:rPr>
              <a:t>Participants will learn about the importance of having clear decision-making and governance practices for achieving community-wide outcomes.</a:t>
            </a:r>
            <a:r>
              <a:rPr i="1" lang="en" sz="1000">
                <a:solidFill>
                  <a:schemeClr val="dk2"/>
                </a:solidFill>
                <a:latin typeface="Raleway"/>
                <a:ea typeface="Raleway"/>
                <a:cs typeface="Raleway"/>
                <a:sym typeface="Raleway"/>
              </a:rPr>
              <a:t>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b="1">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rPr lang="en" sz="1100">
                <a:solidFill>
                  <a:schemeClr val="dk2"/>
                </a:solidFill>
                <a:latin typeface="Raleway"/>
                <a:ea typeface="Raleway"/>
                <a:cs typeface="Raleway"/>
                <a:sym typeface="Raleway"/>
              </a:rPr>
              <a:t>The session will emphasize practical, real-world examples, allowing attendees to understand how successful governance frameworks are designed and implemented in diverse community settings.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1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en" sz="1100">
                <a:solidFill>
                  <a:schemeClr val="dk2"/>
                </a:solidFill>
                <a:latin typeface="Raleway"/>
                <a:ea typeface="Raleway"/>
                <a:cs typeface="Raleway"/>
                <a:sym typeface="Raleway"/>
              </a:rPr>
              <a:t>Understand the critical elements for designing robust governance structures and essential components that contribute to strong and resilient governance, including exploring decision-making processes, accountability mechanisms, and transparent partner engagement strategies.</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p:txBody>
      </p:sp>
      <p:sp>
        <p:nvSpPr>
          <p:cNvPr id="274" name="Google Shape;274;p57"/>
          <p:cNvSpPr txBox="1"/>
          <p:nvPr>
            <p:ph type="title"/>
          </p:nvPr>
        </p:nvSpPr>
        <p:spPr>
          <a:xfrm>
            <a:off x="379875" y="1188382"/>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1</a:t>
            </a:r>
            <a:endParaRPr b="1" sz="2400">
              <a:solidFill>
                <a:srgbClr val="A50A51"/>
              </a:solidFill>
              <a:latin typeface="Roboto Condensed"/>
              <a:ea typeface="Roboto Condensed"/>
              <a:cs typeface="Roboto Condensed"/>
              <a:sym typeface="Roboto Condensed"/>
            </a:endParaRPr>
          </a:p>
        </p:txBody>
      </p:sp>
      <p:sp>
        <p:nvSpPr>
          <p:cNvPr id="275" name="Google Shape;275;p57"/>
          <p:cNvSpPr txBox="1"/>
          <p:nvPr>
            <p:ph type="title"/>
          </p:nvPr>
        </p:nvSpPr>
        <p:spPr>
          <a:xfrm>
            <a:off x="379875" y="2138366"/>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2</a:t>
            </a:r>
            <a:endParaRPr b="1" sz="2400">
              <a:solidFill>
                <a:srgbClr val="A50A51"/>
              </a:solidFill>
              <a:latin typeface="Roboto Condensed"/>
              <a:ea typeface="Roboto Condensed"/>
              <a:cs typeface="Roboto Condensed"/>
              <a:sym typeface="Roboto Condensed"/>
            </a:endParaRPr>
          </a:p>
        </p:txBody>
      </p:sp>
      <p:cxnSp>
        <p:nvCxnSpPr>
          <p:cNvPr id="276" name="Google Shape;276;p57"/>
          <p:cNvCxnSpPr/>
          <p:nvPr/>
        </p:nvCxnSpPr>
        <p:spPr>
          <a:xfrm>
            <a:off x="676350" y="1358957"/>
            <a:ext cx="0" cy="587100"/>
          </a:xfrm>
          <a:prstGeom prst="straightConnector1">
            <a:avLst/>
          </a:prstGeom>
          <a:noFill/>
          <a:ln cap="flat" cmpd="sng" w="19050">
            <a:solidFill>
              <a:srgbClr val="A50A51"/>
            </a:solidFill>
            <a:prstDash val="solid"/>
            <a:round/>
            <a:headEnd len="med" w="med" type="none"/>
            <a:tailEnd len="med" w="med" type="none"/>
          </a:ln>
        </p:spPr>
      </p:cxnSp>
      <p:cxnSp>
        <p:nvCxnSpPr>
          <p:cNvPr id="277" name="Google Shape;277;p57"/>
          <p:cNvCxnSpPr/>
          <p:nvPr/>
        </p:nvCxnSpPr>
        <p:spPr>
          <a:xfrm>
            <a:off x="676350" y="2303864"/>
            <a:ext cx="0" cy="740100"/>
          </a:xfrm>
          <a:prstGeom prst="straightConnector1">
            <a:avLst/>
          </a:prstGeom>
          <a:noFill/>
          <a:ln cap="flat" cmpd="sng" w="19050">
            <a:solidFill>
              <a:srgbClr val="A50A51"/>
            </a:solidFill>
            <a:prstDash val="solid"/>
            <a:round/>
            <a:headEnd len="med" w="med" type="none"/>
            <a:tailEnd len="med" w="med" type="none"/>
          </a:ln>
        </p:spPr>
      </p:cxnSp>
      <p:sp>
        <p:nvSpPr>
          <p:cNvPr id="278" name="Google Shape;278;p57"/>
          <p:cNvSpPr txBox="1"/>
          <p:nvPr>
            <p:ph type="title"/>
          </p:nvPr>
        </p:nvSpPr>
        <p:spPr>
          <a:xfrm>
            <a:off x="379875" y="3265991"/>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3</a:t>
            </a:r>
            <a:endParaRPr b="1" sz="2400">
              <a:solidFill>
                <a:srgbClr val="A50A51"/>
              </a:solidFill>
              <a:latin typeface="Roboto Condensed"/>
              <a:ea typeface="Roboto Condensed"/>
              <a:cs typeface="Roboto Condensed"/>
              <a:sym typeface="Roboto Condensed"/>
            </a:endParaRPr>
          </a:p>
        </p:txBody>
      </p:sp>
      <p:cxnSp>
        <p:nvCxnSpPr>
          <p:cNvPr id="279" name="Google Shape;279;p57"/>
          <p:cNvCxnSpPr/>
          <p:nvPr/>
        </p:nvCxnSpPr>
        <p:spPr>
          <a:xfrm>
            <a:off x="676350" y="3426063"/>
            <a:ext cx="0" cy="783600"/>
          </a:xfrm>
          <a:prstGeom prst="straightConnector1">
            <a:avLst/>
          </a:prstGeom>
          <a:noFill/>
          <a:ln cap="flat" cmpd="sng" w="19050">
            <a:solidFill>
              <a:srgbClr val="A50A5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8"/>
          <p:cNvSpPr txBox="1"/>
          <p:nvPr/>
        </p:nvSpPr>
        <p:spPr>
          <a:xfrm>
            <a:off x="2147438" y="1110859"/>
            <a:ext cx="4849200" cy="684300"/>
          </a:xfrm>
          <a:prstGeom prst="rect">
            <a:avLst/>
          </a:prstGeom>
          <a:solidFill>
            <a:srgbClr val="FF6F0C"/>
          </a:solidFill>
          <a:ln>
            <a:noFill/>
          </a:ln>
        </p:spPr>
        <p:txBody>
          <a:bodyPr anchorCtr="0" anchor="ctr" bIns="92100" lIns="92100" spcFirstLastPara="1" rIns="92100" wrap="square" tIns="92100">
            <a:noAutofit/>
          </a:bodyPr>
          <a:lstStyle/>
          <a:p>
            <a:pPr indent="0" lvl="0" marL="0" rtl="0" algn="l">
              <a:spcBef>
                <a:spcPts val="0"/>
              </a:spcBef>
              <a:spcAft>
                <a:spcPts val="0"/>
              </a:spcAft>
              <a:buNone/>
            </a:pPr>
            <a:r>
              <a:rPr b="1" lang="en" sz="1400">
                <a:solidFill>
                  <a:schemeClr val="lt1"/>
                </a:solidFill>
                <a:latin typeface="Asap Condensed"/>
                <a:ea typeface="Asap Condensed"/>
                <a:cs typeface="Asap Condensed"/>
                <a:sym typeface="Asap Condensed"/>
              </a:rPr>
              <a:t>Setting the Foundation</a:t>
            </a:r>
            <a:endParaRPr b="1" sz="1400">
              <a:solidFill>
                <a:schemeClr val="lt1"/>
              </a:solidFill>
              <a:latin typeface="Asap Condensed"/>
              <a:ea typeface="Asap Condensed"/>
              <a:cs typeface="Asap Condensed"/>
              <a:sym typeface="Asap Condensed"/>
            </a:endParaRPr>
          </a:p>
          <a:p>
            <a:pPr indent="0" lvl="0" marL="0" rtl="0" algn="l">
              <a:spcBef>
                <a:spcPts val="200"/>
              </a:spcBef>
              <a:spcAft>
                <a:spcPts val="200"/>
              </a:spcAft>
              <a:buNone/>
            </a:pPr>
            <a:r>
              <a:rPr i="1" lang="en" sz="1000">
                <a:solidFill>
                  <a:schemeClr val="lt1"/>
                </a:solidFill>
                <a:latin typeface="Asap Condensed"/>
                <a:ea typeface="Asap Condensed"/>
                <a:cs typeface="Asap Condensed"/>
                <a:sym typeface="Asap Condensed"/>
              </a:rPr>
              <a:t>Establishing the foundational conditions and new ways working across the system </a:t>
            </a:r>
            <a:br>
              <a:rPr i="1" lang="en" sz="1000">
                <a:solidFill>
                  <a:schemeClr val="lt1"/>
                </a:solidFill>
                <a:latin typeface="Asap Condensed"/>
                <a:ea typeface="Asap Condensed"/>
                <a:cs typeface="Asap Condensed"/>
                <a:sym typeface="Asap Condensed"/>
              </a:rPr>
            </a:br>
            <a:r>
              <a:rPr i="1" lang="en" sz="1000">
                <a:solidFill>
                  <a:schemeClr val="lt1"/>
                </a:solidFill>
                <a:latin typeface="Asap Condensed"/>
                <a:ea typeface="Asap Condensed"/>
                <a:cs typeface="Asap Condensed"/>
                <a:sym typeface="Asap Condensed"/>
              </a:rPr>
              <a:t>ready the environment for effective implementation of key strategies </a:t>
            </a:r>
            <a:endParaRPr i="1" sz="1000">
              <a:solidFill>
                <a:schemeClr val="lt1"/>
              </a:solidFill>
              <a:latin typeface="Asap Condensed"/>
              <a:ea typeface="Asap Condensed"/>
              <a:cs typeface="Asap Condensed"/>
              <a:sym typeface="Asap Condensed"/>
            </a:endParaRPr>
          </a:p>
        </p:txBody>
      </p:sp>
      <p:sp>
        <p:nvSpPr>
          <p:cNvPr id="285" name="Google Shape;285;p58"/>
          <p:cNvSpPr txBox="1"/>
          <p:nvPr/>
        </p:nvSpPr>
        <p:spPr>
          <a:xfrm>
            <a:off x="2147438" y="2100401"/>
            <a:ext cx="4849200" cy="684300"/>
          </a:xfrm>
          <a:prstGeom prst="rect">
            <a:avLst/>
          </a:prstGeom>
          <a:solidFill>
            <a:srgbClr val="A50A51"/>
          </a:solidFill>
          <a:ln>
            <a:noFill/>
          </a:ln>
        </p:spPr>
        <p:txBody>
          <a:bodyPr anchorCtr="0" anchor="ctr" bIns="92100" lIns="92100" spcFirstLastPara="1" rIns="92100" wrap="square" tIns="92100">
            <a:noAutofit/>
          </a:bodyPr>
          <a:lstStyle/>
          <a:p>
            <a:pPr indent="0" lvl="0" marL="0" rtl="0" algn="l">
              <a:spcBef>
                <a:spcPts val="0"/>
              </a:spcBef>
              <a:spcAft>
                <a:spcPts val="0"/>
              </a:spcAft>
              <a:buClr>
                <a:schemeClr val="dk1"/>
              </a:buClr>
              <a:buSzPts val="1100"/>
              <a:buFont typeface="Arial"/>
              <a:buNone/>
            </a:pPr>
            <a:r>
              <a:rPr b="1" lang="en" sz="1400">
                <a:solidFill>
                  <a:schemeClr val="lt1"/>
                </a:solidFill>
                <a:latin typeface="Asap Condensed"/>
                <a:ea typeface="Asap Condensed"/>
                <a:cs typeface="Asap Condensed"/>
                <a:sym typeface="Asap Condensed"/>
              </a:rPr>
              <a:t>Implementing Strategies to Achieve and Sustain Reductions</a:t>
            </a:r>
            <a:endParaRPr b="1" sz="1400">
              <a:solidFill>
                <a:schemeClr val="lt1"/>
              </a:solidFill>
              <a:latin typeface="Asap Condensed"/>
              <a:ea typeface="Asap Condensed"/>
              <a:cs typeface="Asap Condensed"/>
              <a:sym typeface="Asap Condensed"/>
            </a:endParaRPr>
          </a:p>
          <a:p>
            <a:pPr indent="0" lvl="0" marL="0" rtl="0" algn="l">
              <a:spcBef>
                <a:spcPts val="200"/>
              </a:spcBef>
              <a:spcAft>
                <a:spcPts val="200"/>
              </a:spcAft>
              <a:buClr>
                <a:schemeClr val="dk1"/>
              </a:buClr>
              <a:buSzPts val="1100"/>
              <a:buFont typeface="Arial"/>
              <a:buNone/>
            </a:pPr>
            <a:r>
              <a:rPr i="1" lang="en" sz="1000">
                <a:solidFill>
                  <a:schemeClr val="lt1"/>
                </a:solidFill>
                <a:latin typeface="Asap Condensed"/>
                <a:ea typeface="Asap Condensed"/>
                <a:cs typeface="Asap Condensed"/>
                <a:sym typeface="Asap Condensed"/>
              </a:rPr>
              <a:t>Iterating data driven strategies to influence enabling conditions in the ecosystem </a:t>
            </a:r>
            <a:br>
              <a:rPr i="1" lang="en" sz="1000">
                <a:solidFill>
                  <a:schemeClr val="lt1"/>
                </a:solidFill>
                <a:latin typeface="Asap Condensed"/>
                <a:ea typeface="Asap Condensed"/>
                <a:cs typeface="Asap Condensed"/>
                <a:sym typeface="Asap Condensed"/>
              </a:rPr>
            </a:br>
            <a:r>
              <a:rPr i="1" lang="en" sz="1000">
                <a:solidFill>
                  <a:schemeClr val="lt1"/>
                </a:solidFill>
                <a:latin typeface="Asap Condensed"/>
                <a:ea typeface="Asap Condensed"/>
                <a:cs typeface="Asap Condensed"/>
                <a:sym typeface="Asap Condensed"/>
              </a:rPr>
              <a:t>and to </a:t>
            </a:r>
            <a:r>
              <a:rPr i="1" lang="en" sz="1000">
                <a:solidFill>
                  <a:schemeClr val="lt1"/>
                </a:solidFill>
                <a:latin typeface="Asap Condensed"/>
                <a:ea typeface="Asap Condensed"/>
                <a:cs typeface="Asap Condensed"/>
                <a:sym typeface="Asap Condensed"/>
              </a:rPr>
              <a:t>reduce homelessness</a:t>
            </a:r>
            <a:r>
              <a:rPr i="1" lang="en" sz="1000">
                <a:solidFill>
                  <a:schemeClr val="lt1"/>
                </a:solidFill>
                <a:latin typeface="Asap Condensed"/>
                <a:ea typeface="Asap Condensed"/>
                <a:cs typeface="Asap Condensed"/>
                <a:sym typeface="Asap Condensed"/>
              </a:rPr>
              <a:t> leads to an improved system.</a:t>
            </a:r>
            <a:endParaRPr b="1" sz="1000">
              <a:solidFill>
                <a:schemeClr val="lt1"/>
              </a:solidFill>
              <a:latin typeface="Asap Condensed"/>
              <a:ea typeface="Asap Condensed"/>
              <a:cs typeface="Asap Condensed"/>
              <a:sym typeface="Asap Condensed"/>
            </a:endParaRPr>
          </a:p>
        </p:txBody>
      </p:sp>
      <p:sp>
        <p:nvSpPr>
          <p:cNvPr id="286" name="Google Shape;286;p58"/>
          <p:cNvSpPr txBox="1"/>
          <p:nvPr/>
        </p:nvSpPr>
        <p:spPr>
          <a:xfrm>
            <a:off x="2147438" y="3089943"/>
            <a:ext cx="4849200" cy="684300"/>
          </a:xfrm>
          <a:prstGeom prst="rect">
            <a:avLst/>
          </a:prstGeom>
          <a:solidFill>
            <a:srgbClr val="0494CB"/>
          </a:solidFill>
          <a:ln>
            <a:noFill/>
          </a:ln>
        </p:spPr>
        <p:txBody>
          <a:bodyPr anchorCtr="0" anchor="ctr" bIns="92100" lIns="92100" spcFirstLastPara="1" rIns="92100" wrap="square" tIns="92100">
            <a:noAutofit/>
          </a:bodyPr>
          <a:lstStyle/>
          <a:p>
            <a:pPr indent="0" lvl="0" marL="0" rtl="0" algn="l">
              <a:spcBef>
                <a:spcPts val="0"/>
              </a:spcBef>
              <a:spcAft>
                <a:spcPts val="0"/>
              </a:spcAft>
              <a:buClr>
                <a:schemeClr val="dk1"/>
              </a:buClr>
              <a:buSzPts val="1100"/>
              <a:buFont typeface="Arial"/>
              <a:buNone/>
            </a:pPr>
            <a:r>
              <a:rPr b="1" lang="en" sz="1400">
                <a:solidFill>
                  <a:schemeClr val="lt1"/>
                </a:solidFill>
                <a:latin typeface="Asap Condensed"/>
                <a:ea typeface="Asap Condensed"/>
                <a:cs typeface="Asap Condensed"/>
                <a:sym typeface="Asap Condensed"/>
              </a:rPr>
              <a:t>Desired System and Population Change</a:t>
            </a:r>
            <a:endParaRPr b="1" sz="1400">
              <a:solidFill>
                <a:schemeClr val="lt1"/>
              </a:solidFill>
              <a:latin typeface="Asap Condensed"/>
              <a:ea typeface="Asap Condensed"/>
              <a:cs typeface="Asap Condensed"/>
              <a:sym typeface="Asap Condensed"/>
            </a:endParaRPr>
          </a:p>
          <a:p>
            <a:pPr indent="0" lvl="0" marL="0" rtl="0" algn="l">
              <a:spcBef>
                <a:spcPts val="200"/>
              </a:spcBef>
              <a:spcAft>
                <a:spcPts val="0"/>
              </a:spcAft>
              <a:buNone/>
            </a:pPr>
            <a:r>
              <a:rPr i="1" lang="en" sz="1000">
                <a:solidFill>
                  <a:schemeClr val="lt1"/>
                </a:solidFill>
                <a:latin typeface="Asap Condensed"/>
                <a:ea typeface="Asap Condensed"/>
                <a:cs typeface="Asap Condensed"/>
                <a:sym typeface="Asap Condensed"/>
              </a:rPr>
              <a:t>Strategies drive measurable outcomes to enable change in the system conditions </a:t>
            </a:r>
            <a:br>
              <a:rPr i="1" lang="en" sz="1000">
                <a:solidFill>
                  <a:schemeClr val="lt1"/>
                </a:solidFill>
                <a:latin typeface="Asap Condensed"/>
                <a:ea typeface="Asap Condensed"/>
                <a:cs typeface="Asap Condensed"/>
                <a:sym typeface="Asap Condensed"/>
              </a:rPr>
            </a:br>
            <a:r>
              <a:rPr i="1" lang="en" sz="1000">
                <a:solidFill>
                  <a:schemeClr val="lt1"/>
                </a:solidFill>
                <a:latin typeface="Asap Condensed"/>
                <a:ea typeface="Asap Condensed"/>
                <a:cs typeface="Asap Condensed"/>
                <a:sym typeface="Asap Condensed"/>
              </a:rPr>
              <a:t>and to achieve equitable housing outcomes </a:t>
            </a:r>
            <a:endParaRPr b="1" sz="1000">
              <a:solidFill>
                <a:schemeClr val="lt1"/>
              </a:solidFill>
              <a:latin typeface="Asap Condensed"/>
              <a:ea typeface="Asap Condensed"/>
              <a:cs typeface="Asap Condensed"/>
              <a:sym typeface="Asap Condensed"/>
            </a:endParaRPr>
          </a:p>
        </p:txBody>
      </p:sp>
      <p:sp>
        <p:nvSpPr>
          <p:cNvPr id="287" name="Google Shape;287;p58"/>
          <p:cNvSpPr txBox="1"/>
          <p:nvPr/>
        </p:nvSpPr>
        <p:spPr>
          <a:xfrm>
            <a:off x="2147438" y="4079484"/>
            <a:ext cx="4849200" cy="684300"/>
          </a:xfrm>
          <a:prstGeom prst="rect">
            <a:avLst/>
          </a:prstGeom>
          <a:solidFill>
            <a:schemeClr val="lt1"/>
          </a:solidFill>
          <a:ln cap="flat" cmpd="sng" w="19050">
            <a:solidFill>
              <a:srgbClr val="888888"/>
            </a:solidFill>
            <a:prstDash val="solid"/>
            <a:round/>
            <a:headEnd len="sm" w="sm" type="none"/>
            <a:tailEnd len="sm" w="sm" type="none"/>
          </a:ln>
        </p:spPr>
        <p:txBody>
          <a:bodyPr anchorCtr="0" anchor="ctr" bIns="92100" lIns="92100" spcFirstLastPara="1" rIns="92100" wrap="square" tIns="92100">
            <a:noAutofit/>
          </a:bodyPr>
          <a:lstStyle/>
          <a:p>
            <a:pPr indent="0" lvl="0" marL="0" rtl="0" algn="l">
              <a:spcBef>
                <a:spcPts val="0"/>
              </a:spcBef>
              <a:spcAft>
                <a:spcPts val="0"/>
              </a:spcAft>
              <a:buNone/>
            </a:pPr>
            <a:r>
              <a:rPr b="1" lang="en" sz="1400">
                <a:solidFill>
                  <a:srgbClr val="636363"/>
                </a:solidFill>
                <a:latin typeface="Asap Condensed"/>
                <a:ea typeface="Asap Condensed"/>
                <a:cs typeface="Asap Condensed"/>
                <a:sym typeface="Asap Condensed"/>
              </a:rPr>
              <a:t>North Star </a:t>
            </a:r>
            <a:endParaRPr b="1" sz="1400">
              <a:solidFill>
                <a:srgbClr val="636363"/>
              </a:solidFill>
              <a:latin typeface="Asap Condensed"/>
              <a:ea typeface="Asap Condensed"/>
              <a:cs typeface="Asap Condensed"/>
              <a:sym typeface="Asap Condensed"/>
            </a:endParaRPr>
          </a:p>
          <a:p>
            <a:pPr indent="0" lvl="0" marL="0" rtl="0" algn="l">
              <a:spcBef>
                <a:spcPts val="200"/>
              </a:spcBef>
              <a:spcAft>
                <a:spcPts val="0"/>
              </a:spcAft>
              <a:buNone/>
            </a:pPr>
            <a:r>
              <a:rPr i="1" lang="en" sz="1000">
                <a:solidFill>
                  <a:srgbClr val="636363"/>
                </a:solidFill>
                <a:latin typeface="Asap Condensed"/>
                <a:ea typeface="Asap Condensed"/>
                <a:cs typeface="Asap Condensed"/>
                <a:sym typeface="Asap Condensed"/>
              </a:rPr>
              <a:t>A changed environment and improved outcomes results in achieving the north star aim: </a:t>
            </a:r>
            <a:endParaRPr i="1" sz="1000">
              <a:solidFill>
                <a:srgbClr val="636363"/>
              </a:solidFill>
              <a:latin typeface="Asap Condensed"/>
              <a:ea typeface="Asap Condensed"/>
              <a:cs typeface="Asap Condensed"/>
              <a:sym typeface="Asap Condensed"/>
            </a:endParaRPr>
          </a:p>
          <a:p>
            <a:pPr indent="0" lvl="0" marL="0" rtl="0" algn="l">
              <a:spcBef>
                <a:spcPts val="0"/>
              </a:spcBef>
              <a:spcAft>
                <a:spcPts val="0"/>
              </a:spcAft>
              <a:buNone/>
            </a:pPr>
            <a:r>
              <a:rPr i="1" lang="en" sz="1000">
                <a:solidFill>
                  <a:srgbClr val="636363"/>
                </a:solidFill>
                <a:latin typeface="Asap Condensed"/>
                <a:ea typeface="Asap Condensed"/>
                <a:cs typeface="Asap Condensed"/>
                <a:sym typeface="Asap Condensed"/>
              </a:rPr>
              <a:t>Sustainable, equitable reductions in homelessness. Homelessness is rare and brief for all. </a:t>
            </a:r>
            <a:endParaRPr b="1" sz="1000">
              <a:solidFill>
                <a:srgbClr val="636363"/>
              </a:solidFill>
              <a:latin typeface="Asap Condensed"/>
              <a:ea typeface="Asap Condensed"/>
              <a:cs typeface="Asap Condensed"/>
              <a:sym typeface="Asap Condensed"/>
            </a:endParaRPr>
          </a:p>
        </p:txBody>
      </p:sp>
      <p:cxnSp>
        <p:nvCxnSpPr>
          <p:cNvPr id="288" name="Google Shape;288;p58"/>
          <p:cNvCxnSpPr>
            <a:stCxn id="284" idx="2"/>
            <a:endCxn id="285" idx="0"/>
          </p:cNvCxnSpPr>
          <p:nvPr/>
        </p:nvCxnSpPr>
        <p:spPr>
          <a:xfrm>
            <a:off x="4572038" y="1795159"/>
            <a:ext cx="0" cy="305100"/>
          </a:xfrm>
          <a:prstGeom prst="straightConnector1">
            <a:avLst/>
          </a:prstGeom>
          <a:noFill/>
          <a:ln cap="flat" cmpd="sng" w="19050">
            <a:solidFill>
              <a:srgbClr val="FF6F0C"/>
            </a:solidFill>
            <a:prstDash val="solid"/>
            <a:round/>
            <a:headEnd len="med" w="med" type="none"/>
            <a:tailEnd len="med" w="med" type="triangle"/>
          </a:ln>
        </p:spPr>
      </p:cxnSp>
      <p:cxnSp>
        <p:nvCxnSpPr>
          <p:cNvPr id="289" name="Google Shape;289;p58"/>
          <p:cNvCxnSpPr>
            <a:stCxn id="285" idx="2"/>
            <a:endCxn id="286" idx="0"/>
          </p:cNvCxnSpPr>
          <p:nvPr/>
        </p:nvCxnSpPr>
        <p:spPr>
          <a:xfrm>
            <a:off x="4572038" y="2784701"/>
            <a:ext cx="0" cy="305100"/>
          </a:xfrm>
          <a:prstGeom prst="straightConnector1">
            <a:avLst/>
          </a:prstGeom>
          <a:noFill/>
          <a:ln cap="flat" cmpd="sng" w="19050">
            <a:solidFill>
              <a:srgbClr val="A50A51"/>
            </a:solidFill>
            <a:prstDash val="solid"/>
            <a:round/>
            <a:headEnd len="med" w="med" type="none"/>
            <a:tailEnd len="med" w="med" type="triangle"/>
          </a:ln>
        </p:spPr>
      </p:cxnSp>
      <p:cxnSp>
        <p:nvCxnSpPr>
          <p:cNvPr id="290" name="Google Shape;290;p58"/>
          <p:cNvCxnSpPr>
            <a:stCxn id="286" idx="2"/>
            <a:endCxn id="287" idx="0"/>
          </p:cNvCxnSpPr>
          <p:nvPr/>
        </p:nvCxnSpPr>
        <p:spPr>
          <a:xfrm>
            <a:off x="4572038" y="3774243"/>
            <a:ext cx="0" cy="305100"/>
          </a:xfrm>
          <a:prstGeom prst="straightConnector1">
            <a:avLst/>
          </a:prstGeom>
          <a:noFill/>
          <a:ln cap="flat" cmpd="sng" w="19050">
            <a:solidFill>
              <a:srgbClr val="0494CB"/>
            </a:solidFill>
            <a:prstDash val="solid"/>
            <a:round/>
            <a:headEnd len="med" w="med" type="none"/>
            <a:tailEnd len="med" w="med" type="triangle"/>
          </a:ln>
        </p:spPr>
      </p:cxnSp>
      <p:sp>
        <p:nvSpPr>
          <p:cNvPr id="291" name="Google Shape;291;p58"/>
          <p:cNvSpPr/>
          <p:nvPr/>
        </p:nvSpPr>
        <p:spPr>
          <a:xfrm>
            <a:off x="0" y="0"/>
            <a:ext cx="9144000" cy="328200"/>
          </a:xfrm>
          <a:prstGeom prst="rect">
            <a:avLst/>
          </a:prstGeom>
          <a:solidFill>
            <a:srgbClr val="CCCCCC"/>
          </a:solidFill>
          <a:ln>
            <a:noFill/>
          </a:ln>
        </p:spPr>
        <p:txBody>
          <a:bodyPr anchorCtr="0" anchor="ctr" bIns="94350" lIns="94350" spcFirstLastPara="1" rIns="94350" wrap="square" tIns="94350">
            <a:noAutofit/>
          </a:bodyPr>
          <a:lstStyle/>
          <a:p>
            <a:pPr indent="0" lvl="0" marL="0" rtl="0" algn="ctr">
              <a:spcBef>
                <a:spcPts val="0"/>
              </a:spcBef>
              <a:spcAft>
                <a:spcPts val="0"/>
              </a:spcAft>
              <a:buNone/>
            </a:pPr>
            <a:r>
              <a:t/>
            </a:r>
            <a:endParaRPr sz="1400"/>
          </a:p>
        </p:txBody>
      </p:sp>
      <p:sp>
        <p:nvSpPr>
          <p:cNvPr id="292" name="Google Shape;292;p58"/>
          <p:cNvSpPr txBox="1"/>
          <p:nvPr/>
        </p:nvSpPr>
        <p:spPr>
          <a:xfrm>
            <a:off x="56328" y="79741"/>
            <a:ext cx="8485500" cy="891000"/>
          </a:xfrm>
          <a:prstGeom prst="rect">
            <a:avLst/>
          </a:prstGeom>
          <a:noFill/>
          <a:ln>
            <a:noFill/>
          </a:ln>
        </p:spPr>
        <p:txBody>
          <a:bodyPr anchorCtr="0" anchor="t" bIns="94350" lIns="94350" spcFirstLastPara="1" rIns="94350" wrap="square" tIns="94350">
            <a:noAutofit/>
          </a:bodyPr>
          <a:lstStyle/>
          <a:p>
            <a:pPr indent="0" lvl="0" marL="0" rtl="0" algn="l">
              <a:spcBef>
                <a:spcPts val="0"/>
              </a:spcBef>
              <a:spcAft>
                <a:spcPts val="0"/>
              </a:spcAft>
              <a:buClr>
                <a:schemeClr val="dk1"/>
              </a:buClr>
              <a:buSzPts val="300"/>
              <a:buFont typeface="Arial"/>
              <a:buNone/>
            </a:pPr>
            <a:r>
              <a:rPr b="1" lang="en" sz="3200">
                <a:solidFill>
                  <a:srgbClr val="02B5EA"/>
                </a:solidFill>
                <a:highlight>
                  <a:srgbClr val="12B5EA"/>
                </a:highlight>
                <a:latin typeface="Asap Condensed"/>
                <a:ea typeface="Asap Condensed"/>
                <a:cs typeface="Asap Condensed"/>
                <a:sym typeface="Asap Condensed"/>
              </a:rPr>
              <a:t>.</a:t>
            </a:r>
            <a:r>
              <a:rPr b="1" lang="en" sz="3200">
                <a:solidFill>
                  <a:schemeClr val="lt1"/>
                </a:solidFill>
                <a:highlight>
                  <a:srgbClr val="12B5EA"/>
                </a:highlight>
                <a:latin typeface="Asap Condensed"/>
                <a:ea typeface="Asap Condensed"/>
                <a:cs typeface="Asap Condensed"/>
                <a:sym typeface="Asap Condensed"/>
              </a:rPr>
              <a:t>Framework for Community Theory of Change</a:t>
            </a:r>
            <a:r>
              <a:rPr b="1" lang="en" sz="3200">
                <a:solidFill>
                  <a:srgbClr val="02B5EA"/>
                </a:solidFill>
                <a:highlight>
                  <a:srgbClr val="12B5EA"/>
                </a:highlight>
                <a:latin typeface="Asap Condensed"/>
                <a:ea typeface="Asap Condensed"/>
                <a:cs typeface="Asap Condensed"/>
                <a:sym typeface="Asap Condensed"/>
              </a:rPr>
              <a:t>.</a:t>
            </a:r>
            <a:r>
              <a:rPr b="1" lang="en" sz="3200">
                <a:solidFill>
                  <a:schemeClr val="lt1"/>
                </a:solidFill>
                <a:highlight>
                  <a:srgbClr val="12B5EA"/>
                </a:highlight>
                <a:latin typeface="Asap Condensed"/>
                <a:ea typeface="Asap Condensed"/>
                <a:cs typeface="Asap Condensed"/>
                <a:sym typeface="Asap Condensed"/>
              </a:rPr>
              <a:t>        </a:t>
            </a:r>
            <a:endParaRPr b="1" sz="3200">
              <a:solidFill>
                <a:srgbClr val="12B5EA"/>
              </a:solidFill>
              <a:highlight>
                <a:srgbClr val="12B5EA"/>
              </a:highlight>
              <a:latin typeface="Asap Condensed"/>
              <a:ea typeface="Asap Condensed"/>
              <a:cs typeface="Asap Condensed"/>
              <a:sym typeface="Asap Condensed"/>
            </a:endParaRPr>
          </a:p>
          <a:p>
            <a:pPr indent="0" lvl="0" marL="0" rtl="0" algn="l">
              <a:spcBef>
                <a:spcPts val="0"/>
              </a:spcBef>
              <a:spcAft>
                <a:spcPts val="0"/>
              </a:spcAft>
              <a:buNone/>
            </a:pPr>
            <a:r>
              <a:t/>
            </a:r>
            <a:endParaRPr b="1" sz="3200">
              <a:solidFill>
                <a:srgbClr val="FFFFFF"/>
              </a:solidFill>
              <a:highlight>
                <a:srgbClr val="12B5EA"/>
              </a:highlight>
              <a:latin typeface="Asap Condensed"/>
              <a:ea typeface="Asap Condensed"/>
              <a:cs typeface="Asap Condensed"/>
              <a:sym typeface="Asap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9"/>
          <p:cNvSpPr txBox="1"/>
          <p:nvPr/>
        </p:nvSpPr>
        <p:spPr>
          <a:xfrm>
            <a:off x="1453800" y="940124"/>
            <a:ext cx="6012600" cy="1631700"/>
          </a:xfrm>
          <a:prstGeom prst="rect">
            <a:avLst/>
          </a:prstGeom>
          <a:solidFill>
            <a:srgbClr val="FCE5CD"/>
          </a:solidFill>
          <a:ln>
            <a:noFill/>
          </a:ln>
        </p:spPr>
        <p:txBody>
          <a:bodyPr anchorCtr="0" anchor="t" bIns="92100" lIns="92100" spcFirstLastPara="1" rIns="92100" wrap="square" tIns="92100">
            <a:noAutofit/>
          </a:bodyPr>
          <a:lstStyle/>
          <a:p>
            <a:pPr indent="0" lvl="0" marL="0" rtl="0" algn="l">
              <a:spcBef>
                <a:spcPts val="0"/>
              </a:spcBef>
              <a:spcAft>
                <a:spcPts val="0"/>
              </a:spcAft>
              <a:buNone/>
            </a:pPr>
            <a:r>
              <a:rPr lang="en" sz="1700">
                <a:solidFill>
                  <a:srgbClr val="FF6F0C"/>
                </a:solidFill>
                <a:latin typeface="Asap Condensed"/>
                <a:ea typeface="Asap Condensed"/>
                <a:cs typeface="Asap Condensed"/>
                <a:sym typeface="Asap Condensed"/>
              </a:rPr>
              <a:t>Foundations: </a:t>
            </a:r>
            <a:r>
              <a:rPr b="1" lang="en" sz="1700">
                <a:solidFill>
                  <a:srgbClr val="FF6F0C"/>
                </a:solidFill>
                <a:latin typeface="Asap Condensed"/>
                <a:ea typeface="Asap Condensed"/>
                <a:cs typeface="Asap Condensed"/>
                <a:sym typeface="Asap Condensed"/>
              </a:rPr>
              <a:t>System Conditions</a:t>
            </a:r>
            <a:endParaRPr b="1" sz="1700">
              <a:solidFill>
                <a:srgbClr val="FF6F0C"/>
              </a:solidFill>
              <a:latin typeface="Asap Condensed"/>
              <a:ea typeface="Asap Condensed"/>
              <a:cs typeface="Asap Condensed"/>
              <a:sym typeface="Asap Condensed"/>
            </a:endParaRPr>
          </a:p>
          <a:p>
            <a:pPr indent="0" lvl="0" marL="0" rtl="0" algn="l">
              <a:spcBef>
                <a:spcPts val="0"/>
              </a:spcBef>
              <a:spcAft>
                <a:spcPts val="0"/>
              </a:spcAft>
              <a:buNone/>
            </a:pPr>
            <a:r>
              <a:t/>
            </a:r>
            <a:endParaRPr b="1" sz="7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lang="en" sz="1100">
                <a:solidFill>
                  <a:srgbClr val="303030"/>
                </a:solidFill>
                <a:latin typeface="Asap Condensed"/>
                <a:ea typeface="Asap Condensed"/>
                <a:cs typeface="Asap Condensed"/>
                <a:sym typeface="Asap Condensed"/>
              </a:rPr>
              <a:t>System commitment to work toward a </a:t>
            </a:r>
            <a:r>
              <a:rPr b="1" lang="en" sz="1100">
                <a:solidFill>
                  <a:srgbClr val="303030"/>
                </a:solidFill>
                <a:latin typeface="Asap Condensed"/>
                <a:ea typeface="Asap Condensed"/>
                <a:cs typeface="Asap Condensed"/>
                <a:sym typeface="Asap Condensed"/>
              </a:rPr>
              <a:t>shared goal</a:t>
            </a:r>
            <a:endParaRPr b="1"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lang="en" sz="1100">
                <a:solidFill>
                  <a:srgbClr val="303030"/>
                </a:solidFill>
                <a:latin typeface="Asap Condensed"/>
                <a:ea typeface="Asap Condensed"/>
                <a:cs typeface="Asap Condensed"/>
                <a:sym typeface="Asap Condensed"/>
              </a:rPr>
              <a:t>Broad and diverse</a:t>
            </a:r>
            <a:r>
              <a:rPr b="1" lang="en" sz="1100">
                <a:solidFill>
                  <a:srgbClr val="303030"/>
                </a:solidFill>
                <a:latin typeface="Asap Condensed"/>
                <a:ea typeface="Asap Condensed"/>
                <a:cs typeface="Asap Condensed"/>
                <a:sym typeface="Asap Condensed"/>
              </a:rPr>
              <a:t> partnerships</a:t>
            </a:r>
            <a:endParaRPr b="1"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lang="en" sz="1100">
                <a:solidFill>
                  <a:srgbClr val="303030"/>
                </a:solidFill>
                <a:latin typeface="Asap Condensed"/>
                <a:ea typeface="Asap Condensed"/>
                <a:cs typeface="Asap Condensed"/>
                <a:sym typeface="Asap Condensed"/>
              </a:rPr>
              <a:t>Leadership and staff </a:t>
            </a:r>
            <a:r>
              <a:rPr b="1" lang="en" sz="1100">
                <a:solidFill>
                  <a:srgbClr val="303030"/>
                </a:solidFill>
                <a:latin typeface="Asap Condensed"/>
                <a:ea typeface="Asap Condensed"/>
                <a:cs typeface="Asap Condensed"/>
                <a:sym typeface="Asap Condensed"/>
              </a:rPr>
              <a:t>capacity/capability </a:t>
            </a:r>
            <a:r>
              <a:rPr lang="en" sz="1100">
                <a:solidFill>
                  <a:srgbClr val="303030"/>
                </a:solidFill>
                <a:latin typeface="Asap Condensed"/>
                <a:ea typeface="Asap Condensed"/>
                <a:cs typeface="Asap Condensed"/>
                <a:sym typeface="Asap Condensed"/>
              </a:rPr>
              <a:t>for system improvement</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lang="en" sz="1100">
                <a:solidFill>
                  <a:srgbClr val="303030"/>
                </a:solidFill>
                <a:latin typeface="Asap Condensed"/>
                <a:ea typeface="Asap Condensed"/>
                <a:cs typeface="Asap Condensed"/>
                <a:sym typeface="Asap Condensed"/>
              </a:rPr>
              <a:t>Implementation, accountability, and decision-making </a:t>
            </a:r>
            <a:r>
              <a:rPr b="1" lang="en" sz="1100">
                <a:solidFill>
                  <a:srgbClr val="303030"/>
                </a:solidFill>
                <a:latin typeface="Asap Condensed"/>
                <a:ea typeface="Asap Condensed"/>
                <a:cs typeface="Asap Condensed"/>
                <a:sym typeface="Asap Condensed"/>
              </a:rPr>
              <a:t>mechanisms for system change</a:t>
            </a:r>
            <a:r>
              <a:rPr lang="en" sz="1100">
                <a:solidFill>
                  <a:srgbClr val="303030"/>
                </a:solidFill>
                <a:latin typeface="Asap Condensed"/>
                <a:ea typeface="Asap Condensed"/>
                <a:cs typeface="Asap Condensed"/>
                <a:sym typeface="Asap Condensed"/>
              </a:rPr>
              <a:t> work</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b="1" lang="en" sz="1100">
                <a:solidFill>
                  <a:srgbClr val="303030"/>
                </a:solidFill>
                <a:latin typeface="Asap Condensed"/>
                <a:ea typeface="Asap Condensed"/>
                <a:cs typeface="Asap Condensed"/>
                <a:sym typeface="Asap Condensed"/>
              </a:rPr>
              <a:t>Quality data </a:t>
            </a:r>
            <a:r>
              <a:rPr lang="en" sz="1100">
                <a:solidFill>
                  <a:srgbClr val="303030"/>
                </a:solidFill>
                <a:latin typeface="Asap Condensed"/>
                <a:ea typeface="Asap Condensed"/>
                <a:cs typeface="Asap Condensed"/>
                <a:sym typeface="Asap Condensed"/>
              </a:rPr>
              <a:t>and infrastructure</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lang="en" sz="1100">
                <a:solidFill>
                  <a:srgbClr val="303030"/>
                </a:solidFill>
                <a:latin typeface="Asap Condensed"/>
                <a:ea typeface="Asap Condensed"/>
                <a:cs typeface="Asap Condensed"/>
                <a:sym typeface="Asap Condensed"/>
              </a:rPr>
              <a:t>Knowledge of </a:t>
            </a:r>
            <a:r>
              <a:rPr b="1" lang="en" sz="1100">
                <a:solidFill>
                  <a:srgbClr val="303030"/>
                </a:solidFill>
                <a:latin typeface="Asap Condensed"/>
                <a:ea typeface="Asap Condensed"/>
                <a:cs typeface="Asap Condensed"/>
                <a:sym typeface="Asap Condensed"/>
              </a:rPr>
              <a:t>available system resources</a:t>
            </a:r>
            <a:r>
              <a:rPr lang="en" sz="1100">
                <a:solidFill>
                  <a:srgbClr val="303030"/>
                </a:solidFill>
                <a:latin typeface="Asap Condensed"/>
                <a:ea typeface="Asap Condensed"/>
                <a:cs typeface="Asap Condensed"/>
                <a:sym typeface="Asap Condensed"/>
              </a:rPr>
              <a:t>, funding, partners, policies, and housing</a:t>
            </a:r>
            <a:endParaRPr sz="1100">
              <a:solidFill>
                <a:srgbClr val="303030"/>
              </a:solidFill>
              <a:latin typeface="Asap Condensed"/>
              <a:ea typeface="Asap Condensed"/>
              <a:cs typeface="Asap Condensed"/>
              <a:sym typeface="Asap Condensed"/>
            </a:endParaRPr>
          </a:p>
        </p:txBody>
      </p:sp>
      <p:sp>
        <p:nvSpPr>
          <p:cNvPr id="298" name="Google Shape;298;p59"/>
          <p:cNvSpPr txBox="1"/>
          <p:nvPr/>
        </p:nvSpPr>
        <p:spPr>
          <a:xfrm>
            <a:off x="1453800" y="2667650"/>
            <a:ext cx="6012600" cy="1447200"/>
          </a:xfrm>
          <a:prstGeom prst="rect">
            <a:avLst/>
          </a:prstGeom>
          <a:solidFill>
            <a:srgbClr val="FCE5CD"/>
          </a:solidFill>
          <a:ln>
            <a:noFill/>
          </a:ln>
        </p:spPr>
        <p:txBody>
          <a:bodyPr anchorCtr="0" anchor="t" bIns="92100" lIns="92100" spcFirstLastPara="1" rIns="92100" wrap="square" tIns="92100">
            <a:noAutofit/>
          </a:bodyPr>
          <a:lstStyle/>
          <a:p>
            <a:pPr indent="0" lvl="0" marL="0" rtl="0" algn="l">
              <a:spcBef>
                <a:spcPts val="0"/>
              </a:spcBef>
              <a:spcAft>
                <a:spcPts val="0"/>
              </a:spcAft>
              <a:buNone/>
            </a:pPr>
            <a:r>
              <a:rPr lang="en" sz="1700">
                <a:solidFill>
                  <a:srgbClr val="FF6F0C"/>
                </a:solidFill>
                <a:latin typeface="Asap Condensed"/>
                <a:ea typeface="Asap Condensed"/>
                <a:cs typeface="Asap Condensed"/>
                <a:sym typeface="Asap Condensed"/>
              </a:rPr>
              <a:t>Foundations: </a:t>
            </a:r>
            <a:r>
              <a:rPr b="1" lang="en" sz="1700">
                <a:solidFill>
                  <a:srgbClr val="FF6F0C"/>
                </a:solidFill>
                <a:latin typeface="Asap Condensed"/>
                <a:ea typeface="Asap Condensed"/>
                <a:cs typeface="Asap Condensed"/>
                <a:sym typeface="Asap Condensed"/>
              </a:rPr>
              <a:t>Effective Ways of Working </a:t>
            </a:r>
            <a:endParaRPr b="1" sz="1700">
              <a:solidFill>
                <a:srgbClr val="FF6F0C"/>
              </a:solidFill>
              <a:latin typeface="Asap Condensed"/>
              <a:ea typeface="Asap Condensed"/>
              <a:cs typeface="Asap Condensed"/>
              <a:sym typeface="Asap Condensed"/>
            </a:endParaRPr>
          </a:p>
          <a:p>
            <a:pPr indent="0" lvl="0" marL="0" rtl="0" algn="l">
              <a:spcBef>
                <a:spcPts val="0"/>
              </a:spcBef>
              <a:spcAft>
                <a:spcPts val="0"/>
              </a:spcAft>
              <a:buNone/>
            </a:pPr>
            <a:r>
              <a:t/>
            </a:r>
            <a:endParaRPr b="1" sz="7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lang="en" sz="1100">
                <a:solidFill>
                  <a:srgbClr val="303030"/>
                </a:solidFill>
                <a:latin typeface="Asap Condensed"/>
                <a:ea typeface="Asap Condensed"/>
                <a:cs typeface="Asap Condensed"/>
                <a:sym typeface="Asap Condensed"/>
              </a:rPr>
              <a:t>Partnerships and </a:t>
            </a:r>
            <a:r>
              <a:rPr b="1" lang="en" sz="1100">
                <a:solidFill>
                  <a:srgbClr val="303030"/>
                </a:solidFill>
                <a:latin typeface="Asap Condensed"/>
                <a:ea typeface="Asap Condensed"/>
                <a:cs typeface="Asap Condensed"/>
                <a:sym typeface="Asap Condensed"/>
              </a:rPr>
              <a:t>collaboration to build trust</a:t>
            </a:r>
            <a:r>
              <a:rPr lang="en" sz="1100">
                <a:solidFill>
                  <a:srgbClr val="303030"/>
                </a:solidFill>
                <a:latin typeface="Asap Condensed"/>
                <a:ea typeface="Asap Condensed"/>
                <a:cs typeface="Asap Condensed"/>
                <a:sym typeface="Asap Condensed"/>
              </a:rPr>
              <a:t> and deepen relationships</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b="1" lang="en" sz="1100">
                <a:solidFill>
                  <a:srgbClr val="303030"/>
                </a:solidFill>
                <a:latin typeface="Asap Condensed"/>
                <a:ea typeface="Asap Condensed"/>
                <a:cs typeface="Asap Condensed"/>
                <a:sym typeface="Asap Condensed"/>
              </a:rPr>
              <a:t>Coordination</a:t>
            </a:r>
            <a:r>
              <a:rPr lang="en" sz="1100">
                <a:solidFill>
                  <a:srgbClr val="303030"/>
                </a:solidFill>
                <a:latin typeface="Asap Condensed"/>
                <a:ea typeface="Asap Condensed"/>
                <a:cs typeface="Asap Condensed"/>
                <a:sym typeface="Asap Condensed"/>
              </a:rPr>
              <a:t> and alignment</a:t>
            </a:r>
            <a:r>
              <a:rPr lang="en" sz="1100">
                <a:solidFill>
                  <a:srgbClr val="303030"/>
                </a:solidFill>
                <a:latin typeface="Asap Condensed"/>
                <a:ea typeface="Asap Condensed"/>
                <a:cs typeface="Asap Condensed"/>
                <a:sym typeface="Asap Condensed"/>
              </a:rPr>
              <a:t> of programs, practices, and measures</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b="1" lang="en" sz="1100">
                <a:solidFill>
                  <a:srgbClr val="303030"/>
                </a:solidFill>
                <a:latin typeface="Asap Condensed"/>
                <a:ea typeface="Asap Condensed"/>
                <a:cs typeface="Asap Condensed"/>
                <a:sym typeface="Asap Condensed"/>
              </a:rPr>
              <a:t>Evidence-informed practice</a:t>
            </a:r>
            <a:r>
              <a:rPr lang="en" sz="1100">
                <a:solidFill>
                  <a:srgbClr val="303030"/>
                </a:solidFill>
                <a:latin typeface="Asap Condensed"/>
                <a:ea typeface="Asap Condensed"/>
                <a:cs typeface="Asap Condensed"/>
                <a:sym typeface="Asap Condensed"/>
              </a:rPr>
              <a:t> and ongoing learning</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b="1" lang="en" sz="1100">
                <a:solidFill>
                  <a:srgbClr val="303030"/>
                </a:solidFill>
                <a:latin typeface="Asap Condensed"/>
                <a:ea typeface="Asap Condensed"/>
                <a:cs typeface="Asap Condensed"/>
                <a:sym typeface="Asap Condensed"/>
              </a:rPr>
              <a:t>Equitable and person-centered </a:t>
            </a:r>
            <a:r>
              <a:rPr lang="en" sz="1100">
                <a:solidFill>
                  <a:srgbClr val="303030"/>
                </a:solidFill>
                <a:latin typeface="Asap Condensed"/>
                <a:ea typeface="Asap Condensed"/>
                <a:cs typeface="Asap Condensed"/>
                <a:sym typeface="Asap Condensed"/>
              </a:rPr>
              <a:t>approach</a:t>
            </a:r>
            <a:endParaRPr sz="1100">
              <a:solidFill>
                <a:srgbClr val="303030"/>
              </a:solidFill>
              <a:latin typeface="Asap Condensed"/>
              <a:ea typeface="Asap Condensed"/>
              <a:cs typeface="Asap Condensed"/>
              <a:sym typeface="Asap Condensed"/>
            </a:endParaRPr>
          </a:p>
          <a:p>
            <a:pPr indent="-298450" lvl="0" marL="457200" rtl="0" algn="l">
              <a:spcBef>
                <a:spcPts val="0"/>
              </a:spcBef>
              <a:spcAft>
                <a:spcPts val="0"/>
              </a:spcAft>
              <a:buClr>
                <a:srgbClr val="FF6F0C"/>
              </a:buClr>
              <a:buSzPts val="1100"/>
              <a:buFont typeface="Raleway"/>
              <a:buChar char="●"/>
            </a:pPr>
            <a:r>
              <a:rPr b="1" lang="en" sz="1100">
                <a:solidFill>
                  <a:srgbClr val="303030"/>
                </a:solidFill>
                <a:latin typeface="Asap Condensed"/>
                <a:ea typeface="Asap Condensed"/>
                <a:cs typeface="Asap Condensed"/>
                <a:sym typeface="Asap Condensed"/>
              </a:rPr>
              <a:t>Testing and refining </a:t>
            </a:r>
            <a:r>
              <a:rPr lang="en" sz="1100">
                <a:solidFill>
                  <a:srgbClr val="303030"/>
                </a:solidFill>
                <a:latin typeface="Asap Condensed"/>
                <a:ea typeface="Asap Condensed"/>
                <a:cs typeface="Asap Condensed"/>
                <a:sym typeface="Asap Condensed"/>
              </a:rPr>
              <a:t>strategies</a:t>
            </a:r>
            <a:endParaRPr sz="1100">
              <a:solidFill>
                <a:srgbClr val="303030"/>
              </a:solidFill>
              <a:latin typeface="Asap Condensed"/>
              <a:ea typeface="Asap Condensed"/>
              <a:cs typeface="Asap Condensed"/>
              <a:sym typeface="Asap Condensed"/>
            </a:endParaRPr>
          </a:p>
        </p:txBody>
      </p:sp>
      <p:sp>
        <p:nvSpPr>
          <p:cNvPr id="299" name="Google Shape;299;p59"/>
          <p:cNvSpPr/>
          <p:nvPr/>
        </p:nvSpPr>
        <p:spPr>
          <a:xfrm>
            <a:off x="0" y="0"/>
            <a:ext cx="9144000" cy="328200"/>
          </a:xfrm>
          <a:prstGeom prst="rect">
            <a:avLst/>
          </a:prstGeom>
          <a:solidFill>
            <a:srgbClr val="CCCCCC"/>
          </a:solidFill>
          <a:ln>
            <a:noFill/>
          </a:ln>
        </p:spPr>
        <p:txBody>
          <a:bodyPr anchorCtr="0" anchor="ctr" bIns="94350" lIns="94350" spcFirstLastPara="1" rIns="94350" wrap="square" tIns="94350">
            <a:noAutofit/>
          </a:bodyPr>
          <a:lstStyle/>
          <a:p>
            <a:pPr indent="0" lvl="0" marL="0" rtl="0" algn="ctr">
              <a:spcBef>
                <a:spcPts val="0"/>
              </a:spcBef>
              <a:spcAft>
                <a:spcPts val="0"/>
              </a:spcAft>
              <a:buNone/>
            </a:pPr>
            <a:r>
              <a:t/>
            </a:r>
            <a:endParaRPr sz="1400"/>
          </a:p>
        </p:txBody>
      </p:sp>
      <p:sp>
        <p:nvSpPr>
          <p:cNvPr id="300" name="Google Shape;300;p59"/>
          <p:cNvSpPr txBox="1"/>
          <p:nvPr/>
        </p:nvSpPr>
        <p:spPr>
          <a:xfrm>
            <a:off x="134525" y="167238"/>
            <a:ext cx="8485500" cy="416700"/>
          </a:xfrm>
          <a:prstGeom prst="rect">
            <a:avLst/>
          </a:prstGeom>
          <a:noFill/>
          <a:ln>
            <a:noFill/>
          </a:ln>
        </p:spPr>
        <p:txBody>
          <a:bodyPr anchorCtr="0" anchor="ctr" bIns="92100" lIns="92100" spcFirstLastPara="1" rIns="92100" wrap="square" tIns="92100">
            <a:noAutofit/>
          </a:bodyPr>
          <a:lstStyle/>
          <a:p>
            <a:pPr indent="0" lvl="0" marL="0" rtl="0" algn="l">
              <a:spcBef>
                <a:spcPts val="0"/>
              </a:spcBef>
              <a:spcAft>
                <a:spcPts val="0"/>
              </a:spcAft>
              <a:buNone/>
            </a:pPr>
            <a:r>
              <a:rPr b="1" lang="en" sz="3200">
                <a:solidFill>
                  <a:srgbClr val="FF6F0C"/>
                </a:solidFill>
                <a:highlight>
                  <a:srgbClr val="FF6F0C"/>
                </a:highlight>
                <a:latin typeface="Asap Condensed"/>
                <a:ea typeface="Asap Condensed"/>
                <a:cs typeface="Asap Condensed"/>
                <a:sym typeface="Asap Condensed"/>
              </a:rPr>
              <a:t>.</a:t>
            </a:r>
            <a:r>
              <a:rPr b="1" lang="en" sz="3200">
                <a:solidFill>
                  <a:srgbClr val="FFFFFF"/>
                </a:solidFill>
                <a:highlight>
                  <a:srgbClr val="FF6F0C"/>
                </a:highlight>
                <a:latin typeface="Asap Condensed"/>
                <a:ea typeface="Asap Condensed"/>
                <a:cs typeface="Asap Condensed"/>
                <a:sym typeface="Asap Condensed"/>
              </a:rPr>
              <a:t>Setting the Foundation</a:t>
            </a:r>
            <a:r>
              <a:rPr b="1" lang="en" sz="3200">
                <a:solidFill>
                  <a:srgbClr val="FF6F0C"/>
                </a:solidFill>
                <a:highlight>
                  <a:srgbClr val="FF6F0C"/>
                </a:highlight>
                <a:latin typeface="Asap Condensed"/>
                <a:ea typeface="Asap Condensed"/>
                <a:cs typeface="Asap Condensed"/>
                <a:sym typeface="Asap Condensed"/>
              </a:rPr>
              <a:t>.</a:t>
            </a:r>
            <a:r>
              <a:rPr b="1" lang="en" sz="3200">
                <a:solidFill>
                  <a:srgbClr val="FFFFFF"/>
                </a:solidFill>
                <a:highlight>
                  <a:srgbClr val="12B5EA"/>
                </a:highlight>
                <a:latin typeface="Asap Condensed"/>
                <a:ea typeface="Asap Condensed"/>
                <a:cs typeface="Asap Condensed"/>
                <a:sym typeface="Asap Condensed"/>
              </a:rPr>
              <a:t>       </a:t>
            </a:r>
            <a:endParaRPr b="1" sz="3200">
              <a:solidFill>
                <a:srgbClr val="12B5EA"/>
              </a:solidFill>
              <a:highlight>
                <a:srgbClr val="12B5EA"/>
              </a:highlight>
              <a:latin typeface="Asap Condensed"/>
              <a:ea typeface="Asap Condensed"/>
              <a:cs typeface="Asap Condensed"/>
              <a:sym typeface="Asap Condensed"/>
            </a:endParaRPr>
          </a:p>
        </p:txBody>
      </p:sp>
      <p:sp>
        <p:nvSpPr>
          <p:cNvPr id="301" name="Google Shape;301;p59"/>
          <p:cNvSpPr/>
          <p:nvPr/>
        </p:nvSpPr>
        <p:spPr>
          <a:xfrm>
            <a:off x="143069" y="1463266"/>
            <a:ext cx="891600" cy="1143600"/>
          </a:xfrm>
          <a:prstGeom prst="rect">
            <a:avLst/>
          </a:prstGeom>
          <a:solidFill>
            <a:srgbClr val="888888"/>
          </a:solidFill>
          <a:ln cap="flat" cmpd="sng" w="9525">
            <a:solidFill>
              <a:schemeClr val="lt1"/>
            </a:solidFill>
            <a:prstDash val="solid"/>
            <a:round/>
            <a:headEnd len="sm" w="sm" type="none"/>
            <a:tailEnd len="sm" w="sm" type="none"/>
          </a:ln>
        </p:spPr>
        <p:txBody>
          <a:bodyPr anchorCtr="0" anchor="t" bIns="92100" lIns="92100" spcFirstLastPara="1" rIns="92100" wrap="square" tIns="92100">
            <a:noAutofit/>
          </a:bodyPr>
          <a:lstStyle/>
          <a:p>
            <a:pPr indent="0" lvl="0" marL="0" marR="0" rtl="0" algn="l">
              <a:lnSpc>
                <a:spcPct val="100000"/>
              </a:lnSpc>
              <a:spcBef>
                <a:spcPts val="0"/>
              </a:spcBef>
              <a:spcAft>
                <a:spcPts val="0"/>
              </a:spcAft>
              <a:buClr>
                <a:srgbClr val="000000"/>
              </a:buClr>
              <a:buSzPts val="800"/>
              <a:buFont typeface="Arial"/>
              <a:buNone/>
            </a:pPr>
            <a:r>
              <a:rPr b="1" i="0" lang="en" sz="1000" u="none" cap="none" strike="noStrike">
                <a:solidFill>
                  <a:schemeClr val="lt1"/>
                </a:solidFill>
                <a:latin typeface="Asap Condensed"/>
                <a:ea typeface="Asap Condensed"/>
                <a:cs typeface="Asap Condensed"/>
                <a:sym typeface="Asap Condensed"/>
              </a:rPr>
              <a:t>Intermediary supports and resources </a:t>
            </a:r>
            <a:endParaRPr b="1" i="0" sz="1000" u="none" cap="none" strike="noStrike">
              <a:solidFill>
                <a:schemeClr val="lt1"/>
              </a:solidFill>
              <a:latin typeface="Asap Condensed"/>
              <a:ea typeface="Asap Condensed"/>
              <a:cs typeface="Asap Condensed"/>
              <a:sym typeface="Asap Condensed"/>
            </a:endParaRPr>
          </a:p>
          <a:p>
            <a:pPr indent="0" lvl="0" marL="0" marR="0" rtl="0" algn="l">
              <a:lnSpc>
                <a:spcPct val="100000"/>
              </a:lnSpc>
              <a:spcBef>
                <a:spcPts val="0"/>
              </a:spcBef>
              <a:spcAft>
                <a:spcPts val="0"/>
              </a:spcAft>
              <a:buClr>
                <a:srgbClr val="000000"/>
              </a:buClr>
              <a:buSzPts val="800"/>
              <a:buFont typeface="Arial"/>
              <a:buNone/>
            </a:pPr>
            <a:br>
              <a:rPr i="1" lang="en" sz="400">
                <a:solidFill>
                  <a:schemeClr val="lt1"/>
                </a:solidFill>
                <a:latin typeface="Asap Condensed"/>
                <a:ea typeface="Asap Condensed"/>
                <a:cs typeface="Asap Condensed"/>
                <a:sym typeface="Asap Condensed"/>
              </a:rPr>
            </a:br>
            <a:r>
              <a:rPr i="1" lang="en" sz="700" u="none" cap="none" strike="noStrike">
                <a:solidFill>
                  <a:schemeClr val="lt1"/>
                </a:solidFill>
                <a:latin typeface="Asap Condensed"/>
                <a:ea typeface="Asap Condensed"/>
                <a:cs typeface="Asap Condensed"/>
                <a:sym typeface="Asap Condensed"/>
              </a:rPr>
              <a:t>help build system capacity and new ways of working</a:t>
            </a:r>
            <a:endParaRPr i="1" sz="700" u="none" cap="none" strike="noStrike">
              <a:solidFill>
                <a:schemeClr val="lt1"/>
              </a:solidFill>
              <a:latin typeface="Asap Condensed"/>
              <a:ea typeface="Asap Condensed"/>
              <a:cs typeface="Asap Condensed"/>
              <a:sym typeface="Asap Condensed"/>
            </a:endParaRPr>
          </a:p>
        </p:txBody>
      </p:sp>
      <p:sp>
        <p:nvSpPr>
          <p:cNvPr id="302" name="Google Shape;302;p59"/>
          <p:cNvSpPr/>
          <p:nvPr/>
        </p:nvSpPr>
        <p:spPr>
          <a:xfrm>
            <a:off x="143069" y="2606891"/>
            <a:ext cx="891600" cy="1143600"/>
          </a:xfrm>
          <a:prstGeom prst="rect">
            <a:avLst/>
          </a:prstGeom>
          <a:solidFill>
            <a:srgbClr val="888888"/>
          </a:solidFill>
          <a:ln cap="flat" cmpd="sng" w="9525">
            <a:solidFill>
              <a:schemeClr val="lt1"/>
            </a:solidFill>
            <a:prstDash val="solid"/>
            <a:round/>
            <a:headEnd len="sm" w="sm" type="none"/>
            <a:tailEnd len="sm" w="sm" type="none"/>
          </a:ln>
        </p:spPr>
        <p:txBody>
          <a:bodyPr anchorCtr="0" anchor="t" bIns="92100" lIns="92100" spcFirstLastPara="1" rIns="92100" wrap="square" tIns="92100">
            <a:noAutofit/>
          </a:bodyPr>
          <a:lstStyle/>
          <a:p>
            <a:pPr indent="0" lvl="0" marL="0" marR="0" rtl="0" algn="l">
              <a:lnSpc>
                <a:spcPct val="100000"/>
              </a:lnSpc>
              <a:spcBef>
                <a:spcPts val="0"/>
              </a:spcBef>
              <a:spcAft>
                <a:spcPts val="0"/>
              </a:spcAft>
              <a:buClr>
                <a:srgbClr val="000000"/>
              </a:buClr>
              <a:buSzPts val="800"/>
              <a:buFont typeface="Arial"/>
              <a:buNone/>
            </a:pPr>
            <a:r>
              <a:rPr b="1" i="0" lang="en" sz="1000" u="none" cap="none" strike="noStrike">
                <a:solidFill>
                  <a:schemeClr val="lt1"/>
                </a:solidFill>
                <a:latin typeface="Asap Condensed"/>
                <a:ea typeface="Asap Condensed"/>
                <a:cs typeface="Asap Condensed"/>
                <a:sym typeface="Asap Condensed"/>
              </a:rPr>
              <a:t>Community inputs </a:t>
            </a:r>
            <a:endParaRPr b="1" i="0" sz="1000" u="none" cap="none" strike="noStrike">
              <a:solidFill>
                <a:schemeClr val="lt1"/>
              </a:solidFill>
              <a:latin typeface="Asap Condensed"/>
              <a:ea typeface="Asap Condensed"/>
              <a:cs typeface="Asap Condensed"/>
              <a:sym typeface="Asap Condensed"/>
            </a:endParaRPr>
          </a:p>
          <a:p>
            <a:pPr indent="0" lvl="0" marL="0" marR="0" rtl="0" algn="l">
              <a:lnSpc>
                <a:spcPct val="100000"/>
              </a:lnSpc>
              <a:spcBef>
                <a:spcPts val="0"/>
              </a:spcBef>
              <a:spcAft>
                <a:spcPts val="0"/>
              </a:spcAft>
              <a:buClr>
                <a:srgbClr val="000000"/>
              </a:buClr>
              <a:buSzPts val="800"/>
              <a:buFont typeface="Arial"/>
              <a:buNone/>
            </a:pPr>
            <a:br>
              <a:rPr i="1" lang="en" sz="400">
                <a:solidFill>
                  <a:schemeClr val="lt1"/>
                </a:solidFill>
                <a:latin typeface="Asap Condensed"/>
                <a:ea typeface="Asap Condensed"/>
                <a:cs typeface="Asap Condensed"/>
                <a:sym typeface="Asap Condensed"/>
              </a:rPr>
            </a:br>
            <a:r>
              <a:rPr i="1" lang="en" sz="700" u="none" cap="none" strike="noStrike">
                <a:solidFill>
                  <a:schemeClr val="lt1"/>
                </a:solidFill>
                <a:latin typeface="Asap Condensed"/>
                <a:ea typeface="Asap Condensed"/>
                <a:cs typeface="Asap Condensed"/>
                <a:sym typeface="Asap Condensed"/>
              </a:rPr>
              <a:t>include readiness to engage, participation, and local context</a:t>
            </a:r>
            <a:endParaRPr i="1" sz="700" u="none" cap="none" strike="noStrike">
              <a:solidFill>
                <a:schemeClr val="lt1"/>
              </a:solidFill>
              <a:latin typeface="Asap Condensed"/>
              <a:ea typeface="Asap Condensed"/>
              <a:cs typeface="Asap Condensed"/>
              <a:sym typeface="Asap Condensed"/>
            </a:endParaRPr>
          </a:p>
        </p:txBody>
      </p:sp>
      <p:sp>
        <p:nvSpPr>
          <p:cNvPr id="303" name="Google Shape;303;p59"/>
          <p:cNvSpPr/>
          <p:nvPr/>
        </p:nvSpPr>
        <p:spPr>
          <a:xfrm>
            <a:off x="429723" y="2505404"/>
            <a:ext cx="256800" cy="200700"/>
          </a:xfrm>
          <a:prstGeom prst="rect">
            <a:avLst/>
          </a:prstGeom>
          <a:solidFill>
            <a:srgbClr val="888888"/>
          </a:solidFill>
          <a:ln>
            <a:noFill/>
          </a:ln>
        </p:spPr>
        <p:txBody>
          <a:bodyPr anchorCtr="0" anchor="ctr" bIns="92100" lIns="92100" spcFirstLastPara="1" rIns="92100" wrap="square" tIns="92100">
            <a:noAutofit/>
          </a:bodyPr>
          <a:lstStyle/>
          <a:p>
            <a:pPr indent="0" lvl="0" marL="0" rtl="0" algn="ctr">
              <a:spcBef>
                <a:spcPts val="0"/>
              </a:spcBef>
              <a:spcAft>
                <a:spcPts val="0"/>
              </a:spcAft>
              <a:buNone/>
            </a:pPr>
            <a:r>
              <a:t/>
            </a:r>
            <a:endParaRPr sz="1400"/>
          </a:p>
        </p:txBody>
      </p:sp>
      <p:sp>
        <p:nvSpPr>
          <p:cNvPr id="304" name="Google Shape;304;p59"/>
          <p:cNvSpPr/>
          <p:nvPr/>
        </p:nvSpPr>
        <p:spPr>
          <a:xfrm flipH="1">
            <a:off x="151881" y="1114654"/>
            <a:ext cx="850500" cy="348600"/>
          </a:xfrm>
          <a:prstGeom prst="rect">
            <a:avLst/>
          </a:prstGeom>
          <a:noFill/>
          <a:ln>
            <a:noFill/>
          </a:ln>
        </p:spPr>
        <p:txBody>
          <a:bodyPr anchorCtr="0" anchor="ctr" bIns="92100" lIns="92100" spcFirstLastPara="1" rIns="92100" wrap="square" tIns="92100">
            <a:noAutofit/>
          </a:bodyPr>
          <a:lstStyle/>
          <a:p>
            <a:pPr indent="0" lvl="0" marL="0" marR="0" rtl="0" algn="ctr">
              <a:lnSpc>
                <a:spcPct val="100000"/>
              </a:lnSpc>
              <a:spcBef>
                <a:spcPts val="0"/>
              </a:spcBef>
              <a:spcAft>
                <a:spcPts val="0"/>
              </a:spcAft>
              <a:buClr>
                <a:srgbClr val="000000"/>
              </a:buClr>
              <a:buSzPts val="900"/>
              <a:buFont typeface="Arial"/>
              <a:buNone/>
            </a:pPr>
            <a:r>
              <a:rPr i="1" lang="en" sz="900">
                <a:solidFill>
                  <a:srgbClr val="888888"/>
                </a:solidFill>
                <a:latin typeface="Asap Condensed"/>
                <a:ea typeface="Asap Condensed"/>
                <a:cs typeface="Asap Condensed"/>
                <a:sym typeface="Asap Condensed"/>
              </a:rPr>
              <a:t>INPUT</a:t>
            </a:r>
            <a:endParaRPr b="1" i="1" sz="900">
              <a:solidFill>
                <a:srgbClr val="888888"/>
              </a:solidFill>
              <a:latin typeface="Asap Condensed"/>
              <a:ea typeface="Asap Condensed"/>
              <a:cs typeface="Asap Condensed"/>
              <a:sym typeface="Asap Condensed"/>
            </a:endParaRPr>
          </a:p>
        </p:txBody>
      </p:sp>
      <p:sp>
        <p:nvSpPr>
          <p:cNvPr id="305" name="Google Shape;305;p59"/>
          <p:cNvSpPr/>
          <p:nvPr/>
        </p:nvSpPr>
        <p:spPr>
          <a:xfrm flipH="1">
            <a:off x="312570" y="2392629"/>
            <a:ext cx="529200" cy="348600"/>
          </a:xfrm>
          <a:prstGeom prst="rect">
            <a:avLst/>
          </a:prstGeom>
          <a:noFill/>
          <a:ln>
            <a:noFill/>
          </a:ln>
        </p:spPr>
        <p:txBody>
          <a:bodyPr anchorCtr="0" anchor="ctr" bIns="92100" lIns="92100" spcFirstLastPara="1" rIns="92100" wrap="square" tIns="92100">
            <a:noAutofit/>
          </a:bodyPr>
          <a:lstStyle/>
          <a:p>
            <a:pPr indent="-374650" lvl="0" marL="457200" marR="0" rtl="0" algn="ctr">
              <a:lnSpc>
                <a:spcPct val="100000"/>
              </a:lnSpc>
              <a:spcBef>
                <a:spcPts val="0"/>
              </a:spcBef>
              <a:spcAft>
                <a:spcPts val="0"/>
              </a:spcAft>
              <a:buClr>
                <a:schemeClr val="lt1"/>
              </a:buClr>
              <a:buSzPts val="2300"/>
              <a:buFont typeface="Asap"/>
              <a:buChar char="+"/>
            </a:pPr>
            <a:r>
              <a:t/>
            </a:r>
            <a:endParaRPr b="1" sz="2300">
              <a:solidFill>
                <a:srgbClr val="888888"/>
              </a:solidFill>
              <a:latin typeface="Asap"/>
              <a:ea typeface="Asap"/>
              <a:cs typeface="Asap"/>
              <a:sym typeface="Asap"/>
            </a:endParaRPr>
          </a:p>
        </p:txBody>
      </p:sp>
      <p:cxnSp>
        <p:nvCxnSpPr>
          <p:cNvPr id="306" name="Google Shape;306;p59"/>
          <p:cNvCxnSpPr>
            <a:stCxn id="301" idx="3"/>
            <a:endCxn id="297" idx="1"/>
          </p:cNvCxnSpPr>
          <p:nvPr/>
        </p:nvCxnSpPr>
        <p:spPr>
          <a:xfrm flipH="1" rot="10800000">
            <a:off x="1034669" y="1756066"/>
            <a:ext cx="419100" cy="279000"/>
          </a:xfrm>
          <a:prstGeom prst="straightConnector1">
            <a:avLst/>
          </a:prstGeom>
          <a:noFill/>
          <a:ln cap="flat" cmpd="sng" w="19050">
            <a:solidFill>
              <a:srgbClr val="888888"/>
            </a:solidFill>
            <a:prstDash val="solid"/>
            <a:round/>
            <a:headEnd len="sm" w="sm" type="none"/>
            <a:tailEnd len="med" w="med" type="triangle"/>
          </a:ln>
        </p:spPr>
      </p:cxnSp>
      <p:cxnSp>
        <p:nvCxnSpPr>
          <p:cNvPr id="307" name="Google Shape;307;p59"/>
          <p:cNvCxnSpPr>
            <a:stCxn id="302" idx="3"/>
            <a:endCxn id="298" idx="1"/>
          </p:cNvCxnSpPr>
          <p:nvPr/>
        </p:nvCxnSpPr>
        <p:spPr>
          <a:xfrm>
            <a:off x="1034669" y="3178691"/>
            <a:ext cx="419100" cy="212700"/>
          </a:xfrm>
          <a:prstGeom prst="straightConnector1">
            <a:avLst/>
          </a:prstGeom>
          <a:noFill/>
          <a:ln cap="flat" cmpd="sng" w="19050">
            <a:solidFill>
              <a:srgbClr val="888888"/>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6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F04C42"/>
                </a:highlight>
                <a:latin typeface="Asap Condensed"/>
                <a:ea typeface="Asap Condensed"/>
                <a:cs typeface="Asap Condensed"/>
                <a:sym typeface="Asap Condensed"/>
              </a:rPr>
              <a:t>  </a:t>
            </a:r>
            <a:r>
              <a:rPr b="1" lang="en" sz="4000">
                <a:solidFill>
                  <a:schemeClr val="lt1"/>
                </a:solidFill>
                <a:highlight>
                  <a:srgbClr val="F04C42"/>
                </a:highlight>
                <a:latin typeface="Asap Condensed"/>
                <a:ea typeface="Asap Condensed"/>
                <a:cs typeface="Asap Condensed"/>
                <a:sym typeface="Asap Condensed"/>
              </a:rPr>
              <a:t>SAMPLE Shared Implementation Structure</a:t>
            </a:r>
            <a:r>
              <a:rPr b="1" lang="en" sz="4000">
                <a:solidFill>
                  <a:srgbClr val="F04C42"/>
                </a:solidFill>
                <a:highlight>
                  <a:srgbClr val="F04C42"/>
                </a:highlight>
                <a:latin typeface="Asap Condensed"/>
                <a:ea typeface="Asap Condensed"/>
                <a:cs typeface="Asap Condensed"/>
                <a:sym typeface="Asap Condensed"/>
              </a:rPr>
              <a:t>.</a:t>
            </a:r>
            <a:endParaRPr b="1" sz="4000">
              <a:solidFill>
                <a:srgbClr val="F04C42"/>
              </a:solidFill>
              <a:highlight>
                <a:srgbClr val="F04C42"/>
              </a:highlight>
              <a:latin typeface="Asap Condensed"/>
              <a:ea typeface="Asap Condensed"/>
              <a:cs typeface="Asap Condensed"/>
              <a:sym typeface="Asap Condensed"/>
            </a:endParaRPr>
          </a:p>
        </p:txBody>
      </p:sp>
      <p:sp>
        <p:nvSpPr>
          <p:cNvPr id="313" name="Google Shape;313;p60"/>
          <p:cNvSpPr txBox="1"/>
          <p:nvPr/>
        </p:nvSpPr>
        <p:spPr>
          <a:xfrm>
            <a:off x="1177372" y="4423568"/>
            <a:ext cx="6777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sap Condensed"/>
                <a:ea typeface="Asap Condensed"/>
                <a:cs typeface="Asap Condensed"/>
                <a:sym typeface="Asap Condensed"/>
              </a:rPr>
              <a:t>Other Working Groups </a:t>
            </a:r>
            <a:endParaRPr b="1" sz="1600">
              <a:latin typeface="Asap Condensed"/>
              <a:ea typeface="Asap Condensed"/>
              <a:cs typeface="Asap Condensed"/>
              <a:sym typeface="Asap Condensed"/>
            </a:endParaRPr>
          </a:p>
          <a:p>
            <a:pPr indent="0" lvl="0" marL="0" rtl="0" algn="ctr">
              <a:spcBef>
                <a:spcPts val="0"/>
              </a:spcBef>
              <a:spcAft>
                <a:spcPts val="0"/>
              </a:spcAft>
              <a:buNone/>
            </a:pPr>
            <a:r>
              <a:rPr lang="en">
                <a:latin typeface="Asap Condensed"/>
                <a:ea typeface="Asap Condensed"/>
                <a:cs typeface="Asap Condensed"/>
                <a:sym typeface="Asap Condensed"/>
              </a:rPr>
              <a:t>(i.e. Data quality, Data analysis &amp; research, </a:t>
            </a:r>
            <a:r>
              <a:rPr b="1" lang="en">
                <a:latin typeface="Asap Condensed"/>
                <a:ea typeface="Asap Condensed"/>
                <a:cs typeface="Asap Condensed"/>
                <a:sym typeface="Asap Condensed"/>
              </a:rPr>
              <a:t>hot spot or sector based issues)</a:t>
            </a:r>
            <a:endParaRPr b="1">
              <a:latin typeface="Asap Condensed"/>
              <a:ea typeface="Asap Condensed"/>
              <a:cs typeface="Asap Condensed"/>
              <a:sym typeface="Asap Condensed"/>
            </a:endParaRPr>
          </a:p>
        </p:txBody>
      </p:sp>
      <p:sp>
        <p:nvSpPr>
          <p:cNvPr id="314" name="Google Shape;314;p60"/>
          <p:cNvSpPr txBox="1"/>
          <p:nvPr/>
        </p:nvSpPr>
        <p:spPr>
          <a:xfrm>
            <a:off x="420625" y="3621275"/>
            <a:ext cx="1968300" cy="4311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1"/>
                </a:solidFill>
                <a:latin typeface="Asap Condensed"/>
                <a:ea typeface="Asap Condensed"/>
                <a:cs typeface="Asap Condensed"/>
                <a:sym typeface="Asap Condensed"/>
              </a:rPr>
              <a:t>Improvement Team</a:t>
            </a:r>
            <a:endParaRPr b="1" sz="1600">
              <a:solidFill>
                <a:schemeClr val="lt1"/>
              </a:solidFill>
              <a:latin typeface="Asap Condensed"/>
              <a:ea typeface="Asap Condensed"/>
              <a:cs typeface="Asap Condensed"/>
              <a:sym typeface="Asap Condensed"/>
            </a:endParaRPr>
          </a:p>
        </p:txBody>
      </p:sp>
      <p:sp>
        <p:nvSpPr>
          <p:cNvPr id="315" name="Google Shape;315;p60"/>
          <p:cNvSpPr txBox="1"/>
          <p:nvPr/>
        </p:nvSpPr>
        <p:spPr>
          <a:xfrm>
            <a:off x="6865875" y="3533800"/>
            <a:ext cx="1812900" cy="923400"/>
          </a:xfrm>
          <a:prstGeom prst="rect">
            <a:avLst/>
          </a:prstGeom>
          <a:solidFill>
            <a:srgbClr val="45187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1"/>
                </a:solidFill>
                <a:latin typeface="Asap Condensed"/>
                <a:ea typeface="Asap Condensed"/>
                <a:cs typeface="Asap Condensed"/>
                <a:sym typeface="Asap Condensed"/>
              </a:rPr>
              <a:t>Front Line Case Coordination + Regional Leadership</a:t>
            </a:r>
            <a:endParaRPr b="1" sz="1600">
              <a:solidFill>
                <a:schemeClr val="lt1"/>
              </a:solidFill>
              <a:latin typeface="Asap Condensed"/>
              <a:ea typeface="Asap Condensed"/>
              <a:cs typeface="Asap Condensed"/>
              <a:sym typeface="Asap Condensed"/>
            </a:endParaRPr>
          </a:p>
        </p:txBody>
      </p:sp>
      <p:cxnSp>
        <p:nvCxnSpPr>
          <p:cNvPr id="316" name="Google Shape;316;p60"/>
          <p:cNvCxnSpPr/>
          <p:nvPr/>
        </p:nvCxnSpPr>
        <p:spPr>
          <a:xfrm flipH="1" rot="10800000">
            <a:off x="1708920" y="1452929"/>
            <a:ext cx="1625400" cy="1937400"/>
          </a:xfrm>
          <a:prstGeom prst="straightConnector1">
            <a:avLst/>
          </a:prstGeom>
          <a:noFill/>
          <a:ln cap="flat" cmpd="sng" w="9525">
            <a:solidFill>
              <a:schemeClr val="dk2"/>
            </a:solidFill>
            <a:prstDash val="solid"/>
            <a:round/>
            <a:headEnd len="med" w="med" type="none"/>
            <a:tailEnd len="med" w="med" type="triangle"/>
          </a:ln>
        </p:spPr>
      </p:cxnSp>
      <p:cxnSp>
        <p:nvCxnSpPr>
          <p:cNvPr id="317" name="Google Shape;317;p60"/>
          <p:cNvCxnSpPr/>
          <p:nvPr/>
        </p:nvCxnSpPr>
        <p:spPr>
          <a:xfrm flipH="1" rot="10800000">
            <a:off x="2560863" y="3510590"/>
            <a:ext cx="4136100" cy="34800"/>
          </a:xfrm>
          <a:prstGeom prst="straightConnector1">
            <a:avLst/>
          </a:prstGeom>
          <a:noFill/>
          <a:ln cap="flat" cmpd="sng" w="9525">
            <a:solidFill>
              <a:schemeClr val="dk2"/>
            </a:solidFill>
            <a:prstDash val="solid"/>
            <a:round/>
            <a:headEnd len="med" w="med" type="none"/>
            <a:tailEnd len="med" w="med" type="triangle"/>
          </a:ln>
        </p:spPr>
      </p:cxnSp>
      <p:cxnSp>
        <p:nvCxnSpPr>
          <p:cNvPr id="318" name="Google Shape;318;p60"/>
          <p:cNvCxnSpPr/>
          <p:nvPr/>
        </p:nvCxnSpPr>
        <p:spPr>
          <a:xfrm rot="10800000">
            <a:off x="2536950" y="3937850"/>
            <a:ext cx="4118100" cy="9000"/>
          </a:xfrm>
          <a:prstGeom prst="straightConnector1">
            <a:avLst/>
          </a:prstGeom>
          <a:noFill/>
          <a:ln cap="flat" cmpd="sng" w="9525">
            <a:solidFill>
              <a:schemeClr val="dk2"/>
            </a:solidFill>
            <a:prstDash val="solid"/>
            <a:round/>
            <a:headEnd len="med" w="med" type="none"/>
            <a:tailEnd len="med" w="med" type="triangle"/>
          </a:ln>
        </p:spPr>
      </p:cxnSp>
      <p:cxnSp>
        <p:nvCxnSpPr>
          <p:cNvPr id="319" name="Google Shape;319;p60"/>
          <p:cNvCxnSpPr/>
          <p:nvPr/>
        </p:nvCxnSpPr>
        <p:spPr>
          <a:xfrm>
            <a:off x="5701502" y="1465941"/>
            <a:ext cx="1780800" cy="2028000"/>
          </a:xfrm>
          <a:prstGeom prst="straightConnector1">
            <a:avLst/>
          </a:prstGeom>
          <a:noFill/>
          <a:ln cap="flat" cmpd="sng" w="9525">
            <a:solidFill>
              <a:schemeClr val="dk2"/>
            </a:solidFill>
            <a:prstDash val="solid"/>
            <a:round/>
            <a:headEnd len="med" w="med" type="none"/>
            <a:tailEnd len="med" w="med" type="triangle"/>
          </a:ln>
        </p:spPr>
      </p:cxnSp>
      <p:cxnSp>
        <p:nvCxnSpPr>
          <p:cNvPr id="320" name="Google Shape;320;p60"/>
          <p:cNvCxnSpPr/>
          <p:nvPr/>
        </p:nvCxnSpPr>
        <p:spPr>
          <a:xfrm rot="10800000">
            <a:off x="5538950" y="1704550"/>
            <a:ext cx="1422300" cy="1683900"/>
          </a:xfrm>
          <a:prstGeom prst="straightConnector1">
            <a:avLst/>
          </a:prstGeom>
          <a:noFill/>
          <a:ln cap="flat" cmpd="sng" w="9525">
            <a:solidFill>
              <a:schemeClr val="dk2"/>
            </a:solidFill>
            <a:prstDash val="solid"/>
            <a:round/>
            <a:headEnd len="med" w="med" type="none"/>
            <a:tailEnd len="med" w="med" type="triangle"/>
          </a:ln>
        </p:spPr>
      </p:cxnSp>
      <p:cxnSp>
        <p:nvCxnSpPr>
          <p:cNvPr id="321" name="Google Shape;321;p60"/>
          <p:cNvCxnSpPr/>
          <p:nvPr/>
        </p:nvCxnSpPr>
        <p:spPr>
          <a:xfrm flipH="1">
            <a:off x="2143100" y="1734038"/>
            <a:ext cx="1407300" cy="1816200"/>
          </a:xfrm>
          <a:prstGeom prst="straightConnector1">
            <a:avLst/>
          </a:prstGeom>
          <a:noFill/>
          <a:ln cap="flat" cmpd="sng" w="9525">
            <a:solidFill>
              <a:schemeClr val="dk2"/>
            </a:solidFill>
            <a:prstDash val="solid"/>
            <a:round/>
            <a:headEnd len="med" w="med" type="none"/>
            <a:tailEnd len="med" w="med" type="triangle"/>
          </a:ln>
        </p:spPr>
      </p:cxnSp>
      <p:sp>
        <p:nvSpPr>
          <p:cNvPr id="322" name="Google Shape;322;p60"/>
          <p:cNvSpPr txBox="1"/>
          <p:nvPr/>
        </p:nvSpPr>
        <p:spPr>
          <a:xfrm rot="-3116628">
            <a:off x="1751049" y="2312622"/>
            <a:ext cx="2121395" cy="36939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sap Condensed"/>
                <a:ea typeface="Asap Condensed"/>
                <a:cs typeface="Asap Condensed"/>
                <a:sym typeface="Asap Condensed"/>
              </a:rPr>
              <a:t>Decision-Making Authority</a:t>
            </a:r>
            <a:endParaRPr sz="1200">
              <a:latin typeface="Asap Condensed"/>
              <a:ea typeface="Asap Condensed"/>
              <a:cs typeface="Asap Condensed"/>
              <a:sym typeface="Asap Condensed"/>
            </a:endParaRPr>
          </a:p>
        </p:txBody>
      </p:sp>
      <p:sp>
        <p:nvSpPr>
          <p:cNvPr id="323" name="Google Shape;323;p60"/>
          <p:cNvSpPr txBox="1"/>
          <p:nvPr/>
        </p:nvSpPr>
        <p:spPr>
          <a:xfrm rot="-3017444">
            <a:off x="1269253" y="2267344"/>
            <a:ext cx="2079693" cy="36936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Asap Condensed"/>
                <a:ea typeface="Asap Condensed"/>
                <a:cs typeface="Asap Condensed"/>
                <a:sym typeface="Asap Condensed"/>
              </a:rPr>
              <a:t>Barriers to be Cleared</a:t>
            </a:r>
            <a:endParaRPr sz="1200">
              <a:solidFill>
                <a:schemeClr val="dk2"/>
              </a:solidFill>
              <a:latin typeface="Asap Condensed"/>
              <a:ea typeface="Asap Condensed"/>
              <a:cs typeface="Asap Condensed"/>
              <a:sym typeface="Asap Condensed"/>
            </a:endParaRPr>
          </a:p>
        </p:txBody>
      </p:sp>
      <p:sp>
        <p:nvSpPr>
          <p:cNvPr id="324" name="Google Shape;324;p60"/>
          <p:cNvSpPr txBox="1"/>
          <p:nvPr/>
        </p:nvSpPr>
        <p:spPr>
          <a:xfrm rot="-3915">
            <a:off x="3357137" y="3209213"/>
            <a:ext cx="3424202"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sap Condensed"/>
                <a:ea typeface="Asap Condensed"/>
                <a:cs typeface="Asap Condensed"/>
                <a:sym typeface="Asap Condensed"/>
              </a:rPr>
              <a:t>Improvement Structure + Target Priorities</a:t>
            </a:r>
            <a:endParaRPr sz="1200">
              <a:latin typeface="Asap Condensed"/>
              <a:ea typeface="Asap Condensed"/>
              <a:cs typeface="Asap Condensed"/>
              <a:sym typeface="Asap Condensed"/>
            </a:endParaRPr>
          </a:p>
        </p:txBody>
      </p:sp>
      <p:sp>
        <p:nvSpPr>
          <p:cNvPr id="325" name="Google Shape;325;p60"/>
          <p:cNvSpPr txBox="1"/>
          <p:nvPr/>
        </p:nvSpPr>
        <p:spPr>
          <a:xfrm rot="-3143">
            <a:off x="3839344" y="3594531"/>
            <a:ext cx="2296801"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Asap Condensed"/>
                <a:ea typeface="Asap Condensed"/>
                <a:cs typeface="Asap Condensed"/>
                <a:sym typeface="Asap Condensed"/>
              </a:rPr>
              <a:t>Common Barriers to Housing</a:t>
            </a:r>
            <a:endParaRPr sz="1200">
              <a:solidFill>
                <a:schemeClr val="dk2"/>
              </a:solidFill>
              <a:latin typeface="Asap Condensed"/>
              <a:ea typeface="Asap Condensed"/>
              <a:cs typeface="Asap Condensed"/>
              <a:sym typeface="Asap Condensed"/>
            </a:endParaRPr>
          </a:p>
        </p:txBody>
      </p:sp>
      <p:sp>
        <p:nvSpPr>
          <p:cNvPr id="326" name="Google Shape;326;p60"/>
          <p:cNvSpPr txBox="1"/>
          <p:nvPr/>
        </p:nvSpPr>
        <p:spPr>
          <a:xfrm rot="2959977">
            <a:off x="5192493" y="2263850"/>
            <a:ext cx="2296742" cy="36932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Asap Condensed"/>
                <a:ea typeface="Asap Condensed"/>
                <a:cs typeface="Asap Condensed"/>
                <a:sym typeface="Asap Condensed"/>
              </a:rPr>
              <a:t>People In Housing</a:t>
            </a:r>
            <a:endParaRPr sz="1200">
              <a:solidFill>
                <a:schemeClr val="dk2"/>
              </a:solidFill>
              <a:latin typeface="Asap Condensed"/>
              <a:ea typeface="Asap Condensed"/>
              <a:cs typeface="Asap Condensed"/>
              <a:sym typeface="Asap Condensed"/>
            </a:endParaRPr>
          </a:p>
        </p:txBody>
      </p:sp>
      <p:sp>
        <p:nvSpPr>
          <p:cNvPr id="327" name="Google Shape;327;p60"/>
          <p:cNvSpPr txBox="1"/>
          <p:nvPr/>
        </p:nvSpPr>
        <p:spPr>
          <a:xfrm rot="2937672">
            <a:off x="5526748" y="2146386"/>
            <a:ext cx="2296937" cy="36939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sap Condensed"/>
                <a:ea typeface="Asap Condensed"/>
                <a:cs typeface="Asap Condensed"/>
                <a:sym typeface="Asap Condensed"/>
              </a:rPr>
              <a:t>Policy + Funding Changes</a:t>
            </a:r>
            <a:endParaRPr sz="1200">
              <a:latin typeface="Asap Condensed"/>
              <a:ea typeface="Asap Condensed"/>
              <a:cs typeface="Asap Condensed"/>
              <a:sym typeface="Asap Condensed"/>
            </a:endParaRPr>
          </a:p>
        </p:txBody>
      </p:sp>
      <p:sp>
        <p:nvSpPr>
          <p:cNvPr id="328" name="Google Shape;328;p60"/>
          <p:cNvSpPr/>
          <p:nvPr/>
        </p:nvSpPr>
        <p:spPr>
          <a:xfrm>
            <a:off x="3376611" y="2032983"/>
            <a:ext cx="2367600" cy="1068900"/>
          </a:xfrm>
          <a:prstGeom prst="ellipse">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rgbClr val="F04C42"/>
                </a:solidFill>
                <a:latin typeface="Asap Condensed"/>
                <a:ea typeface="Asap Condensed"/>
                <a:cs typeface="Asap Condensed"/>
                <a:sym typeface="Asap Condensed"/>
              </a:rPr>
              <a:t>Backbone Leadership</a:t>
            </a:r>
            <a:endParaRPr sz="100">
              <a:solidFill>
                <a:srgbClr val="F04C42"/>
              </a:solidFill>
              <a:latin typeface="Asap Condensed"/>
              <a:ea typeface="Asap Condensed"/>
              <a:cs typeface="Asap Condensed"/>
              <a:sym typeface="Asap Condensed"/>
            </a:endParaRPr>
          </a:p>
        </p:txBody>
      </p:sp>
      <p:sp>
        <p:nvSpPr>
          <p:cNvPr id="329" name="Google Shape;329;p60"/>
          <p:cNvSpPr txBox="1"/>
          <p:nvPr/>
        </p:nvSpPr>
        <p:spPr>
          <a:xfrm>
            <a:off x="3455226" y="953725"/>
            <a:ext cx="2137500" cy="677100"/>
          </a:xfrm>
          <a:prstGeom prst="rect">
            <a:avLst/>
          </a:prstGeom>
          <a:solidFill>
            <a:srgbClr val="55892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1"/>
                </a:solidFill>
                <a:latin typeface="Asap Condensed"/>
                <a:ea typeface="Asap Condensed"/>
                <a:cs typeface="Asap Condensed"/>
                <a:sym typeface="Asap Condensed"/>
              </a:rPr>
              <a:t>Executive Level Leadership Group</a:t>
            </a:r>
            <a:endParaRPr b="1" sz="1600">
              <a:solidFill>
                <a:schemeClr val="lt1"/>
              </a:solidFill>
              <a:latin typeface="Asap Condensed"/>
              <a:ea typeface="Asap Condensed"/>
              <a:cs typeface="Asap Condensed"/>
              <a:sym typeface="Asap Condensed"/>
            </a:endParaRPr>
          </a:p>
        </p:txBody>
      </p:sp>
      <p:cxnSp>
        <p:nvCxnSpPr>
          <p:cNvPr id="330" name="Google Shape;330;p60"/>
          <p:cNvCxnSpPr/>
          <p:nvPr/>
        </p:nvCxnSpPr>
        <p:spPr>
          <a:xfrm rot="10800000">
            <a:off x="5713675" y="4000400"/>
            <a:ext cx="11700" cy="371400"/>
          </a:xfrm>
          <a:prstGeom prst="straightConnector1">
            <a:avLst/>
          </a:prstGeom>
          <a:noFill/>
          <a:ln cap="flat" cmpd="sng" w="9525">
            <a:solidFill>
              <a:schemeClr val="dk2"/>
            </a:solidFill>
            <a:prstDash val="solid"/>
            <a:round/>
            <a:headEnd len="med" w="med" type="none"/>
            <a:tailEnd len="med" w="med" type="triangle"/>
          </a:ln>
        </p:spPr>
      </p:cxnSp>
      <p:cxnSp>
        <p:nvCxnSpPr>
          <p:cNvPr id="331" name="Google Shape;331;p60"/>
          <p:cNvCxnSpPr/>
          <p:nvPr/>
        </p:nvCxnSpPr>
        <p:spPr>
          <a:xfrm rot="10800000">
            <a:off x="4633825" y="4000400"/>
            <a:ext cx="11700" cy="371400"/>
          </a:xfrm>
          <a:prstGeom prst="straightConnector1">
            <a:avLst/>
          </a:prstGeom>
          <a:noFill/>
          <a:ln cap="flat" cmpd="sng" w="9525">
            <a:solidFill>
              <a:schemeClr val="dk2"/>
            </a:solidFill>
            <a:prstDash val="solid"/>
            <a:round/>
            <a:headEnd len="med" w="med" type="none"/>
            <a:tailEnd len="med" w="med" type="triangle"/>
          </a:ln>
        </p:spPr>
      </p:cxnSp>
      <p:cxnSp>
        <p:nvCxnSpPr>
          <p:cNvPr id="332" name="Google Shape;332;p60"/>
          <p:cNvCxnSpPr/>
          <p:nvPr/>
        </p:nvCxnSpPr>
        <p:spPr>
          <a:xfrm rot="10800000">
            <a:off x="3669125" y="4000400"/>
            <a:ext cx="11700" cy="371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336" name="Shape 336"/>
        <p:cNvGrpSpPr/>
        <p:nvPr/>
      </p:nvGrpSpPr>
      <p:grpSpPr>
        <a:xfrm>
          <a:off x="0" y="0"/>
          <a:ext cx="0" cy="0"/>
          <a:chOff x="0" y="0"/>
          <a:chExt cx="0" cy="0"/>
        </a:xfrm>
      </p:grpSpPr>
      <p:sp>
        <p:nvSpPr>
          <p:cNvPr id="337" name="Google Shape;337;p61"/>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