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sap Condensed"/>
      <p:regular r:id="rId13"/>
      <p:bold r:id="rId14"/>
      <p:italic r:id="rId15"/>
      <p:boldItalic r:id="rId16"/>
    </p:embeddedFont>
    <p:embeddedFont>
      <p:font typeface="Raleway"/>
      <p:regular r:id="rId17"/>
      <p:bold r:id="rId18"/>
      <p:italic r:id="rId19"/>
      <p:boldItalic r:id="rId20"/>
    </p:embeddedFont>
    <p:embeddedFont>
      <p:font typeface="Raleway ExtraBold"/>
      <p:bold r:id="rId21"/>
      <p:boldItalic r:id="rId22"/>
    </p:embeddedFont>
    <p:embeddedFont>
      <p:font typeface="Lato"/>
      <p:regular r:id="rId23"/>
      <p:bold r:id="rId24"/>
      <p:italic r:id="rId25"/>
      <p:boldItalic r:id="rId26"/>
    </p:embeddedFont>
    <p:embeddedFont>
      <p:font typeface="Raleway Light"/>
      <p:regular r:id="rId27"/>
      <p:bold r:id="rId28"/>
      <p:italic r:id="rId29"/>
      <p:boldItalic r:id="rId30"/>
    </p:embeddedFont>
    <p:embeddedFont>
      <p:font typeface="Roboto Condensed"/>
      <p:regular r:id="rId31"/>
      <p:bold r:id="rId32"/>
      <p:italic r:id="rId33"/>
      <p:boldItalic r:id="rId34"/>
    </p:embeddedFont>
    <p:embeddedFont>
      <p:font typeface="Asap Condensed Medium"/>
      <p:regular r:id="rId35"/>
      <p:bold r:id="rId36"/>
      <p:italic r:id="rId37"/>
      <p:boldItalic r:id="rId38"/>
    </p:embeddedFont>
    <p:embeddedFont>
      <p:font typeface="Roboto Condensed Light"/>
      <p:regular r:id="rId39"/>
      <p:bold r:id="rId40"/>
      <p:italic r:id="rId41"/>
      <p:boldItalic r:id="rId42"/>
    </p:embeddedFont>
    <p:embeddedFont>
      <p:font typeface="Raleway Medium"/>
      <p:regular r:id="rId43"/>
      <p:bold r:id="rId44"/>
      <p:italic r:id="rId45"/>
      <p:boldItalic r:id="rId46"/>
    </p:embeddedFont>
    <p:embeddedFont>
      <p:font typeface="Asap Condensed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CondensedLight-bold.fntdata"/><Relationship Id="rId42" Type="http://schemas.openxmlformats.org/officeDocument/2006/relationships/font" Target="fonts/RobotoCondensedLight-boldItalic.fntdata"/><Relationship Id="rId41" Type="http://schemas.openxmlformats.org/officeDocument/2006/relationships/font" Target="fonts/RobotoCondensedLight-italic.fntdata"/><Relationship Id="rId44" Type="http://schemas.openxmlformats.org/officeDocument/2006/relationships/font" Target="fonts/RalewayMedium-bold.fntdata"/><Relationship Id="rId43" Type="http://schemas.openxmlformats.org/officeDocument/2006/relationships/font" Target="fonts/RalewayMedium-regular.fntdata"/><Relationship Id="rId46" Type="http://schemas.openxmlformats.org/officeDocument/2006/relationships/font" Target="fonts/RalewayMedium-boldItalic.fntdata"/><Relationship Id="rId45" Type="http://schemas.openxmlformats.org/officeDocument/2006/relationships/font" Target="fonts/Raleway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sapCondensedLight-bold.fntdata"/><Relationship Id="rId47" Type="http://schemas.openxmlformats.org/officeDocument/2006/relationships/font" Target="fonts/AsapCondensedLight-regular.fntdata"/><Relationship Id="rId49" Type="http://schemas.openxmlformats.org/officeDocument/2006/relationships/font" Target="fonts/AsapCondensed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Condensed-regular.fntdata"/><Relationship Id="rId30" Type="http://schemas.openxmlformats.org/officeDocument/2006/relationships/font" Target="fonts/RalewayLight-boldItalic.fntdata"/><Relationship Id="rId33" Type="http://schemas.openxmlformats.org/officeDocument/2006/relationships/font" Target="fonts/RobotoCondensed-italic.fntdata"/><Relationship Id="rId32" Type="http://schemas.openxmlformats.org/officeDocument/2006/relationships/font" Target="fonts/RobotoCondensed-bold.fntdata"/><Relationship Id="rId35" Type="http://schemas.openxmlformats.org/officeDocument/2006/relationships/font" Target="fonts/AsapCondensedMedium-regular.fntdata"/><Relationship Id="rId34" Type="http://schemas.openxmlformats.org/officeDocument/2006/relationships/font" Target="fonts/RobotoCondensed-boldItalic.fntdata"/><Relationship Id="rId37" Type="http://schemas.openxmlformats.org/officeDocument/2006/relationships/font" Target="fonts/AsapCondensedMedium-italic.fntdata"/><Relationship Id="rId36" Type="http://schemas.openxmlformats.org/officeDocument/2006/relationships/font" Target="fonts/AsapCondensedMedium-bold.fntdata"/><Relationship Id="rId39" Type="http://schemas.openxmlformats.org/officeDocument/2006/relationships/font" Target="fonts/RobotoCondensedLight-regular.fntdata"/><Relationship Id="rId38" Type="http://schemas.openxmlformats.org/officeDocument/2006/relationships/font" Target="fonts/AsapCondensedMedium-boldItalic.fntdata"/><Relationship Id="rId20" Type="http://schemas.openxmlformats.org/officeDocument/2006/relationships/font" Target="fonts/Raleway-boldItalic.fntdata"/><Relationship Id="rId22" Type="http://schemas.openxmlformats.org/officeDocument/2006/relationships/font" Target="fonts/RalewayExtraBold-boldItalic.fntdata"/><Relationship Id="rId21" Type="http://schemas.openxmlformats.org/officeDocument/2006/relationships/font" Target="fonts/RalewayExtraBold-bold.fntdata"/><Relationship Id="rId24" Type="http://schemas.openxmlformats.org/officeDocument/2006/relationships/font" Target="fonts/Lato-bold.fntdata"/><Relationship Id="rId23" Type="http://schemas.openxmlformats.org/officeDocument/2006/relationships/font" Target="fonts/Lato-regular.fntdata"/><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RalewayLight-bold.fntdata"/><Relationship Id="rId27" Type="http://schemas.openxmlformats.org/officeDocument/2006/relationships/font" Target="fonts/RalewayLight-regular.fntdata"/><Relationship Id="rId29" Type="http://schemas.openxmlformats.org/officeDocument/2006/relationships/font" Target="fonts/RalewayLight-italic.fntdata"/><Relationship Id="rId50" Type="http://schemas.openxmlformats.org/officeDocument/2006/relationships/font" Target="fonts/AsapCondensed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sapCondensed-regular.fntdata"/><Relationship Id="rId12" Type="http://schemas.openxmlformats.org/officeDocument/2006/relationships/slide" Target="slides/slide8.xml"/><Relationship Id="rId15" Type="http://schemas.openxmlformats.org/officeDocument/2006/relationships/font" Target="fonts/AsapCondensed-italic.fntdata"/><Relationship Id="rId14" Type="http://schemas.openxmlformats.org/officeDocument/2006/relationships/font" Target="fonts/AsapCondensed-bold.fntdata"/><Relationship Id="rId17" Type="http://schemas.openxmlformats.org/officeDocument/2006/relationships/font" Target="fonts/Raleway-regular.fntdata"/><Relationship Id="rId16" Type="http://schemas.openxmlformats.org/officeDocument/2006/relationships/font" Target="fonts/AsapCondensed-boldItalic.fntdata"/><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36552666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36552666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 FORMAT TITLE: </a:t>
            </a:r>
            <a:r>
              <a:rPr lang="en"/>
              <a:t>Make sure the is a space ( ) at the beginning of each line, and a </a:t>
            </a:r>
            <a:r>
              <a:rPr lang="en" u="sng"/>
              <a:t>purple</a:t>
            </a:r>
            <a:r>
              <a:rPr lang="en"/>
              <a:t> period (.) at the end of each line.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5d737367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75d737367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36441f9f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736441f9f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de917334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de917334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t>TO FORMAT TITLE: </a:t>
            </a:r>
            <a:r>
              <a:rPr lang="en"/>
              <a:t>Make sure the is a space ( ) at the beginning of each line, and a </a:t>
            </a:r>
            <a:r>
              <a:rPr lang="en" u="sng"/>
              <a:t>green</a:t>
            </a:r>
            <a:r>
              <a:rPr lang="en"/>
              <a:t> period (.) at the end of each line.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829d85bd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829d85bd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t>TO FORMAT TITLE: </a:t>
            </a:r>
            <a:r>
              <a:rPr lang="en"/>
              <a:t>Make sure the is a space ( ) at the beginning of each line, and a </a:t>
            </a:r>
            <a:r>
              <a:rPr lang="en" u="sng"/>
              <a:t>green</a:t>
            </a:r>
            <a:r>
              <a:rPr lang="en"/>
              <a:t> period (.) at the end of each line.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9c31905a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9c31905a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29d85bd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29d85bd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t>TO FORMAT TITLE: </a:t>
            </a:r>
            <a:r>
              <a:rPr lang="en"/>
              <a:t>Make sure the is a space ( ) at the beginning of each line, and a </a:t>
            </a:r>
            <a:r>
              <a:rPr lang="en" u="sng"/>
              <a:t>green</a:t>
            </a:r>
            <a:r>
              <a:rPr lang="en"/>
              <a:t> period (.) at the end of each line.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de787a88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de787a8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title="Background (1).png"/>
          <p:cNvPicPr preferRelativeResize="0"/>
          <p:nvPr/>
        </p:nvPicPr>
        <p:blipFill>
          <a:blip r:embed="rId2">
            <a:alphaModFix/>
          </a:blip>
          <a:stretch>
            <a:fillRect/>
          </a:stretch>
        </p:blipFill>
        <p:spPr>
          <a:xfrm>
            <a:off x="-13" y="0"/>
            <a:ext cx="9144029" cy="5143500"/>
          </a:xfrm>
          <a:prstGeom prst="rect">
            <a:avLst/>
          </a:prstGeom>
          <a:noFill/>
          <a:ln>
            <a:noFill/>
          </a:ln>
        </p:spPr>
      </p:pic>
      <p:sp>
        <p:nvSpPr>
          <p:cNvPr id="11" name="Google Shape;11;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A50A51"/>
              </a:buClr>
              <a:buSzPts val="1400"/>
              <a:buNone/>
              <a:defRPr sz="1400">
                <a:solidFill>
                  <a:srgbClr val="A50A51"/>
                </a:solidFill>
              </a:defRPr>
            </a:lvl1pPr>
            <a:lvl2pPr lvl="1">
              <a:lnSpc>
                <a:spcPct val="100000"/>
              </a:lnSpc>
              <a:spcBef>
                <a:spcPts val="0"/>
              </a:spcBef>
              <a:spcAft>
                <a:spcPts val="0"/>
              </a:spcAft>
              <a:buClr>
                <a:srgbClr val="A50A51"/>
              </a:buClr>
              <a:buSzPts val="1400"/>
              <a:buNone/>
              <a:defRPr sz="1400">
                <a:solidFill>
                  <a:srgbClr val="A50A51"/>
                </a:solidFill>
              </a:defRPr>
            </a:lvl2pPr>
            <a:lvl3pPr lvl="2">
              <a:lnSpc>
                <a:spcPct val="100000"/>
              </a:lnSpc>
              <a:spcBef>
                <a:spcPts val="0"/>
              </a:spcBef>
              <a:spcAft>
                <a:spcPts val="0"/>
              </a:spcAft>
              <a:buClr>
                <a:srgbClr val="A50A51"/>
              </a:buClr>
              <a:buSzPts val="1400"/>
              <a:buNone/>
              <a:defRPr sz="1400">
                <a:solidFill>
                  <a:srgbClr val="A50A51"/>
                </a:solidFill>
              </a:defRPr>
            </a:lvl3pPr>
            <a:lvl4pPr lvl="3">
              <a:lnSpc>
                <a:spcPct val="100000"/>
              </a:lnSpc>
              <a:spcBef>
                <a:spcPts val="0"/>
              </a:spcBef>
              <a:spcAft>
                <a:spcPts val="0"/>
              </a:spcAft>
              <a:buClr>
                <a:srgbClr val="A50A51"/>
              </a:buClr>
              <a:buSzPts val="1400"/>
              <a:buNone/>
              <a:defRPr sz="1400">
                <a:solidFill>
                  <a:srgbClr val="A50A51"/>
                </a:solidFill>
              </a:defRPr>
            </a:lvl4pPr>
            <a:lvl5pPr lvl="4">
              <a:lnSpc>
                <a:spcPct val="100000"/>
              </a:lnSpc>
              <a:spcBef>
                <a:spcPts val="0"/>
              </a:spcBef>
              <a:spcAft>
                <a:spcPts val="0"/>
              </a:spcAft>
              <a:buClr>
                <a:srgbClr val="A50A51"/>
              </a:buClr>
              <a:buSzPts val="1400"/>
              <a:buNone/>
              <a:defRPr sz="1400">
                <a:solidFill>
                  <a:srgbClr val="A50A51"/>
                </a:solidFill>
              </a:defRPr>
            </a:lvl5pPr>
            <a:lvl6pPr lvl="5">
              <a:lnSpc>
                <a:spcPct val="100000"/>
              </a:lnSpc>
              <a:spcBef>
                <a:spcPts val="0"/>
              </a:spcBef>
              <a:spcAft>
                <a:spcPts val="0"/>
              </a:spcAft>
              <a:buClr>
                <a:srgbClr val="A50A51"/>
              </a:buClr>
              <a:buSzPts val="1400"/>
              <a:buNone/>
              <a:defRPr sz="1400">
                <a:solidFill>
                  <a:srgbClr val="A50A51"/>
                </a:solidFill>
              </a:defRPr>
            </a:lvl6pPr>
            <a:lvl7pPr lvl="6">
              <a:lnSpc>
                <a:spcPct val="100000"/>
              </a:lnSpc>
              <a:spcBef>
                <a:spcPts val="0"/>
              </a:spcBef>
              <a:spcAft>
                <a:spcPts val="0"/>
              </a:spcAft>
              <a:buClr>
                <a:srgbClr val="A50A51"/>
              </a:buClr>
              <a:buSzPts val="1400"/>
              <a:buNone/>
              <a:defRPr sz="1400">
                <a:solidFill>
                  <a:srgbClr val="A50A51"/>
                </a:solidFill>
              </a:defRPr>
            </a:lvl7pPr>
            <a:lvl8pPr lvl="7">
              <a:lnSpc>
                <a:spcPct val="100000"/>
              </a:lnSpc>
              <a:spcBef>
                <a:spcPts val="0"/>
              </a:spcBef>
              <a:spcAft>
                <a:spcPts val="0"/>
              </a:spcAft>
              <a:buClr>
                <a:srgbClr val="A50A51"/>
              </a:buClr>
              <a:buSzPts val="1400"/>
              <a:buNone/>
              <a:defRPr sz="1400">
                <a:solidFill>
                  <a:srgbClr val="A50A51"/>
                </a:solidFill>
              </a:defRPr>
            </a:lvl8pPr>
            <a:lvl9pPr lvl="8">
              <a:lnSpc>
                <a:spcPct val="100000"/>
              </a:lnSpc>
              <a:spcBef>
                <a:spcPts val="0"/>
              </a:spcBef>
              <a:spcAft>
                <a:spcPts val="0"/>
              </a:spcAft>
              <a:buClr>
                <a:srgbClr val="A50A51"/>
              </a:buClr>
              <a:buSzPts val="1400"/>
              <a:buNone/>
              <a:defRPr sz="1400">
                <a:solidFill>
                  <a:srgbClr val="A50A51"/>
                </a:solidFill>
              </a:defRPr>
            </a:lvl9pPr>
          </a:lstStyle>
          <a:p/>
        </p:txBody>
      </p:sp>
      <p:cxnSp>
        <p:nvCxnSpPr>
          <p:cNvPr id="12" name="Google Shape;12;p2"/>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13" name="Google Shape;13;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 name="Google Shape;14;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A50A51"/>
              </a:buClr>
              <a:buSzPts val="1000"/>
              <a:buNone/>
              <a:defRPr b="1" sz="1000">
                <a:solidFill>
                  <a:srgbClr val="A50A51"/>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pic>
        <p:nvPicPr>
          <p:cNvPr id="15" name="Google Shape;15;p2" title="BuiltForZero_CS_logo_rgb_white.jpg"/>
          <p:cNvPicPr preferRelativeResize="0"/>
          <p:nvPr/>
        </p:nvPicPr>
        <p:blipFill>
          <a:blip r:embed="rId3">
            <a:alphaModFix/>
          </a:blip>
          <a:stretch>
            <a:fillRect/>
          </a:stretch>
        </p:blipFill>
        <p:spPr>
          <a:xfrm>
            <a:off x="8646300" y="4645800"/>
            <a:ext cx="497700" cy="497700"/>
          </a:xfrm>
          <a:prstGeom prst="rect">
            <a:avLst/>
          </a:prstGeom>
          <a:noFill/>
          <a:ln>
            <a:noFill/>
          </a:ln>
        </p:spPr>
      </p:pic>
      <p:sp>
        <p:nvSpPr>
          <p:cNvPr id="16" name="Google Shape;16;p2"/>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_1">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60" name="Google Shape;60;p1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BIG_NUMBER_1">
    <p:bg>
      <p:bgPr>
        <a:solidFill>
          <a:schemeClr val="lt1"/>
        </a:solidFill>
      </p:bgPr>
    </p:bg>
    <p:spTree>
      <p:nvGrpSpPr>
        <p:cNvPr id="61" name="Shape 61"/>
        <p:cNvGrpSpPr/>
        <p:nvPr/>
      </p:nvGrpSpPr>
      <p:grpSpPr>
        <a:xfrm>
          <a:off x="0" y="0"/>
          <a:ext cx="0" cy="0"/>
          <a:chOff x="0" y="0"/>
          <a:chExt cx="0" cy="0"/>
        </a:xfrm>
      </p:grpSpPr>
      <p:sp>
        <p:nvSpPr>
          <p:cNvPr id="62" name="Google Shape;62;p12"/>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39827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062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nvSpPr>
        <p:spPr>
          <a:xfrm>
            <a:off x="858025"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a:t>
            </a:r>
            <a:r>
              <a:rPr lang="en" sz="1200">
                <a:solidFill>
                  <a:srgbClr val="9E9E9E"/>
                </a:solidFill>
                <a:latin typeface="Raleway"/>
                <a:ea typeface="Raleway"/>
                <a:cs typeface="Raleway"/>
                <a:sym typeface="Raleway"/>
              </a:rPr>
              <a:t> </a:t>
            </a:r>
            <a:endParaRPr sz="1200">
              <a:solidFill>
                <a:srgbClr val="9E9E9E"/>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66" name="Google Shape;66;p12"/>
          <p:cNvSpPr txBox="1"/>
          <p:nvPr/>
        </p:nvSpPr>
        <p:spPr>
          <a:xfrm>
            <a:off x="4609000" y="13017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4</a:t>
            </a:r>
            <a:endParaRPr b="1" sz="2400">
              <a:solidFill>
                <a:srgbClr val="86AF15"/>
              </a:solidFill>
              <a:latin typeface="Roboto Condensed"/>
              <a:ea typeface="Roboto Condensed"/>
              <a:cs typeface="Roboto Condensed"/>
              <a:sym typeface="Roboto Condensed"/>
            </a:endParaRPr>
          </a:p>
        </p:txBody>
      </p:sp>
      <p:sp>
        <p:nvSpPr>
          <p:cNvPr id="67" name="Google Shape;67;p12"/>
          <p:cNvSpPr txBox="1"/>
          <p:nvPr/>
        </p:nvSpPr>
        <p:spPr>
          <a:xfrm>
            <a:off x="460900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5</a:t>
            </a:r>
            <a:endParaRPr b="1" sz="2400">
              <a:solidFill>
                <a:srgbClr val="86AF15"/>
              </a:solidFill>
              <a:latin typeface="Roboto Condensed"/>
              <a:ea typeface="Roboto Condensed"/>
              <a:cs typeface="Roboto Condensed"/>
              <a:sym typeface="Roboto Condensed"/>
            </a:endParaRPr>
          </a:p>
        </p:txBody>
      </p:sp>
      <p:sp>
        <p:nvSpPr>
          <p:cNvPr id="68" name="Google Shape;68;p12"/>
          <p:cNvSpPr txBox="1"/>
          <p:nvPr/>
        </p:nvSpPr>
        <p:spPr>
          <a:xfrm>
            <a:off x="4609000" y="35408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6</a:t>
            </a:r>
            <a:endParaRPr b="1" sz="2400">
              <a:solidFill>
                <a:srgbClr val="86AF15"/>
              </a:solidFill>
              <a:latin typeface="Roboto Condensed"/>
              <a:ea typeface="Roboto Condensed"/>
              <a:cs typeface="Roboto Condensed"/>
              <a:sym typeface="Roboto Condensed"/>
            </a:endParaRPr>
          </a:p>
        </p:txBody>
      </p:sp>
      <p:sp>
        <p:nvSpPr>
          <p:cNvPr id="69" name="Google Shape;69;p12"/>
          <p:cNvSpPr txBox="1"/>
          <p:nvPr/>
        </p:nvSpPr>
        <p:spPr>
          <a:xfrm>
            <a:off x="561550" y="13017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1</a:t>
            </a:r>
            <a:endParaRPr b="1" sz="2400">
              <a:solidFill>
                <a:srgbClr val="86AF15"/>
              </a:solidFill>
              <a:latin typeface="Asap Condensed"/>
              <a:ea typeface="Asap Condensed"/>
              <a:cs typeface="Asap Condensed"/>
              <a:sym typeface="Asap Condensed"/>
            </a:endParaRPr>
          </a:p>
        </p:txBody>
      </p:sp>
      <p:sp>
        <p:nvSpPr>
          <p:cNvPr id="70" name="Google Shape;70;p12"/>
          <p:cNvSpPr txBox="1"/>
          <p:nvPr/>
        </p:nvSpPr>
        <p:spPr>
          <a:xfrm>
            <a:off x="56155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2</a:t>
            </a:r>
            <a:endParaRPr b="1" sz="2400">
              <a:solidFill>
                <a:srgbClr val="86AF15"/>
              </a:solidFill>
              <a:latin typeface="Roboto Condensed"/>
              <a:ea typeface="Roboto Condensed"/>
              <a:cs typeface="Roboto Condensed"/>
              <a:sym typeface="Roboto Condensed"/>
            </a:endParaRPr>
          </a:p>
        </p:txBody>
      </p:sp>
      <p:sp>
        <p:nvSpPr>
          <p:cNvPr id="71" name="Google Shape;71;p12"/>
          <p:cNvSpPr txBox="1"/>
          <p:nvPr/>
        </p:nvSpPr>
        <p:spPr>
          <a:xfrm>
            <a:off x="561550" y="35408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3</a:t>
            </a:r>
            <a:endParaRPr b="1" sz="2400">
              <a:solidFill>
                <a:srgbClr val="86AF15"/>
              </a:solidFill>
              <a:latin typeface="Roboto Condensed"/>
              <a:ea typeface="Roboto Condensed"/>
              <a:cs typeface="Roboto Condensed"/>
              <a:sym typeface="Roboto Condensed"/>
            </a:endParaRPr>
          </a:p>
        </p:txBody>
      </p:sp>
      <p:sp>
        <p:nvSpPr>
          <p:cNvPr id="72" name="Google Shape;72;p12"/>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1"/>
                </a:solidFill>
                <a:highlight>
                  <a:srgbClr val="A50A51"/>
                </a:highlight>
                <a:latin typeface="Asap Condensed"/>
                <a:ea typeface="Asap Condensed"/>
                <a:cs typeface="Asap Condensed"/>
                <a:sym typeface="Asap Condensed"/>
              </a:rPr>
              <a:t> Two columns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73" name="Google Shape;73;p12"/>
          <p:cNvSpPr txBox="1"/>
          <p:nvPr/>
        </p:nvSpPr>
        <p:spPr>
          <a:xfrm>
            <a:off x="90835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4" name="Google Shape;74;p12"/>
          <p:cNvSpPr txBox="1"/>
          <p:nvPr/>
        </p:nvSpPr>
        <p:spPr>
          <a:xfrm>
            <a:off x="90835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5" name="Google Shape;75;p12"/>
          <p:cNvSpPr txBox="1"/>
          <p:nvPr/>
        </p:nvSpPr>
        <p:spPr>
          <a:xfrm>
            <a:off x="4955800"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6" name="Google Shape;76;p12"/>
          <p:cNvSpPr txBox="1"/>
          <p:nvPr/>
        </p:nvSpPr>
        <p:spPr>
          <a:xfrm>
            <a:off x="495580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7" name="Google Shape;77;p12"/>
          <p:cNvSpPr txBox="1"/>
          <p:nvPr/>
        </p:nvSpPr>
        <p:spPr>
          <a:xfrm>
            <a:off x="495580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paragraphs">
  <p:cSld name="TITLE_AND_TWO_COLUMNS_1_1_1">
    <p:bg>
      <p:bgPr>
        <a:solidFill>
          <a:srgbClr val="FFFFFF"/>
        </a:solidFill>
      </p:bgPr>
    </p:bg>
    <p:spTree>
      <p:nvGrpSpPr>
        <p:cNvPr id="78" name="Shape 78"/>
        <p:cNvGrpSpPr/>
        <p:nvPr/>
      </p:nvGrpSpPr>
      <p:grpSpPr>
        <a:xfrm>
          <a:off x="0" y="0"/>
          <a:ext cx="0" cy="0"/>
          <a:chOff x="0" y="0"/>
          <a:chExt cx="0" cy="0"/>
        </a:xfrm>
      </p:grpSpPr>
      <p:sp>
        <p:nvSpPr>
          <p:cNvPr id="79" name="Google Shape;79;p13"/>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Longer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81" name="Google Shape;81;p13"/>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50A51"/>
                </a:solidFill>
                <a:latin typeface="Asap Condensed Medium"/>
                <a:ea typeface="Asap Condensed Medium"/>
                <a:cs typeface="Asap Condensed Medium"/>
                <a:sym typeface="Asap Condensed Medium"/>
              </a:rPr>
              <a:t>Participants organize teams, gather data, identify partners, and assess current capabilities in improvement methods and.</a:t>
            </a:r>
            <a:endParaRPr sz="1800">
              <a:solidFill>
                <a:srgbClr val="A50A51"/>
              </a:solidFill>
              <a:latin typeface="Asap Condensed Medium"/>
              <a:ea typeface="Asap Condensed Medium"/>
              <a:cs typeface="Asap Condensed Medium"/>
              <a:sym typeface="Asap Condensed Medium"/>
            </a:endParaRPr>
          </a:p>
          <a:p>
            <a:pPr indent="0" lvl="0" marL="0" rtl="0" algn="l">
              <a:lnSpc>
                <a:spcPct val="115000"/>
              </a:lnSpc>
              <a:spcBef>
                <a:spcPts val="0"/>
              </a:spcBef>
              <a:spcAft>
                <a:spcPts val="0"/>
              </a:spcAft>
              <a:buClr>
                <a:schemeClr val="dk1"/>
              </a:buClr>
              <a:buSzPts val="1100"/>
              <a:buFont typeface="Arial"/>
              <a:buNone/>
            </a:pPr>
            <a:r>
              <a:t/>
            </a:r>
            <a:endParaRPr sz="15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300">
              <a:solidFill>
                <a:srgbClr val="9E9E9E"/>
              </a:solidFill>
              <a:latin typeface="Asap Condensed"/>
              <a:ea typeface="Asap Condensed"/>
              <a:cs typeface="Asap Condensed"/>
              <a:sym typeface="Asap Condensed"/>
            </a:endParaRPr>
          </a:p>
          <a:p>
            <a:pPr indent="0" lvl="0" marL="0" rtl="0" algn="l">
              <a:spcBef>
                <a:spcPts val="0"/>
              </a:spcBef>
              <a:spcAft>
                <a:spcPts val="0"/>
              </a:spcAft>
              <a:buClr>
                <a:schemeClr val="dk1"/>
              </a:buClr>
              <a:buSzPts val="1100"/>
              <a:buFont typeface="Arial"/>
              <a:buNone/>
            </a:pPr>
            <a:r>
              <a:rPr b="1" lang="en" sz="1800">
                <a:solidFill>
                  <a:srgbClr val="86AF15"/>
                </a:solidFill>
                <a:highlight>
                  <a:schemeClr val="lt1"/>
                </a:highlight>
                <a:latin typeface="Asap Condensed"/>
                <a:ea typeface="Asap Condensed"/>
                <a:cs typeface="Asap Condensed"/>
                <a:sym typeface="Asap Condensed"/>
              </a:rPr>
              <a:t> </a:t>
            </a:r>
            <a:endParaRPr sz="1300">
              <a:solidFill>
                <a:srgbClr val="9E9E9E"/>
              </a:solidFill>
              <a:latin typeface="Asap Condensed"/>
              <a:ea typeface="Asap Condensed"/>
              <a:cs typeface="Asap Condensed"/>
              <a:sym typeface="Asap Condensed"/>
            </a:endParaRPr>
          </a:p>
        </p:txBody>
      </p:sp>
      <p:sp>
        <p:nvSpPr>
          <p:cNvPr id="82" name="Google Shape;82;p1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3" name="Google Shape;83;p13"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p:cSld name="TITLE_AND_BODY_2_1_1">
    <p:bg>
      <p:bgPr>
        <a:solidFill>
          <a:srgbClr val="FFFFFF"/>
        </a:solidFill>
      </p:bgPr>
    </p:bg>
    <p:spTree>
      <p:nvGrpSpPr>
        <p:cNvPr id="84" name="Shape 84"/>
        <p:cNvGrpSpPr/>
        <p:nvPr/>
      </p:nvGrpSpPr>
      <p:grpSpPr>
        <a:xfrm>
          <a:off x="0" y="0"/>
          <a:ext cx="0" cy="0"/>
          <a:chOff x="0" y="0"/>
          <a:chExt cx="0" cy="0"/>
        </a:xfrm>
      </p:grpSpPr>
      <p:sp>
        <p:nvSpPr>
          <p:cNvPr id="85" name="Google Shape;85;p14"/>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A50A51"/>
                </a:highlight>
                <a:latin typeface="Asap Condensed"/>
                <a:ea typeface="Asap Condensed"/>
                <a:cs typeface="Asap Condensed"/>
                <a:sym typeface="Asap Condensed"/>
              </a:rPr>
              <a:t> </a:t>
            </a:r>
            <a:r>
              <a:rPr b="1" lang="en" sz="4000">
                <a:solidFill>
                  <a:schemeClr val="lt1"/>
                </a:solidFill>
                <a:highlight>
                  <a:srgbClr val="A50A51"/>
                </a:highlight>
                <a:latin typeface="Asap Condensed"/>
                <a:ea typeface="Asap Condensed"/>
                <a:cs typeface="Asap Condensed"/>
                <a:sym typeface="Asap Condensed"/>
              </a:rPr>
              <a:t>Infographics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pic>
        <p:nvPicPr>
          <p:cNvPr id="87" name="Google Shape;87;p14"/>
          <p:cNvPicPr preferRelativeResize="0"/>
          <p:nvPr/>
        </p:nvPicPr>
        <p:blipFill>
          <a:blip r:embed="rId2">
            <a:alphaModFix/>
          </a:blip>
          <a:stretch>
            <a:fillRect/>
          </a:stretch>
        </p:blipFill>
        <p:spPr>
          <a:xfrm>
            <a:off x="420625" y="1131725"/>
            <a:ext cx="8258048" cy="3217250"/>
          </a:xfrm>
          <a:prstGeom prst="rect">
            <a:avLst/>
          </a:prstGeom>
          <a:noFill/>
          <a:ln cap="flat" cmpd="sng" w="9525">
            <a:solidFill>
              <a:srgbClr val="0494CB"/>
            </a:solidFill>
            <a:prstDash val="solid"/>
            <a:round/>
            <a:headEnd len="sm" w="sm" type="none"/>
            <a:tailEnd len="sm" w="sm" type="none"/>
          </a:ln>
        </p:spPr>
      </p:pic>
      <p:sp>
        <p:nvSpPr>
          <p:cNvPr id="88" name="Google Shape;88;p1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9" name="Google Shape;89;p14"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92" name="Google Shape;92;p1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93" name="Google Shape;93;p1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solidFill>
                  <a:schemeClr val="lt2"/>
                </a:solidFill>
              </a:defRPr>
            </a:lvl1pPr>
            <a:lvl2pPr indent="-304800" lvl="1" marL="914400">
              <a:spcBef>
                <a:spcPts val="1600"/>
              </a:spcBef>
              <a:spcAft>
                <a:spcPts val="0"/>
              </a:spcAft>
              <a:buClr>
                <a:schemeClr val="lt2"/>
              </a:buClr>
              <a:buSzPts val="1200"/>
              <a:buChar char="○"/>
              <a:defRPr sz="1200">
                <a:solidFill>
                  <a:schemeClr val="lt2"/>
                </a:solidFill>
              </a:defRPr>
            </a:lvl2pPr>
            <a:lvl3pPr indent="-304800" lvl="2" marL="1371600">
              <a:spcBef>
                <a:spcPts val="1600"/>
              </a:spcBef>
              <a:spcAft>
                <a:spcPts val="0"/>
              </a:spcAft>
              <a:buClr>
                <a:schemeClr val="lt2"/>
              </a:buClr>
              <a:buSzPts val="1200"/>
              <a:buChar char="■"/>
              <a:defRPr sz="1200">
                <a:solidFill>
                  <a:schemeClr val="lt2"/>
                </a:solidFill>
              </a:defRPr>
            </a:lvl3pPr>
            <a:lvl4pPr indent="-304800" lvl="3" marL="1828800">
              <a:spcBef>
                <a:spcPts val="1600"/>
              </a:spcBef>
              <a:spcAft>
                <a:spcPts val="0"/>
              </a:spcAft>
              <a:buClr>
                <a:schemeClr val="lt2"/>
              </a:buClr>
              <a:buSzPts val="1200"/>
              <a:buChar char="●"/>
              <a:defRPr sz="1200">
                <a:solidFill>
                  <a:schemeClr val="lt2"/>
                </a:solidFill>
              </a:defRPr>
            </a:lvl4pPr>
            <a:lvl5pPr indent="-304800" lvl="4" marL="2286000">
              <a:spcBef>
                <a:spcPts val="1600"/>
              </a:spcBef>
              <a:spcAft>
                <a:spcPts val="0"/>
              </a:spcAft>
              <a:buClr>
                <a:schemeClr val="lt2"/>
              </a:buClr>
              <a:buSzPts val="1200"/>
              <a:buChar char="○"/>
              <a:defRPr sz="1200">
                <a:solidFill>
                  <a:schemeClr val="lt2"/>
                </a:solidFill>
              </a:defRPr>
            </a:lvl5pPr>
            <a:lvl6pPr indent="-304800" lvl="5" marL="2743200">
              <a:spcBef>
                <a:spcPts val="1600"/>
              </a:spcBef>
              <a:spcAft>
                <a:spcPts val="0"/>
              </a:spcAft>
              <a:buClr>
                <a:schemeClr val="lt2"/>
              </a:buClr>
              <a:buSzPts val="1200"/>
              <a:buChar char="■"/>
              <a:defRPr sz="1200">
                <a:solidFill>
                  <a:schemeClr val="lt2"/>
                </a:solidFill>
              </a:defRPr>
            </a:lvl6pPr>
            <a:lvl7pPr indent="-304800" lvl="6" marL="3200400">
              <a:spcBef>
                <a:spcPts val="1600"/>
              </a:spcBef>
              <a:spcAft>
                <a:spcPts val="0"/>
              </a:spcAft>
              <a:buClr>
                <a:schemeClr val="lt2"/>
              </a:buClr>
              <a:buSzPts val="1200"/>
              <a:buChar char="●"/>
              <a:defRPr sz="1200">
                <a:solidFill>
                  <a:schemeClr val="lt2"/>
                </a:solidFill>
              </a:defRPr>
            </a:lvl7pPr>
            <a:lvl8pPr indent="-304800" lvl="7" marL="3657600">
              <a:spcBef>
                <a:spcPts val="1600"/>
              </a:spcBef>
              <a:spcAft>
                <a:spcPts val="0"/>
              </a:spcAft>
              <a:buClr>
                <a:schemeClr val="lt2"/>
              </a:buClr>
              <a:buSzPts val="1200"/>
              <a:buChar char="○"/>
              <a:defRPr sz="1200">
                <a:solidFill>
                  <a:schemeClr val="lt2"/>
                </a:solidFill>
              </a:defRPr>
            </a:lvl8pPr>
            <a:lvl9pPr indent="-304800" lvl="8" marL="4114800">
              <a:spcBef>
                <a:spcPts val="1600"/>
              </a:spcBef>
              <a:spcAft>
                <a:spcPts val="1600"/>
              </a:spcAft>
              <a:buClr>
                <a:schemeClr val="lt2"/>
              </a:buClr>
              <a:buSzPts val="1200"/>
              <a:buChar char="■"/>
              <a:defRPr sz="1200">
                <a:solidFill>
                  <a:schemeClr val="lt2"/>
                </a:solidFill>
              </a:defRPr>
            </a:lvl9pPr>
          </a:lstStyle>
          <a:p/>
        </p:txBody>
      </p:sp>
      <p:sp>
        <p:nvSpPr>
          <p:cNvPr id="94" name="Google Shape;94;p1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95" name="Google Shape;95;p1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 a point">
  <p:cSld name="TITLE_AND_BODY_1">
    <p:spTree>
      <p:nvGrpSpPr>
        <p:cNvPr id="96" name="Shape 96"/>
        <p:cNvGrpSpPr/>
        <p:nvPr/>
      </p:nvGrpSpPr>
      <p:grpSpPr>
        <a:xfrm>
          <a:off x="0" y="0"/>
          <a:ext cx="0" cy="0"/>
          <a:chOff x="0" y="0"/>
          <a:chExt cx="0" cy="0"/>
        </a:xfrm>
      </p:grpSpPr>
      <p:sp>
        <p:nvSpPr>
          <p:cNvPr id="97" name="Google Shape;97;p1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A50A51"/>
              </a:buClr>
              <a:buSzPts val="1000"/>
              <a:buNone/>
              <a:defRPr>
                <a:solidFill>
                  <a:srgbClr val="A50A51"/>
                </a:solidFill>
              </a:defRPr>
            </a:lvl1pPr>
            <a:lvl2pPr lvl="1" rtl="0">
              <a:lnSpc>
                <a:spcPct val="100000"/>
              </a:lnSpc>
              <a:spcBef>
                <a:spcPts val="0"/>
              </a:spcBef>
              <a:spcAft>
                <a:spcPts val="0"/>
              </a:spcAft>
              <a:buClr>
                <a:srgbClr val="A50A51"/>
              </a:buClr>
              <a:buSzPts val="1400"/>
              <a:buNone/>
              <a:defRPr sz="1400">
                <a:solidFill>
                  <a:srgbClr val="A50A51"/>
                </a:solidFill>
              </a:defRPr>
            </a:lvl2pPr>
            <a:lvl3pPr lvl="2" rtl="0">
              <a:lnSpc>
                <a:spcPct val="100000"/>
              </a:lnSpc>
              <a:spcBef>
                <a:spcPts val="0"/>
              </a:spcBef>
              <a:spcAft>
                <a:spcPts val="0"/>
              </a:spcAft>
              <a:buClr>
                <a:srgbClr val="A50A51"/>
              </a:buClr>
              <a:buSzPts val="1400"/>
              <a:buNone/>
              <a:defRPr sz="1400">
                <a:solidFill>
                  <a:srgbClr val="A50A51"/>
                </a:solidFill>
              </a:defRPr>
            </a:lvl3pPr>
            <a:lvl4pPr lvl="3" rtl="0">
              <a:lnSpc>
                <a:spcPct val="100000"/>
              </a:lnSpc>
              <a:spcBef>
                <a:spcPts val="0"/>
              </a:spcBef>
              <a:spcAft>
                <a:spcPts val="0"/>
              </a:spcAft>
              <a:buClr>
                <a:srgbClr val="A50A51"/>
              </a:buClr>
              <a:buSzPts val="1400"/>
              <a:buNone/>
              <a:defRPr sz="1400">
                <a:solidFill>
                  <a:srgbClr val="A50A51"/>
                </a:solidFill>
              </a:defRPr>
            </a:lvl4pPr>
            <a:lvl5pPr lvl="4" rtl="0">
              <a:lnSpc>
                <a:spcPct val="100000"/>
              </a:lnSpc>
              <a:spcBef>
                <a:spcPts val="0"/>
              </a:spcBef>
              <a:spcAft>
                <a:spcPts val="0"/>
              </a:spcAft>
              <a:buClr>
                <a:srgbClr val="A50A51"/>
              </a:buClr>
              <a:buSzPts val="1400"/>
              <a:buNone/>
              <a:defRPr sz="1400">
                <a:solidFill>
                  <a:srgbClr val="A50A51"/>
                </a:solidFill>
              </a:defRPr>
            </a:lvl5pPr>
            <a:lvl6pPr lvl="5" rtl="0">
              <a:lnSpc>
                <a:spcPct val="100000"/>
              </a:lnSpc>
              <a:spcBef>
                <a:spcPts val="0"/>
              </a:spcBef>
              <a:spcAft>
                <a:spcPts val="0"/>
              </a:spcAft>
              <a:buClr>
                <a:srgbClr val="A50A51"/>
              </a:buClr>
              <a:buSzPts val="1400"/>
              <a:buNone/>
              <a:defRPr sz="1400">
                <a:solidFill>
                  <a:srgbClr val="A50A51"/>
                </a:solidFill>
              </a:defRPr>
            </a:lvl6pPr>
            <a:lvl7pPr lvl="6" rtl="0">
              <a:lnSpc>
                <a:spcPct val="100000"/>
              </a:lnSpc>
              <a:spcBef>
                <a:spcPts val="0"/>
              </a:spcBef>
              <a:spcAft>
                <a:spcPts val="0"/>
              </a:spcAft>
              <a:buClr>
                <a:srgbClr val="A50A51"/>
              </a:buClr>
              <a:buSzPts val="1400"/>
              <a:buNone/>
              <a:defRPr sz="1400">
                <a:solidFill>
                  <a:srgbClr val="A50A51"/>
                </a:solidFill>
              </a:defRPr>
            </a:lvl7pPr>
            <a:lvl8pPr lvl="7" rtl="0">
              <a:lnSpc>
                <a:spcPct val="100000"/>
              </a:lnSpc>
              <a:spcBef>
                <a:spcPts val="0"/>
              </a:spcBef>
              <a:spcAft>
                <a:spcPts val="0"/>
              </a:spcAft>
              <a:buClr>
                <a:srgbClr val="A50A51"/>
              </a:buClr>
              <a:buSzPts val="1400"/>
              <a:buNone/>
              <a:defRPr sz="1400">
                <a:solidFill>
                  <a:srgbClr val="A50A51"/>
                </a:solidFill>
              </a:defRPr>
            </a:lvl8pPr>
            <a:lvl9pPr lvl="8" rtl="0">
              <a:lnSpc>
                <a:spcPct val="100000"/>
              </a:lnSpc>
              <a:spcBef>
                <a:spcPts val="0"/>
              </a:spcBef>
              <a:spcAft>
                <a:spcPts val="0"/>
              </a:spcAft>
              <a:buClr>
                <a:srgbClr val="A50A51"/>
              </a:buClr>
              <a:buSzPts val="1400"/>
              <a:buNone/>
              <a:defRPr sz="1400">
                <a:solidFill>
                  <a:srgbClr val="A50A51"/>
                </a:solidFill>
              </a:defRPr>
            </a:lvl9pPr>
          </a:lstStyle>
          <a:p/>
        </p:txBody>
      </p:sp>
      <p:sp>
        <p:nvSpPr>
          <p:cNvPr id="98" name="Google Shape;98;p1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50A51"/>
              </a:buClr>
              <a:buSzPts val="2400"/>
              <a:buNone/>
              <a:defRPr b="0" sz="2400">
                <a:solidFill>
                  <a:srgbClr val="A50A51"/>
                </a:solidFill>
              </a:defRPr>
            </a:lvl1pPr>
            <a:lvl2pPr lvl="1" rtl="0">
              <a:spcBef>
                <a:spcPts val="0"/>
              </a:spcBef>
              <a:spcAft>
                <a:spcPts val="0"/>
              </a:spcAft>
              <a:buClr>
                <a:srgbClr val="A50A51"/>
              </a:buClr>
              <a:buSzPts val="3600"/>
              <a:buNone/>
              <a:defRPr sz="3600">
                <a:solidFill>
                  <a:srgbClr val="A50A51"/>
                </a:solidFill>
              </a:defRPr>
            </a:lvl2pPr>
            <a:lvl3pPr lvl="2" rtl="0">
              <a:spcBef>
                <a:spcPts val="0"/>
              </a:spcBef>
              <a:spcAft>
                <a:spcPts val="0"/>
              </a:spcAft>
              <a:buClr>
                <a:srgbClr val="A50A51"/>
              </a:buClr>
              <a:buSzPts val="3600"/>
              <a:buNone/>
              <a:defRPr sz="3600">
                <a:solidFill>
                  <a:srgbClr val="A50A51"/>
                </a:solidFill>
              </a:defRPr>
            </a:lvl3pPr>
            <a:lvl4pPr lvl="3" rtl="0">
              <a:spcBef>
                <a:spcPts val="0"/>
              </a:spcBef>
              <a:spcAft>
                <a:spcPts val="0"/>
              </a:spcAft>
              <a:buClr>
                <a:srgbClr val="A50A51"/>
              </a:buClr>
              <a:buSzPts val="3600"/>
              <a:buNone/>
              <a:defRPr sz="3600">
                <a:solidFill>
                  <a:srgbClr val="A50A51"/>
                </a:solidFill>
              </a:defRPr>
            </a:lvl4pPr>
            <a:lvl5pPr lvl="4" rtl="0">
              <a:spcBef>
                <a:spcPts val="0"/>
              </a:spcBef>
              <a:spcAft>
                <a:spcPts val="0"/>
              </a:spcAft>
              <a:buClr>
                <a:srgbClr val="A50A51"/>
              </a:buClr>
              <a:buSzPts val="3600"/>
              <a:buNone/>
              <a:defRPr sz="3600">
                <a:solidFill>
                  <a:srgbClr val="A50A51"/>
                </a:solidFill>
              </a:defRPr>
            </a:lvl5pPr>
            <a:lvl6pPr lvl="5" rtl="0">
              <a:spcBef>
                <a:spcPts val="0"/>
              </a:spcBef>
              <a:spcAft>
                <a:spcPts val="0"/>
              </a:spcAft>
              <a:buClr>
                <a:srgbClr val="A50A51"/>
              </a:buClr>
              <a:buSzPts val="3600"/>
              <a:buNone/>
              <a:defRPr sz="3600">
                <a:solidFill>
                  <a:srgbClr val="A50A51"/>
                </a:solidFill>
              </a:defRPr>
            </a:lvl6pPr>
            <a:lvl7pPr lvl="6" rtl="0">
              <a:spcBef>
                <a:spcPts val="0"/>
              </a:spcBef>
              <a:spcAft>
                <a:spcPts val="0"/>
              </a:spcAft>
              <a:buClr>
                <a:srgbClr val="A50A51"/>
              </a:buClr>
              <a:buSzPts val="3600"/>
              <a:buNone/>
              <a:defRPr sz="3600">
                <a:solidFill>
                  <a:srgbClr val="A50A51"/>
                </a:solidFill>
              </a:defRPr>
            </a:lvl7pPr>
            <a:lvl8pPr lvl="7" rtl="0">
              <a:spcBef>
                <a:spcPts val="0"/>
              </a:spcBef>
              <a:spcAft>
                <a:spcPts val="0"/>
              </a:spcAft>
              <a:buClr>
                <a:srgbClr val="A50A51"/>
              </a:buClr>
              <a:buSzPts val="3600"/>
              <a:buNone/>
              <a:defRPr sz="3600">
                <a:solidFill>
                  <a:srgbClr val="A50A51"/>
                </a:solidFill>
              </a:defRPr>
            </a:lvl8pPr>
            <a:lvl9pPr lvl="8" rtl="0">
              <a:spcBef>
                <a:spcPts val="0"/>
              </a:spcBef>
              <a:spcAft>
                <a:spcPts val="0"/>
              </a:spcAft>
              <a:buClr>
                <a:srgbClr val="A50A51"/>
              </a:buClr>
              <a:buSzPts val="3600"/>
              <a:buNone/>
              <a:defRPr sz="3600">
                <a:solidFill>
                  <a:srgbClr val="A50A51"/>
                </a:solidFill>
              </a:defRPr>
            </a:lvl9pPr>
          </a:lstStyle>
          <a:p/>
        </p:txBody>
      </p:sp>
      <p:sp>
        <p:nvSpPr>
          <p:cNvPr id="99" name="Google Shape;99;p1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0" name="Google Shape;100;p1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1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03" name="Google Shape;103;p1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04" name="Google Shape;104;p1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888888"/>
              </a:buClr>
              <a:buSzPts val="1400"/>
              <a:buChar char="●"/>
              <a:defRPr sz="1400">
                <a:solidFill>
                  <a:srgbClr val="888888"/>
                </a:solidFill>
              </a:defRPr>
            </a:lvl1pPr>
            <a:lvl2pPr indent="-304800" lvl="1" marL="914400" rtl="0">
              <a:spcBef>
                <a:spcPts val="1600"/>
              </a:spcBef>
              <a:spcAft>
                <a:spcPts val="0"/>
              </a:spcAft>
              <a:buClr>
                <a:srgbClr val="888888"/>
              </a:buClr>
              <a:buSzPts val="1200"/>
              <a:buChar char="○"/>
              <a:defRPr sz="1200">
                <a:solidFill>
                  <a:srgbClr val="888888"/>
                </a:solidFill>
              </a:defRPr>
            </a:lvl2pPr>
            <a:lvl3pPr indent="-304800" lvl="2" marL="1371600" rtl="0">
              <a:spcBef>
                <a:spcPts val="1600"/>
              </a:spcBef>
              <a:spcAft>
                <a:spcPts val="0"/>
              </a:spcAft>
              <a:buClr>
                <a:srgbClr val="888888"/>
              </a:buClr>
              <a:buSzPts val="1200"/>
              <a:buChar char="■"/>
              <a:defRPr sz="1200">
                <a:solidFill>
                  <a:srgbClr val="888888"/>
                </a:solidFill>
              </a:defRPr>
            </a:lvl3pPr>
            <a:lvl4pPr indent="-304800" lvl="3" marL="1828800" rtl="0">
              <a:spcBef>
                <a:spcPts val="1600"/>
              </a:spcBef>
              <a:spcAft>
                <a:spcPts val="0"/>
              </a:spcAft>
              <a:buClr>
                <a:srgbClr val="888888"/>
              </a:buClr>
              <a:buSzPts val="1200"/>
              <a:buChar char="●"/>
              <a:defRPr sz="1200">
                <a:solidFill>
                  <a:srgbClr val="888888"/>
                </a:solidFill>
              </a:defRPr>
            </a:lvl4pPr>
            <a:lvl5pPr indent="-304800" lvl="4" marL="2286000" rtl="0">
              <a:spcBef>
                <a:spcPts val="1600"/>
              </a:spcBef>
              <a:spcAft>
                <a:spcPts val="0"/>
              </a:spcAft>
              <a:buClr>
                <a:srgbClr val="888888"/>
              </a:buClr>
              <a:buSzPts val="1200"/>
              <a:buChar char="○"/>
              <a:defRPr sz="1200">
                <a:solidFill>
                  <a:srgbClr val="888888"/>
                </a:solidFill>
              </a:defRPr>
            </a:lvl5pPr>
            <a:lvl6pPr indent="-304800" lvl="5" marL="2743200" rtl="0">
              <a:spcBef>
                <a:spcPts val="1600"/>
              </a:spcBef>
              <a:spcAft>
                <a:spcPts val="0"/>
              </a:spcAft>
              <a:buClr>
                <a:srgbClr val="888888"/>
              </a:buClr>
              <a:buSzPts val="1200"/>
              <a:buChar char="■"/>
              <a:defRPr sz="1200">
                <a:solidFill>
                  <a:srgbClr val="888888"/>
                </a:solidFill>
              </a:defRPr>
            </a:lvl6pPr>
            <a:lvl7pPr indent="-304800" lvl="6" marL="3200400" rtl="0">
              <a:spcBef>
                <a:spcPts val="1600"/>
              </a:spcBef>
              <a:spcAft>
                <a:spcPts val="0"/>
              </a:spcAft>
              <a:buClr>
                <a:srgbClr val="888888"/>
              </a:buClr>
              <a:buSzPts val="1200"/>
              <a:buChar char="●"/>
              <a:defRPr sz="1200">
                <a:solidFill>
                  <a:srgbClr val="888888"/>
                </a:solidFill>
              </a:defRPr>
            </a:lvl7pPr>
            <a:lvl8pPr indent="-304800" lvl="7" marL="3657600" rtl="0">
              <a:spcBef>
                <a:spcPts val="1600"/>
              </a:spcBef>
              <a:spcAft>
                <a:spcPts val="0"/>
              </a:spcAft>
              <a:buClr>
                <a:srgbClr val="888888"/>
              </a:buClr>
              <a:buSzPts val="1200"/>
              <a:buChar char="○"/>
              <a:defRPr sz="1200">
                <a:solidFill>
                  <a:srgbClr val="888888"/>
                </a:solidFill>
              </a:defRPr>
            </a:lvl8pPr>
            <a:lvl9pPr indent="-304800" lvl="8" marL="4114800" rtl="0">
              <a:spcBef>
                <a:spcPts val="1600"/>
              </a:spcBef>
              <a:spcAft>
                <a:spcPts val="1600"/>
              </a:spcAft>
              <a:buClr>
                <a:srgbClr val="888888"/>
              </a:buClr>
              <a:buSzPts val="1200"/>
              <a:buChar char="■"/>
              <a:defRPr sz="1200">
                <a:solidFill>
                  <a:srgbClr val="888888"/>
                </a:solidFill>
              </a:defRPr>
            </a:lvl9pPr>
          </a:lstStyle>
          <a:p/>
        </p:txBody>
      </p:sp>
      <p:sp>
        <p:nvSpPr>
          <p:cNvPr id="105" name="Google Shape;105;p1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06" name="Google Shape;106;p1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7" name="Google Shape;107;p1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08" name="Shape 108"/>
        <p:cNvGrpSpPr/>
        <p:nvPr/>
      </p:nvGrpSpPr>
      <p:grpSpPr>
        <a:xfrm>
          <a:off x="0" y="0"/>
          <a:ext cx="0" cy="0"/>
          <a:chOff x="0" y="0"/>
          <a:chExt cx="0" cy="0"/>
        </a:xfrm>
      </p:grpSpPr>
      <p:sp>
        <p:nvSpPr>
          <p:cNvPr id="109" name="Google Shape;109;p1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0" name="Google Shape;110;p1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1" name="Google Shape;111;p1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2" name="Google Shape;112;p1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3" name="Google Shape;113;p1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4" name="Google Shape;114;p1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15" name="Google Shape;115;p1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
    <p:spTree>
      <p:nvGrpSpPr>
        <p:cNvPr id="116" name="Shape 116"/>
        <p:cNvGrpSpPr/>
        <p:nvPr/>
      </p:nvGrpSpPr>
      <p:grpSpPr>
        <a:xfrm>
          <a:off x="0" y="0"/>
          <a:ext cx="0" cy="0"/>
          <a:chOff x="0" y="0"/>
          <a:chExt cx="0" cy="0"/>
        </a:xfrm>
      </p:grpSpPr>
      <p:sp>
        <p:nvSpPr>
          <p:cNvPr id="117" name="Google Shape;117;p1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8" name="Google Shape;118;p1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9" name="Google Shape;119;p1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0" name="Google Shape;120;p1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1" name="Google Shape;121;p1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2" name="Google Shape;122;p1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3" name="Google Shape;123;p1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4" name="Google Shape;124;p1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A50A51"/>
              </a:buClr>
              <a:buSzPts val="3000"/>
              <a:buNone/>
              <a:defRPr>
                <a:solidFill>
                  <a:srgbClr val="A50A51"/>
                </a:solidFill>
              </a:defRPr>
            </a:lvl2pPr>
            <a:lvl3pPr lvl="2" rtl="0">
              <a:spcBef>
                <a:spcPts val="0"/>
              </a:spcBef>
              <a:spcAft>
                <a:spcPts val="0"/>
              </a:spcAft>
              <a:buClr>
                <a:srgbClr val="A50A51"/>
              </a:buClr>
              <a:buSzPts val="3000"/>
              <a:buNone/>
              <a:defRPr>
                <a:solidFill>
                  <a:srgbClr val="A50A51"/>
                </a:solidFill>
              </a:defRPr>
            </a:lvl3pPr>
            <a:lvl4pPr lvl="3" rtl="0">
              <a:spcBef>
                <a:spcPts val="0"/>
              </a:spcBef>
              <a:spcAft>
                <a:spcPts val="0"/>
              </a:spcAft>
              <a:buClr>
                <a:srgbClr val="A50A51"/>
              </a:buClr>
              <a:buSzPts val="3000"/>
              <a:buNone/>
              <a:defRPr>
                <a:solidFill>
                  <a:srgbClr val="A50A51"/>
                </a:solidFill>
              </a:defRPr>
            </a:lvl4pPr>
            <a:lvl5pPr lvl="4" rtl="0">
              <a:spcBef>
                <a:spcPts val="0"/>
              </a:spcBef>
              <a:spcAft>
                <a:spcPts val="0"/>
              </a:spcAft>
              <a:buClr>
                <a:srgbClr val="A50A51"/>
              </a:buClr>
              <a:buSzPts val="3000"/>
              <a:buNone/>
              <a:defRPr>
                <a:solidFill>
                  <a:srgbClr val="A50A51"/>
                </a:solidFill>
              </a:defRPr>
            </a:lvl5pPr>
            <a:lvl6pPr lvl="5" rtl="0">
              <a:spcBef>
                <a:spcPts val="0"/>
              </a:spcBef>
              <a:spcAft>
                <a:spcPts val="0"/>
              </a:spcAft>
              <a:buClr>
                <a:srgbClr val="A50A51"/>
              </a:buClr>
              <a:buSzPts val="3000"/>
              <a:buNone/>
              <a:defRPr>
                <a:solidFill>
                  <a:srgbClr val="A50A51"/>
                </a:solidFill>
              </a:defRPr>
            </a:lvl6pPr>
            <a:lvl7pPr lvl="6" rtl="0">
              <a:spcBef>
                <a:spcPts val="0"/>
              </a:spcBef>
              <a:spcAft>
                <a:spcPts val="0"/>
              </a:spcAft>
              <a:buClr>
                <a:srgbClr val="A50A51"/>
              </a:buClr>
              <a:buSzPts val="3000"/>
              <a:buNone/>
              <a:defRPr>
                <a:solidFill>
                  <a:srgbClr val="A50A51"/>
                </a:solidFill>
              </a:defRPr>
            </a:lvl7pPr>
            <a:lvl8pPr lvl="7" rtl="0">
              <a:spcBef>
                <a:spcPts val="0"/>
              </a:spcBef>
              <a:spcAft>
                <a:spcPts val="0"/>
              </a:spcAft>
              <a:buClr>
                <a:srgbClr val="A50A51"/>
              </a:buClr>
              <a:buSzPts val="3000"/>
              <a:buNone/>
              <a:defRPr>
                <a:solidFill>
                  <a:srgbClr val="A50A51"/>
                </a:solidFill>
              </a:defRPr>
            </a:lvl8pPr>
            <a:lvl9pPr lvl="8" rtl="0">
              <a:spcBef>
                <a:spcPts val="0"/>
              </a:spcBef>
              <a:spcAft>
                <a:spcPts val="0"/>
              </a:spcAft>
              <a:buClr>
                <a:srgbClr val="A50A51"/>
              </a:buClr>
              <a:buSzPts val="3000"/>
              <a:buNone/>
              <a:defRPr>
                <a:solidFill>
                  <a:srgbClr val="A50A51"/>
                </a:solidFill>
              </a:defRPr>
            </a:lvl9pPr>
          </a:lstStyle>
          <a:p/>
        </p:txBody>
      </p:sp>
      <p:sp>
        <p:nvSpPr>
          <p:cNvPr id="127" name="Google Shape;127;p2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28" name="Google Shape;128;p2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9" name="Google Shape;129;p2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7" name="Shape 17"/>
        <p:cNvGrpSpPr/>
        <p:nvPr/>
      </p:nvGrpSpPr>
      <p:grpSpPr>
        <a:xfrm>
          <a:off x="0" y="0"/>
          <a:ext cx="0" cy="0"/>
          <a:chOff x="0" y="0"/>
          <a:chExt cx="0" cy="0"/>
        </a:xfrm>
      </p:grpSpPr>
      <p:sp>
        <p:nvSpPr>
          <p:cNvPr id="18" name="Google Shape;18;p3"/>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19" name="Google Shape;19;p3" title="Screen Shot 2025-08-07 at 4.22.35 AM.png"/>
          <p:cNvPicPr preferRelativeResize="0"/>
          <p:nvPr/>
        </p:nvPicPr>
        <p:blipFill rotWithShape="1">
          <a:blip r:embed="rId2">
            <a:alphaModFix/>
          </a:blip>
          <a:srcRect b="0" l="3372" r="0" t="14733"/>
          <a:stretch/>
        </p:blipFill>
        <p:spPr>
          <a:xfrm>
            <a:off x="0" y="0"/>
            <a:ext cx="9144003" cy="4514725"/>
          </a:xfrm>
          <a:prstGeom prst="rect">
            <a:avLst/>
          </a:prstGeom>
          <a:noFill/>
          <a:ln>
            <a:noFill/>
          </a:ln>
        </p:spPr>
      </p:pic>
      <p:sp>
        <p:nvSpPr>
          <p:cNvPr id="20" name="Google Shape;20;p3"/>
          <p:cNvSpPr txBox="1"/>
          <p:nvPr/>
        </p:nvSpPr>
        <p:spPr>
          <a:xfrm>
            <a:off x="406425" y="2645650"/>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SESSION TITLE</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ADDITIONAL INFORMATION</a:t>
            </a:r>
            <a:endParaRPr sz="4000">
              <a:solidFill>
                <a:schemeClr val="lt1"/>
              </a:solidFill>
              <a:highlight>
                <a:srgbClr val="A50A51"/>
              </a:highlight>
              <a:latin typeface="Raleway ExtraBold"/>
              <a:ea typeface="Raleway ExtraBold"/>
              <a:cs typeface="Raleway ExtraBold"/>
              <a:sym typeface="Raleway ExtraBold"/>
            </a:endParaRPr>
          </a:p>
        </p:txBody>
      </p:sp>
      <p:sp>
        <p:nvSpPr>
          <p:cNvPr id="21" name="Google Shape;21;p3"/>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22" name="Google Shape;22;p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3" name="Google Shape;23;p3"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2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50A51"/>
              </a:buClr>
              <a:buSzPts val="9600"/>
              <a:buFont typeface="Lato"/>
              <a:buNone/>
              <a:defRPr sz="9600">
                <a:solidFill>
                  <a:srgbClr val="A50A51"/>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32" name="Google Shape;132;p2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2"/>
              </a:buClr>
              <a:buSzPts val="1400"/>
              <a:buChar char="●"/>
              <a:defRPr>
                <a:solidFill>
                  <a:schemeClr val="lt2"/>
                </a:solidFill>
              </a:defRPr>
            </a:lvl1pPr>
            <a:lvl2pPr indent="-304800" lvl="1" marL="914400" algn="ctr">
              <a:spcBef>
                <a:spcPts val="1600"/>
              </a:spcBef>
              <a:spcAft>
                <a:spcPts val="0"/>
              </a:spcAft>
              <a:buClr>
                <a:schemeClr val="lt2"/>
              </a:buClr>
              <a:buSzPts val="1200"/>
              <a:buChar char="○"/>
              <a:defRPr>
                <a:solidFill>
                  <a:schemeClr val="lt2"/>
                </a:solidFill>
              </a:defRPr>
            </a:lvl2pPr>
            <a:lvl3pPr indent="-304800" lvl="2" marL="1371600" algn="ctr">
              <a:spcBef>
                <a:spcPts val="1600"/>
              </a:spcBef>
              <a:spcAft>
                <a:spcPts val="0"/>
              </a:spcAft>
              <a:buClr>
                <a:schemeClr val="lt2"/>
              </a:buClr>
              <a:buSzPts val="1200"/>
              <a:buChar char="■"/>
              <a:defRPr>
                <a:solidFill>
                  <a:schemeClr val="lt2"/>
                </a:solidFill>
              </a:defRPr>
            </a:lvl3pPr>
            <a:lvl4pPr indent="-304800" lvl="3" marL="1828800" algn="ctr">
              <a:spcBef>
                <a:spcPts val="1600"/>
              </a:spcBef>
              <a:spcAft>
                <a:spcPts val="0"/>
              </a:spcAft>
              <a:buClr>
                <a:schemeClr val="lt2"/>
              </a:buClr>
              <a:buSzPts val="1200"/>
              <a:buChar char="●"/>
              <a:defRPr>
                <a:solidFill>
                  <a:schemeClr val="lt2"/>
                </a:solidFill>
              </a:defRPr>
            </a:lvl4pPr>
            <a:lvl5pPr indent="-304800" lvl="4" marL="2286000" algn="ctr">
              <a:spcBef>
                <a:spcPts val="1600"/>
              </a:spcBef>
              <a:spcAft>
                <a:spcPts val="0"/>
              </a:spcAft>
              <a:buClr>
                <a:schemeClr val="lt2"/>
              </a:buClr>
              <a:buSzPts val="1200"/>
              <a:buChar char="○"/>
              <a:defRPr>
                <a:solidFill>
                  <a:schemeClr val="lt2"/>
                </a:solidFill>
              </a:defRPr>
            </a:lvl5pPr>
            <a:lvl6pPr indent="-304800" lvl="5" marL="2743200" algn="ctr">
              <a:spcBef>
                <a:spcPts val="1600"/>
              </a:spcBef>
              <a:spcAft>
                <a:spcPts val="0"/>
              </a:spcAft>
              <a:buClr>
                <a:schemeClr val="lt2"/>
              </a:buClr>
              <a:buSzPts val="1200"/>
              <a:buChar char="■"/>
              <a:defRPr>
                <a:solidFill>
                  <a:schemeClr val="lt2"/>
                </a:solidFill>
              </a:defRPr>
            </a:lvl6pPr>
            <a:lvl7pPr indent="-304800" lvl="6" marL="3200400" algn="ctr">
              <a:spcBef>
                <a:spcPts val="1600"/>
              </a:spcBef>
              <a:spcAft>
                <a:spcPts val="0"/>
              </a:spcAft>
              <a:buClr>
                <a:schemeClr val="lt2"/>
              </a:buClr>
              <a:buSzPts val="1200"/>
              <a:buChar char="●"/>
              <a:defRPr>
                <a:solidFill>
                  <a:schemeClr val="lt2"/>
                </a:solidFill>
              </a:defRPr>
            </a:lvl7pPr>
            <a:lvl8pPr indent="-304800" lvl="7" marL="3657600" algn="ctr">
              <a:spcBef>
                <a:spcPts val="1600"/>
              </a:spcBef>
              <a:spcAft>
                <a:spcPts val="0"/>
              </a:spcAft>
              <a:buClr>
                <a:schemeClr val="lt2"/>
              </a:buClr>
              <a:buSzPts val="1200"/>
              <a:buChar char="○"/>
              <a:defRPr>
                <a:solidFill>
                  <a:schemeClr val="lt2"/>
                </a:solidFill>
              </a:defRPr>
            </a:lvl8pPr>
            <a:lvl9pPr indent="-304800" lvl="8" marL="4114800" algn="ctr">
              <a:spcBef>
                <a:spcPts val="1600"/>
              </a:spcBef>
              <a:spcAft>
                <a:spcPts val="1600"/>
              </a:spcAft>
              <a:buClr>
                <a:schemeClr val="lt2"/>
              </a:buClr>
              <a:buSzPts val="1200"/>
              <a:buChar char="■"/>
              <a:defRPr>
                <a:solidFill>
                  <a:schemeClr val="lt2"/>
                </a:solidFill>
              </a:defRPr>
            </a:lvl9pPr>
          </a:lstStyle>
          <a:p/>
        </p:txBody>
      </p:sp>
      <p:sp>
        <p:nvSpPr>
          <p:cNvPr id="133" name="Google Shape;133;p2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34" name="Google Shape;134;p2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4" name="Shape 24"/>
        <p:cNvGrpSpPr/>
        <p:nvPr/>
      </p:nvGrpSpPr>
      <p:grpSpPr>
        <a:xfrm>
          <a:off x="0" y="0"/>
          <a:ext cx="0" cy="0"/>
          <a:chOff x="0" y="0"/>
          <a:chExt cx="0" cy="0"/>
        </a:xfrm>
      </p:grpSpPr>
      <p:sp>
        <p:nvSpPr>
          <p:cNvPr id="25" name="Google Shape;25;p4"/>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7" name="Google Shape;27;p4"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1" name="Google Shape;31;p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p:cSld name="TITLE_1_2">
    <p:bg>
      <p:bgPr>
        <a:solidFill>
          <a:srgbClr val="A50A51"/>
        </a:solidFill>
      </p:bgPr>
    </p:bg>
    <p:spTree>
      <p:nvGrpSpPr>
        <p:cNvPr id="32" name="Shape 32"/>
        <p:cNvGrpSpPr/>
        <p:nvPr/>
      </p:nvGrpSpPr>
      <p:grpSpPr>
        <a:xfrm>
          <a:off x="0" y="0"/>
          <a:ext cx="0" cy="0"/>
          <a:chOff x="0" y="0"/>
          <a:chExt cx="0" cy="0"/>
        </a:xfrm>
      </p:grpSpPr>
      <p:sp>
        <p:nvSpPr>
          <p:cNvPr id="33" name="Google Shape;33;p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4" name="Google Shape;34;p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35" name="Shape 35"/>
        <p:cNvGrpSpPr/>
        <p:nvPr/>
      </p:nvGrpSpPr>
      <p:grpSpPr>
        <a:xfrm>
          <a:off x="0" y="0"/>
          <a:ext cx="0" cy="0"/>
          <a:chOff x="0" y="0"/>
          <a:chExt cx="0" cy="0"/>
        </a:xfrm>
      </p:grpSpPr>
      <p:sp>
        <p:nvSpPr>
          <p:cNvPr id="36" name="Google Shape;36;p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400"/>
              <a:buNone/>
              <a:defRPr sz="1400">
                <a:solidFill>
                  <a:srgbClr val="A50A5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37" name="Google Shape;37;p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 name="Google Shape;38;p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
        <p:nvSpPr>
          <p:cNvPr id="39" name="Google Shape;39;p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2" name="Google Shape;42;p8"/>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43" name="Google Shape;43;p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44" name="Google Shape;44;p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TITLE_ONLY_1">
    <p:bg>
      <p:bgPr>
        <a:solidFill>
          <a:schemeClr val="lt1"/>
        </a:solidFill>
      </p:bgPr>
    </p:bg>
    <p:spTree>
      <p:nvGrpSpPr>
        <p:cNvPr id="45" name="Shape 45"/>
        <p:cNvGrpSpPr/>
        <p:nvPr/>
      </p:nvGrpSpPr>
      <p:grpSpPr>
        <a:xfrm>
          <a:off x="0" y="0"/>
          <a:ext cx="0" cy="0"/>
          <a:chOff x="0" y="0"/>
          <a:chExt cx="0" cy="0"/>
        </a:xfrm>
      </p:grpSpPr>
      <p:sp>
        <p:nvSpPr>
          <p:cNvPr id="46" name="Google Shape;46;p9"/>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Bullet points insert title here </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48" name="Google Shape;48;p9"/>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Logo listed on our website for every year that they contribute</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At least one acknowledgement in CS-produced content (including social media and blog posts), if desired.</a:t>
            </a:r>
            <a:endParaRPr sz="1800">
              <a:solidFill>
                <a:srgbClr val="888888"/>
              </a:solidFill>
              <a:latin typeface="Asap Condensed"/>
              <a:ea typeface="Asap Condensed"/>
              <a:cs typeface="Asap Condensed"/>
              <a:sym typeface="Asap Condensed"/>
            </a:endParaRPr>
          </a:p>
          <a:p>
            <a:pPr indent="-342900" lvl="1" marL="9144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Sub bullet</a:t>
            </a:r>
            <a:endParaRPr sz="1800">
              <a:solidFill>
                <a:srgbClr val="888888"/>
              </a:solidFill>
              <a:latin typeface="Asap Condensed"/>
              <a:ea typeface="Asap Condensed"/>
              <a:cs typeface="Asap Condensed"/>
              <a:sym typeface="Asap Condensed"/>
            </a:endParaRPr>
          </a:p>
          <a:p>
            <a:pPr indent="-342900" lvl="2" marL="13716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Third level bullet</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An update on our work every six months in the form of a webinar or call.</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Availability of a CS team member to engage corporation staff in-person.</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Acknowledgement in annual report.</a:t>
            </a:r>
            <a:endParaRPr sz="1800">
              <a:solidFill>
                <a:srgbClr val="888888"/>
              </a:solidFill>
              <a:latin typeface="Asap Condensed"/>
              <a:ea typeface="Asap Condensed"/>
              <a:cs typeface="Asap Condensed"/>
              <a:sym typeface="Asap Condensed"/>
            </a:endParaRPr>
          </a:p>
        </p:txBody>
      </p:sp>
      <p:sp>
        <p:nvSpPr>
          <p:cNvPr id="49" name="Google Shape;49;p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0" name="Google Shape;50;p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s">
  <p:cSld name="SECTION_TITLE_AND_DESCRIPTION_1">
    <p:bg>
      <p:bgPr>
        <a:solidFill>
          <a:schemeClr val="lt1"/>
        </a:solidFill>
      </p:bgPr>
    </p:bg>
    <p:spTree>
      <p:nvGrpSpPr>
        <p:cNvPr id="51" name="Shape 51"/>
        <p:cNvGrpSpPr/>
        <p:nvPr/>
      </p:nvGrpSpPr>
      <p:grpSpPr>
        <a:xfrm>
          <a:off x="0" y="0"/>
          <a:ext cx="0" cy="0"/>
          <a:chOff x="0" y="0"/>
          <a:chExt cx="0" cy="0"/>
        </a:xfrm>
      </p:grpSpPr>
      <p:sp>
        <p:nvSpPr>
          <p:cNvPr id="52" name="Google Shape;52;p10"/>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54" name="Google Shape;54;p10"/>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888888"/>
                </a:solidFill>
                <a:latin typeface="Asap Condensed"/>
                <a:ea typeface="Asap Condensed"/>
                <a:cs typeface="Asap Condensed"/>
                <a:sym typeface="Asap Condensed"/>
              </a:rPr>
              <a:t>Logo listed on our website for every year that they contribute At least one acknowledgment six months in the form of a webinar or call. Availability of a CS team member to engage corporation staff in-person. Acknowledgement in annual report.</a:t>
            </a:r>
            <a:endParaRPr sz="1800">
              <a:solidFill>
                <a:srgbClr val="888888"/>
              </a:solidFill>
              <a:latin typeface="Asap Condensed"/>
              <a:ea typeface="Asap Condensed"/>
              <a:cs typeface="Asap Condensed"/>
              <a:sym typeface="Asap Condensed"/>
            </a:endParaRPr>
          </a:p>
          <a:p>
            <a:pPr indent="0" lvl="0" marL="0" marR="0" rtl="0" algn="l">
              <a:lnSpc>
                <a:spcPct val="115000"/>
              </a:lnSpc>
              <a:spcBef>
                <a:spcPts val="0"/>
              </a:spcBef>
              <a:spcAft>
                <a:spcPts val="0"/>
              </a:spcAft>
              <a:buNone/>
            </a:pPr>
            <a:r>
              <a:t/>
            </a:r>
            <a:endParaRPr sz="1800">
              <a:solidFill>
                <a:srgbClr val="888888"/>
              </a:solidFill>
              <a:latin typeface="Asap Condensed"/>
              <a:ea typeface="Asap Condensed"/>
              <a:cs typeface="Asap Condensed"/>
              <a:sym typeface="Asap Condensed"/>
            </a:endParaRPr>
          </a:p>
          <a:p>
            <a:pPr indent="0" lvl="0" marL="0" rtl="0" algn="l">
              <a:lnSpc>
                <a:spcPct val="115000"/>
              </a:lnSpc>
              <a:spcBef>
                <a:spcPts val="0"/>
              </a:spcBef>
              <a:spcAft>
                <a:spcPts val="0"/>
              </a:spcAft>
              <a:buClr>
                <a:schemeClr val="dk1"/>
              </a:buClr>
              <a:buSzPts val="1100"/>
              <a:buFont typeface="Arial"/>
              <a:buNone/>
            </a:pPr>
            <a:r>
              <a:rPr lang="en" sz="1800">
                <a:solidFill>
                  <a:srgbClr val="888888"/>
                </a:solidFill>
                <a:latin typeface="Asap Condensed"/>
                <a:ea typeface="Asap Condensed"/>
                <a:cs typeface="Asap Condensed"/>
                <a:sym typeface="Asap Condensed"/>
              </a:rPr>
              <a:t>An update on our work every six months in the form of a webinar or call. Availability of a CS team member to engage corporation staff in-person. Acknowledgement in annual report. member to engage corporation staff in-person. Acknowledgement in annual report.</a:t>
            </a:r>
            <a:endParaRPr sz="1800">
              <a:solidFill>
                <a:srgbClr val="888888"/>
              </a:solidFill>
              <a:latin typeface="Asap Condensed"/>
              <a:ea typeface="Asap Condensed"/>
              <a:cs typeface="Asap Condensed"/>
              <a:sym typeface="Asap Condensed"/>
            </a:endParaRPr>
          </a:p>
        </p:txBody>
      </p:sp>
      <p:sp>
        <p:nvSpPr>
          <p:cNvPr id="55" name="Google Shape;55;p1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6" name="Google Shape;56;p1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pic>
        <p:nvPicPr>
          <p:cNvPr id="8" name="Google Shape;8;p1" title="Background (5).png"/>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38" name="Shape 138"/>
        <p:cNvGrpSpPr/>
        <p:nvPr/>
      </p:nvGrpSpPr>
      <p:grpSpPr>
        <a:xfrm>
          <a:off x="0" y="0"/>
          <a:ext cx="0" cy="0"/>
          <a:chOff x="0" y="0"/>
          <a:chExt cx="0" cy="0"/>
        </a:xfrm>
      </p:grpSpPr>
      <p:pic>
        <p:nvPicPr>
          <p:cNvPr id="139" name="Google Shape;139;p22" title="Screen Shot 2025-08-07 at 4.22.35 AM.png"/>
          <p:cNvPicPr preferRelativeResize="0"/>
          <p:nvPr/>
        </p:nvPicPr>
        <p:blipFill rotWithShape="1">
          <a:blip r:embed="rId3">
            <a:alphaModFix/>
          </a:blip>
          <a:srcRect b="0" l="3372" r="0" t="14733"/>
          <a:stretch/>
        </p:blipFill>
        <p:spPr>
          <a:xfrm>
            <a:off x="0" y="0"/>
            <a:ext cx="9144003" cy="4514725"/>
          </a:xfrm>
          <a:prstGeom prst="rect">
            <a:avLst/>
          </a:prstGeom>
          <a:noFill/>
          <a:ln>
            <a:noFill/>
          </a:ln>
        </p:spPr>
      </p:pic>
      <p:sp>
        <p:nvSpPr>
          <p:cNvPr id="140" name="Google Shape;140;p22"/>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pic>
        <p:nvPicPr>
          <p:cNvPr id="141" name="Google Shape;141;p22" title="BFZ Learning Session 2025 (2).png"/>
          <p:cNvPicPr preferRelativeResize="0"/>
          <p:nvPr/>
        </p:nvPicPr>
        <p:blipFill rotWithShape="1">
          <a:blip r:embed="rId4">
            <a:alphaModFix/>
          </a:blip>
          <a:srcRect b="17754" l="67079" r="19904" t="53135"/>
          <a:stretch/>
        </p:blipFill>
        <p:spPr>
          <a:xfrm>
            <a:off x="8157600" y="257437"/>
            <a:ext cx="720050" cy="907276"/>
          </a:xfrm>
          <a:prstGeom prst="rect">
            <a:avLst/>
          </a:prstGeom>
          <a:noFill/>
          <a:ln>
            <a:noFill/>
          </a:ln>
        </p:spPr>
      </p:pic>
      <p:sp>
        <p:nvSpPr>
          <p:cNvPr id="142" name="Google Shape;142;p22"/>
          <p:cNvSpPr txBox="1"/>
          <p:nvPr>
            <p:ph type="title"/>
          </p:nvPr>
        </p:nvSpPr>
        <p:spPr>
          <a:xfrm>
            <a:off x="400950" y="2666350"/>
            <a:ext cx="8342100" cy="6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3100">
                <a:solidFill>
                  <a:schemeClr val="lt1"/>
                </a:solidFill>
                <a:highlight>
                  <a:srgbClr val="A50A51"/>
                </a:highlight>
                <a:latin typeface="Raleway ExtraBold"/>
                <a:ea typeface="Raleway ExtraBold"/>
                <a:cs typeface="Raleway ExtraBold"/>
                <a:sym typeface="Raleway ExtraBold"/>
              </a:rPr>
              <a:t>Building Resilient Leadership Structures:</a:t>
            </a:r>
            <a:r>
              <a:rPr lang="en" sz="4000">
                <a:solidFill>
                  <a:schemeClr val="lt1"/>
                </a:solidFill>
                <a:highlight>
                  <a:srgbClr val="A50A51"/>
                </a:highlight>
                <a:latin typeface="Raleway ExtraBold"/>
                <a:ea typeface="Raleway ExtraBold"/>
                <a:cs typeface="Raleway ExtraBold"/>
                <a:sym typeface="Raleway ExtraBold"/>
              </a:rPr>
              <a:t> </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t>
            </a:r>
            <a:r>
              <a:rPr lang="en" sz="3500">
                <a:solidFill>
                  <a:schemeClr val="lt1"/>
                </a:solidFill>
                <a:highlight>
                  <a:srgbClr val="A50A51"/>
                </a:highlight>
              </a:rPr>
              <a:t>Succession Planning</a:t>
            </a:r>
            <a:endParaRPr sz="3500">
              <a:solidFill>
                <a:schemeClr val="lt1"/>
              </a:solidFill>
              <a:highlight>
                <a:srgbClr val="A50A51"/>
              </a:highlight>
              <a:latin typeface="Raleway ExtraBold"/>
              <a:ea typeface="Raleway ExtraBold"/>
              <a:cs typeface="Raleway ExtraBold"/>
              <a:sym typeface="Raleway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46" name="Shape 146"/>
        <p:cNvGrpSpPr/>
        <p:nvPr/>
      </p:nvGrpSpPr>
      <p:grpSpPr>
        <a:xfrm>
          <a:off x="0" y="0"/>
          <a:ext cx="0" cy="0"/>
          <a:chOff x="0" y="0"/>
          <a:chExt cx="0" cy="0"/>
        </a:xfrm>
      </p:grpSpPr>
      <p:sp>
        <p:nvSpPr>
          <p:cNvPr id="147" name="Google Shape;147;p23"/>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8" name="Google Shape;148;p23"/>
          <p:cNvSpPr/>
          <p:nvPr/>
        </p:nvSpPr>
        <p:spPr>
          <a:xfrm>
            <a:off x="1810300" y="1226300"/>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9" name="Google Shape;149;p23"/>
          <p:cNvSpPr txBox="1"/>
          <p:nvPr>
            <p:ph type="title"/>
          </p:nvPr>
        </p:nvSpPr>
        <p:spPr>
          <a:xfrm>
            <a:off x="400950" y="27860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a:t>
            </a:r>
            <a:r>
              <a:rPr b="1" lang="en" sz="3700">
                <a:highlight>
                  <a:schemeClr val="lt1"/>
                </a:highlight>
                <a:latin typeface="Asap Condensed"/>
                <a:ea typeface="Asap Condensed"/>
                <a:cs typeface="Asap Condensed"/>
                <a:sym typeface="Asap Condensed"/>
              </a:rPr>
              <a:t>Introductions</a:t>
            </a:r>
            <a:r>
              <a:rPr b="1" lang="en" sz="3700">
                <a:highlight>
                  <a:schemeClr val="lt1"/>
                </a:highlight>
                <a:latin typeface="Asap Condensed"/>
                <a:ea typeface="Asap Condensed"/>
                <a:cs typeface="Asap Condensed"/>
                <a:sym typeface="Asap Condensed"/>
              </a:rPr>
              <a:t>- Today’s </a:t>
            </a:r>
            <a:r>
              <a:rPr b="1" lang="en" sz="3700">
                <a:highlight>
                  <a:schemeClr val="lt1"/>
                </a:highlight>
                <a:latin typeface="Asap Condensed"/>
                <a:ea typeface="Asap Condensed"/>
                <a:cs typeface="Asap Condensed"/>
                <a:sym typeface="Asap Condensed"/>
              </a:rPr>
              <a:t>Moderators</a:t>
            </a:r>
            <a:r>
              <a:rPr b="1" lang="en" sz="3700">
                <a:solidFill>
                  <a:srgbClr val="A50A51"/>
                </a:solidFill>
                <a:highlight>
                  <a:schemeClr val="lt1"/>
                </a:highlight>
                <a:latin typeface="Asap Condensed"/>
                <a:ea typeface="Asap Condensed"/>
                <a:cs typeface="Asap Condensed"/>
                <a:sym typeface="Asap Condensed"/>
              </a:rPr>
              <a:t>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sp>
        <p:nvSpPr>
          <p:cNvPr id="150" name="Google Shape;150;p23"/>
          <p:cNvSpPr txBox="1"/>
          <p:nvPr>
            <p:ph type="title"/>
          </p:nvPr>
        </p:nvSpPr>
        <p:spPr>
          <a:xfrm>
            <a:off x="1325575" y="3490875"/>
            <a:ext cx="3324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 REAGAN HARVEY</a:t>
            </a:r>
            <a:r>
              <a:rPr b="1" lang="en" sz="2000">
                <a:solidFill>
                  <a:schemeClr val="lt1"/>
                </a:solidFill>
                <a:highlight>
                  <a:schemeClr val="lt1"/>
                </a:highlight>
                <a:latin typeface="Asap Condensed"/>
                <a:ea typeface="Asap Condensed"/>
                <a:cs typeface="Asap Condensed"/>
                <a:sym typeface="Asap Condensed"/>
              </a:rPr>
              <a:t>.</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 </a:t>
            </a:r>
            <a:r>
              <a:rPr lang="en" sz="2000">
                <a:highlight>
                  <a:schemeClr val="lt1"/>
                </a:highlight>
                <a:latin typeface="Asap Condensed Light"/>
                <a:ea typeface="Asap Condensed Light"/>
                <a:cs typeface="Asap Condensed Light"/>
                <a:sym typeface="Asap Condensed Light"/>
              </a:rPr>
              <a:t>Director of Learning and Development</a:t>
            </a:r>
            <a:r>
              <a:rPr b="1" lang="en" sz="2000">
                <a:solidFill>
                  <a:schemeClr val="lt1"/>
                </a:solidFill>
                <a:highlight>
                  <a:schemeClr val="lt1"/>
                </a:highlight>
                <a:latin typeface="Asap Condensed"/>
                <a:ea typeface="Asap Condensed"/>
                <a:cs typeface="Asap Condensed"/>
                <a:sym typeface="Asap Condensed"/>
              </a:rPr>
              <a:t>. </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1" name="Google Shape;151;p23"/>
          <p:cNvSpPr txBox="1"/>
          <p:nvPr>
            <p:ph type="title"/>
          </p:nvPr>
        </p:nvSpPr>
        <p:spPr>
          <a:xfrm>
            <a:off x="5366050" y="3490863"/>
            <a:ext cx="2178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ALEX HUST</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Clr>
                <a:schemeClr val="dk2"/>
              </a:buClr>
              <a:buSzPts val="1100"/>
              <a:buFont typeface="Arial"/>
              <a:buNone/>
            </a:pPr>
            <a:r>
              <a:rPr b="1" lang="en" sz="2000">
                <a:highlight>
                  <a:schemeClr val="lt1"/>
                </a:highlight>
                <a:latin typeface="Asap Condensed"/>
                <a:ea typeface="Asap Condensed"/>
                <a:cs typeface="Asap Condensed"/>
                <a:sym typeface="Asap Condensed"/>
              </a:rPr>
              <a:t> </a:t>
            </a:r>
            <a:r>
              <a:rPr lang="en" sz="2000">
                <a:highlight>
                  <a:schemeClr val="lt1"/>
                </a:highlight>
                <a:latin typeface="Asap Condensed Light"/>
                <a:ea typeface="Asap Condensed Light"/>
                <a:cs typeface="Asap Condensed Light"/>
                <a:sym typeface="Asap Condensed Light"/>
              </a:rPr>
              <a:t> Deputy Director,</a:t>
            </a:r>
            <a:r>
              <a:rPr lang="en" sz="2000">
                <a:solidFill>
                  <a:schemeClr val="lt1"/>
                </a:solidFill>
                <a:highlight>
                  <a:schemeClr val="lt1"/>
                </a:highlight>
                <a:latin typeface="Asap Condensed Light"/>
                <a:ea typeface="Asap Condensed Light"/>
                <a:cs typeface="Asap Condensed Light"/>
                <a:sym typeface="Asap Condensed Light"/>
              </a:rPr>
              <a:t>.</a:t>
            </a:r>
            <a:r>
              <a:rPr lang="en" sz="2000">
                <a:highlight>
                  <a:schemeClr val="lt1"/>
                </a:highlight>
                <a:latin typeface="Asap Condensed Light"/>
                <a:ea typeface="Asap Condensed Light"/>
                <a:cs typeface="Asap Condensed Light"/>
                <a:sym typeface="Asap Condensed Light"/>
              </a:rPr>
              <a:t>  </a:t>
            </a:r>
            <a:endParaRPr sz="2000">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2000">
                <a:highlight>
                  <a:schemeClr val="lt1"/>
                </a:highlight>
                <a:latin typeface="Asap Condensed Light"/>
                <a:ea typeface="Asap Condensed Light"/>
                <a:cs typeface="Asap Condensed Light"/>
                <a:sym typeface="Asap Condensed Light"/>
              </a:rPr>
              <a:t> Housing Systems</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pic>
        <p:nvPicPr>
          <p:cNvPr id="152" name="Google Shape;152;p23" title="Reagan Harvey_low-res.jpg"/>
          <p:cNvPicPr preferRelativeResize="0"/>
          <p:nvPr/>
        </p:nvPicPr>
        <p:blipFill rotWithShape="1">
          <a:blip r:embed="rId3">
            <a:alphaModFix/>
          </a:blip>
          <a:srcRect b="30128" l="-1510" r="1510" t="3187"/>
          <a:stretch/>
        </p:blipFill>
        <p:spPr>
          <a:xfrm>
            <a:off x="1898538" y="1291825"/>
            <a:ext cx="2178600" cy="2178600"/>
          </a:xfrm>
          <a:prstGeom prst="ellipse">
            <a:avLst/>
          </a:prstGeom>
          <a:noFill/>
          <a:ln>
            <a:noFill/>
          </a:ln>
        </p:spPr>
      </p:pic>
      <p:sp>
        <p:nvSpPr>
          <p:cNvPr id="153" name="Google Shape;153;p23"/>
          <p:cNvSpPr/>
          <p:nvPr/>
        </p:nvSpPr>
        <p:spPr>
          <a:xfrm>
            <a:off x="5207788" y="1155788"/>
            <a:ext cx="2429100" cy="2399400"/>
          </a:xfrm>
          <a:prstGeom prst="ellipse">
            <a:avLst/>
          </a:prstGeom>
          <a:solidFill>
            <a:schemeClr val="lt1"/>
          </a:solidFill>
          <a:ln cap="flat" cmpd="sng" w="9825">
            <a:solidFill>
              <a:schemeClr val="lt1"/>
            </a:solidFill>
            <a:prstDash val="solid"/>
            <a:round/>
            <a:headEnd len="sm" w="sm" type="none"/>
            <a:tailEnd len="sm" w="sm" type="none"/>
          </a:ln>
        </p:spPr>
        <p:txBody>
          <a:bodyPr anchorCtr="0" anchor="ctr" bIns="94200" lIns="94200" spcFirstLastPara="1" rIns="94200" wrap="square" tIns="94200">
            <a:noAutofit/>
          </a:bodyPr>
          <a:lstStyle/>
          <a:p>
            <a:pPr indent="0" lvl="0" marL="0" rtl="0" algn="ctr">
              <a:spcBef>
                <a:spcPts val="0"/>
              </a:spcBef>
              <a:spcAft>
                <a:spcPts val="0"/>
              </a:spcAft>
              <a:buNone/>
            </a:pPr>
            <a:r>
              <a:t/>
            </a:r>
            <a:endParaRPr sz="1442">
              <a:latin typeface="Raleway"/>
              <a:ea typeface="Raleway"/>
              <a:cs typeface="Raleway"/>
              <a:sym typeface="Raleway"/>
            </a:endParaRPr>
          </a:p>
        </p:txBody>
      </p:sp>
      <p:pic>
        <p:nvPicPr>
          <p:cNvPr id="154" name="Google Shape;154;p23" title="BFZ Learning Session 2025 (2).png"/>
          <p:cNvPicPr preferRelativeResize="0"/>
          <p:nvPr/>
        </p:nvPicPr>
        <p:blipFill rotWithShape="1">
          <a:blip r:embed="rId4">
            <a:alphaModFix/>
          </a:blip>
          <a:srcRect b="17754" l="67079" r="19904" t="53135"/>
          <a:stretch/>
        </p:blipFill>
        <p:spPr>
          <a:xfrm>
            <a:off x="8194525" y="278612"/>
            <a:ext cx="720050" cy="907276"/>
          </a:xfrm>
          <a:prstGeom prst="rect">
            <a:avLst/>
          </a:prstGeom>
          <a:noFill/>
          <a:ln>
            <a:noFill/>
          </a:ln>
        </p:spPr>
      </p:pic>
      <p:pic>
        <p:nvPicPr>
          <p:cNvPr id="155" name="Google Shape;155;p23" title="Alexzandra Hust_low-res.jpg"/>
          <p:cNvPicPr preferRelativeResize="0"/>
          <p:nvPr/>
        </p:nvPicPr>
        <p:blipFill rotWithShape="1">
          <a:blip r:embed="rId5">
            <a:alphaModFix/>
          </a:blip>
          <a:srcRect b="38215" l="21780" r="15032" t="19674"/>
          <a:stretch/>
        </p:blipFill>
        <p:spPr>
          <a:xfrm>
            <a:off x="5284750" y="1209500"/>
            <a:ext cx="2275200" cy="2292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4"/>
          <p:cNvSpPr txBox="1"/>
          <p:nvPr>
            <p:ph type="title"/>
          </p:nvPr>
        </p:nvSpPr>
        <p:spPr>
          <a:xfrm>
            <a:off x="379875" y="290041"/>
            <a:ext cx="8342100" cy="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Introductions- Panelists</a:t>
            </a:r>
            <a:endParaRPr sz="3200">
              <a:solidFill>
                <a:srgbClr val="A50A51"/>
              </a:solidFill>
            </a:endParaRPr>
          </a:p>
        </p:txBody>
      </p:sp>
      <p:cxnSp>
        <p:nvCxnSpPr>
          <p:cNvPr id="161" name="Google Shape;161;p24"/>
          <p:cNvCxnSpPr/>
          <p:nvPr/>
        </p:nvCxnSpPr>
        <p:spPr>
          <a:xfrm flipH="1">
            <a:off x="655350" y="1286991"/>
            <a:ext cx="21000" cy="2617500"/>
          </a:xfrm>
          <a:prstGeom prst="straightConnector1">
            <a:avLst/>
          </a:prstGeom>
          <a:noFill/>
          <a:ln cap="flat" cmpd="sng" w="19050">
            <a:solidFill>
              <a:srgbClr val="A50A51"/>
            </a:solidFill>
            <a:prstDash val="solid"/>
            <a:round/>
            <a:headEnd len="med" w="med" type="none"/>
            <a:tailEnd len="med" w="med" type="none"/>
          </a:ln>
        </p:spPr>
      </p:cxnSp>
      <p:sp>
        <p:nvSpPr>
          <p:cNvPr id="162" name="Google Shape;162;p24"/>
          <p:cNvSpPr txBox="1"/>
          <p:nvPr/>
        </p:nvSpPr>
        <p:spPr>
          <a:xfrm>
            <a:off x="676350" y="1052750"/>
            <a:ext cx="3365700" cy="156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2"/>
                </a:solidFill>
                <a:latin typeface="Raleway"/>
                <a:ea typeface="Raleway"/>
                <a:cs typeface="Raleway"/>
                <a:sym typeface="Raleway"/>
              </a:rPr>
              <a:t>Elise Ellsworth</a:t>
            </a:r>
            <a:br>
              <a:rPr b="1" lang="en" sz="1500">
                <a:solidFill>
                  <a:schemeClr val="dk2"/>
                </a:solidFill>
                <a:latin typeface="Raleway"/>
                <a:ea typeface="Raleway"/>
                <a:cs typeface="Raleway"/>
                <a:sym typeface="Raleway"/>
              </a:rPr>
            </a:br>
            <a:r>
              <a:rPr i="1" lang="en" sz="1100">
                <a:solidFill>
                  <a:schemeClr val="dk2"/>
                </a:solidFill>
                <a:latin typeface="Raleway"/>
                <a:ea typeface="Raleway"/>
                <a:cs typeface="Raleway"/>
                <a:sym typeface="Raleway"/>
              </a:rPr>
              <a:t>Washtenaw</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rPr b="1" lang="en" sz="1500">
                <a:solidFill>
                  <a:schemeClr val="dk2"/>
                </a:solidFill>
                <a:latin typeface="Raleway"/>
                <a:ea typeface="Raleway"/>
                <a:cs typeface="Raleway"/>
                <a:sym typeface="Raleway"/>
              </a:rPr>
              <a:t>Michelle Matchett</a:t>
            </a:r>
            <a:br>
              <a:rPr b="1" lang="en" sz="1500">
                <a:solidFill>
                  <a:schemeClr val="dk2"/>
                </a:solidFill>
                <a:latin typeface="Raleway"/>
                <a:ea typeface="Raleway"/>
                <a:cs typeface="Raleway"/>
                <a:sym typeface="Raleway"/>
              </a:rPr>
            </a:br>
            <a:r>
              <a:rPr i="1" lang="en" sz="1100">
                <a:solidFill>
                  <a:schemeClr val="dk2"/>
                </a:solidFill>
                <a:latin typeface="Raleway"/>
                <a:ea typeface="Raleway"/>
                <a:cs typeface="Raleway"/>
                <a:sym typeface="Raleway"/>
              </a:rPr>
              <a:t>Out Wayne County</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rPr b="1" lang="en" sz="1500">
                <a:solidFill>
                  <a:schemeClr val="dk2"/>
                </a:solidFill>
                <a:latin typeface="Raleway"/>
                <a:ea typeface="Raleway"/>
                <a:cs typeface="Raleway"/>
                <a:sym typeface="Raleway"/>
              </a:rPr>
              <a:t>Mary Simons</a:t>
            </a:r>
            <a:br>
              <a:rPr b="1" lang="en" sz="1500">
                <a:solidFill>
                  <a:schemeClr val="dk2"/>
                </a:solidFill>
                <a:latin typeface="Raleway"/>
                <a:ea typeface="Raleway"/>
                <a:cs typeface="Raleway"/>
                <a:sym typeface="Raleway"/>
              </a:rPr>
            </a:br>
            <a:r>
              <a:rPr i="1" lang="en" sz="1100">
                <a:solidFill>
                  <a:schemeClr val="dk2"/>
                </a:solidFill>
                <a:latin typeface="Raleway"/>
                <a:ea typeface="Raleway"/>
                <a:cs typeface="Raleway"/>
                <a:sym typeface="Raleway"/>
              </a:rPr>
              <a:t>Homebase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b="1" lang="en" sz="1500">
                <a:solidFill>
                  <a:schemeClr val="dk2"/>
                </a:solidFill>
                <a:latin typeface="Raleway"/>
                <a:ea typeface="Raleway"/>
                <a:cs typeface="Raleway"/>
                <a:sym typeface="Raleway"/>
              </a:rPr>
              <a:t>Olyvia Brown-Coles</a:t>
            </a:r>
            <a:br>
              <a:rPr b="1" lang="en" sz="1500">
                <a:solidFill>
                  <a:schemeClr val="dk2"/>
                </a:solidFill>
                <a:latin typeface="Raleway"/>
                <a:ea typeface="Raleway"/>
                <a:cs typeface="Raleway"/>
                <a:sym typeface="Raleway"/>
              </a:rPr>
            </a:br>
            <a:r>
              <a:rPr i="1" lang="en" sz="1100">
                <a:solidFill>
                  <a:schemeClr val="dk2"/>
                </a:solidFill>
                <a:latin typeface="Raleway"/>
                <a:ea typeface="Raleway"/>
                <a:cs typeface="Raleway"/>
                <a:sym typeface="Raleway"/>
              </a:rPr>
              <a:t>Central Virginia</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1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66" name="Shape 166"/>
        <p:cNvGrpSpPr/>
        <p:nvPr/>
      </p:nvGrpSpPr>
      <p:grpSpPr>
        <a:xfrm>
          <a:off x="0" y="0"/>
          <a:ext cx="0" cy="0"/>
          <a:chOff x="0" y="0"/>
          <a:chExt cx="0" cy="0"/>
        </a:xfrm>
      </p:grpSpPr>
      <p:sp>
        <p:nvSpPr>
          <p:cNvPr id="167" name="Google Shape;167;p25"/>
          <p:cNvSpPr/>
          <p:nvPr/>
        </p:nvSpPr>
        <p:spPr>
          <a:xfrm>
            <a:off x="474900" y="2142535"/>
            <a:ext cx="1158600" cy="1158600"/>
          </a:xfrm>
          <a:prstGeom prst="ellipse">
            <a:avLst/>
          </a:prstGeom>
          <a:noFill/>
          <a:ln cap="flat" cmpd="sng" w="38100">
            <a:solidFill>
              <a:srgbClr val="558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558920"/>
                </a:solidFill>
                <a:latin typeface="Roboto Condensed Light"/>
                <a:ea typeface="Roboto Condensed Light"/>
                <a:cs typeface="Roboto Condensed Light"/>
                <a:sym typeface="Roboto Condensed Light"/>
              </a:rPr>
              <a:t>1</a:t>
            </a:r>
            <a:endParaRPr sz="7200">
              <a:solidFill>
                <a:srgbClr val="558920"/>
              </a:solidFill>
              <a:latin typeface="Roboto Condensed Light"/>
              <a:ea typeface="Roboto Condensed Light"/>
              <a:cs typeface="Roboto Condensed Light"/>
              <a:sym typeface="Roboto Condensed Light"/>
            </a:endParaRPr>
          </a:p>
        </p:txBody>
      </p:sp>
      <p:sp>
        <p:nvSpPr>
          <p:cNvPr id="169" name="Google Shape;169;p25"/>
          <p:cNvSpPr/>
          <p:nvPr/>
        </p:nvSpPr>
        <p:spPr>
          <a:xfrm>
            <a:off x="0" y="552125"/>
            <a:ext cx="9144000" cy="39423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txBox="1"/>
          <p:nvPr/>
        </p:nvSpPr>
        <p:spPr>
          <a:xfrm>
            <a:off x="1778450" y="2404125"/>
            <a:ext cx="58176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ExtraBold"/>
                <a:ea typeface="Raleway ExtraBold"/>
                <a:cs typeface="Raleway ExtraBold"/>
                <a:sym typeface="Raleway ExtraBold"/>
              </a:rPr>
              <a:t>MODERATORS</a:t>
            </a:r>
            <a:r>
              <a:rPr lang="en">
                <a:solidFill>
                  <a:srgbClr val="FFFFFF"/>
                </a:solidFill>
                <a:latin typeface="Raleway ExtraBold"/>
                <a:ea typeface="Raleway ExtraBold"/>
                <a:cs typeface="Raleway ExtraBold"/>
                <a:sym typeface="Raleway ExtraBold"/>
              </a:rPr>
              <a:t> </a:t>
            </a:r>
            <a:br>
              <a:rPr b="1" lang="en" sz="3200">
                <a:solidFill>
                  <a:srgbClr val="FFFFFF"/>
                </a:solidFill>
                <a:latin typeface="Raleway"/>
                <a:ea typeface="Raleway"/>
                <a:cs typeface="Raleway"/>
                <a:sym typeface="Raleway"/>
              </a:rPr>
            </a:br>
            <a:r>
              <a:rPr lang="en" sz="3200">
                <a:solidFill>
                  <a:srgbClr val="FFFFFF"/>
                </a:solidFill>
                <a:latin typeface="Raleway Light"/>
                <a:ea typeface="Raleway Light"/>
                <a:cs typeface="Raleway Light"/>
                <a:sym typeface="Raleway Light"/>
              </a:rPr>
              <a:t>Panelist Questions</a:t>
            </a:r>
            <a:endParaRPr sz="3200">
              <a:solidFill>
                <a:srgbClr val="FFFFFF"/>
              </a:solidFill>
              <a:latin typeface="Raleway Light"/>
              <a:ea typeface="Raleway Light"/>
              <a:cs typeface="Raleway Light"/>
              <a:sym typeface="Raleway Light"/>
            </a:endParaRPr>
          </a:p>
        </p:txBody>
      </p:sp>
      <p:sp>
        <p:nvSpPr>
          <p:cNvPr id="171" name="Google Shape;171;p25"/>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 </a:t>
            </a:r>
            <a:r>
              <a:rPr lang="en" sz="2400">
                <a:solidFill>
                  <a:srgbClr val="FFFFFF"/>
                </a:solidFill>
                <a:highlight>
                  <a:srgbClr val="A50A51"/>
                </a:highlight>
                <a:latin typeface="Raleway ExtraBold"/>
                <a:ea typeface="Raleway ExtraBold"/>
                <a:cs typeface="Raleway ExtraBold"/>
                <a:sym typeface="Raleway ExtraBold"/>
              </a:rPr>
              <a:t>Building Resilient Leadership Structures:</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a:t>
            </a:r>
            <a:r>
              <a:rPr lang="en" sz="2400">
                <a:solidFill>
                  <a:srgbClr val="FFFFFF"/>
                </a:solidFill>
                <a:highlight>
                  <a:srgbClr val="A50A51"/>
                </a:highlight>
                <a:latin typeface="Raleway Light"/>
                <a:ea typeface="Raleway Light"/>
                <a:cs typeface="Raleway Light"/>
                <a:sym typeface="Raleway Light"/>
              </a:rPr>
              <a:t>Succession Planning</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172" name="Google Shape;172;p25"/>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
        <p:nvSpPr>
          <p:cNvPr id="173" name="Google Shape;173;p25"/>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A50A51"/>
                </a:solidFill>
                <a:latin typeface="Roboto Condensed Light"/>
                <a:ea typeface="Roboto Condensed Light"/>
                <a:cs typeface="Roboto Condensed Light"/>
                <a:sym typeface="Roboto Condensed Light"/>
              </a:rPr>
              <a:t>1</a:t>
            </a:r>
            <a:endParaRPr sz="7200">
              <a:solidFill>
                <a:srgbClr val="A50A51"/>
              </a:solidFill>
              <a:latin typeface="Roboto Condensed Light"/>
              <a:ea typeface="Roboto Condensed Light"/>
              <a:cs typeface="Roboto Condensed Light"/>
              <a:sym typeface="Roboto Condense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77" name="Shape 177"/>
        <p:cNvGrpSpPr/>
        <p:nvPr/>
      </p:nvGrpSpPr>
      <p:grpSpPr>
        <a:xfrm>
          <a:off x="0" y="0"/>
          <a:ext cx="0" cy="0"/>
          <a:chOff x="0" y="0"/>
          <a:chExt cx="0" cy="0"/>
        </a:xfrm>
      </p:grpSpPr>
      <p:sp>
        <p:nvSpPr>
          <p:cNvPr id="178" name="Google Shape;178;p26"/>
          <p:cNvSpPr/>
          <p:nvPr/>
        </p:nvSpPr>
        <p:spPr>
          <a:xfrm>
            <a:off x="474900" y="2142535"/>
            <a:ext cx="1158600" cy="1158600"/>
          </a:xfrm>
          <a:prstGeom prst="ellipse">
            <a:avLst/>
          </a:prstGeom>
          <a:noFill/>
          <a:ln cap="flat" cmpd="sng" w="38100">
            <a:solidFill>
              <a:srgbClr val="558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558920"/>
                </a:solidFill>
                <a:latin typeface="Roboto Condensed Light"/>
                <a:ea typeface="Roboto Condensed Light"/>
                <a:cs typeface="Roboto Condensed Light"/>
                <a:sym typeface="Roboto Condensed Light"/>
              </a:rPr>
              <a:t>1</a:t>
            </a:r>
            <a:endParaRPr sz="7200">
              <a:solidFill>
                <a:srgbClr val="558920"/>
              </a:solidFill>
              <a:latin typeface="Roboto Condensed Light"/>
              <a:ea typeface="Roboto Condensed Light"/>
              <a:cs typeface="Roboto Condensed Light"/>
              <a:sym typeface="Roboto Condensed Light"/>
            </a:endParaRPr>
          </a:p>
        </p:txBody>
      </p:sp>
      <p:sp>
        <p:nvSpPr>
          <p:cNvPr id="180" name="Google Shape;180;p26"/>
          <p:cNvSpPr/>
          <p:nvPr/>
        </p:nvSpPr>
        <p:spPr>
          <a:xfrm>
            <a:off x="0" y="552125"/>
            <a:ext cx="9144000" cy="39423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txBox="1"/>
          <p:nvPr/>
        </p:nvSpPr>
        <p:spPr>
          <a:xfrm>
            <a:off x="1778450" y="2404125"/>
            <a:ext cx="58176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ExtraBold"/>
                <a:ea typeface="Raleway ExtraBold"/>
                <a:cs typeface="Raleway ExtraBold"/>
                <a:sym typeface="Raleway ExtraBold"/>
              </a:rPr>
              <a:t>TOOLS + RESOURCES</a:t>
            </a:r>
            <a:br>
              <a:rPr b="1" lang="en" sz="3200">
                <a:solidFill>
                  <a:srgbClr val="FFFFFF"/>
                </a:solidFill>
                <a:latin typeface="Raleway"/>
                <a:ea typeface="Raleway"/>
                <a:cs typeface="Raleway"/>
                <a:sym typeface="Raleway"/>
              </a:rPr>
            </a:br>
            <a:r>
              <a:rPr lang="en" sz="3200">
                <a:solidFill>
                  <a:srgbClr val="FFFFFF"/>
                </a:solidFill>
                <a:latin typeface="Raleway Light"/>
                <a:ea typeface="Raleway Light"/>
                <a:cs typeface="Raleway Light"/>
                <a:sym typeface="Raleway Light"/>
              </a:rPr>
              <a:t>A Guide to </a:t>
            </a:r>
            <a:r>
              <a:rPr lang="en" sz="3200">
                <a:solidFill>
                  <a:srgbClr val="FFFFFF"/>
                </a:solidFill>
                <a:latin typeface="Raleway Light"/>
                <a:ea typeface="Raleway Light"/>
                <a:cs typeface="Raleway Light"/>
                <a:sym typeface="Raleway Light"/>
              </a:rPr>
              <a:t>Succession Planning for Continuity in Collective Impact </a:t>
            </a:r>
            <a:endParaRPr sz="3200">
              <a:solidFill>
                <a:srgbClr val="FFFFFF"/>
              </a:solidFill>
              <a:latin typeface="Raleway Light"/>
              <a:ea typeface="Raleway Light"/>
              <a:cs typeface="Raleway Light"/>
              <a:sym typeface="Raleway Light"/>
            </a:endParaRPr>
          </a:p>
        </p:txBody>
      </p:sp>
      <p:sp>
        <p:nvSpPr>
          <p:cNvPr id="182" name="Google Shape;182;p26"/>
          <p:cNvSpPr txBox="1"/>
          <p:nvPr/>
        </p:nvSpPr>
        <p:spPr>
          <a:xfrm>
            <a:off x="423600" y="350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 Building Resilient Leadership Structures:</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Succession Planning</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183" name="Google Shape;183;p26"/>
          <p:cNvSpPr/>
          <p:nvPr/>
        </p:nvSpPr>
        <p:spPr>
          <a:xfrm>
            <a:off x="0" y="320525"/>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
        <p:nvSpPr>
          <p:cNvPr id="184" name="Google Shape;184;p26"/>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A50A51"/>
                </a:solidFill>
                <a:latin typeface="Roboto Condensed Light"/>
                <a:ea typeface="Roboto Condensed Light"/>
                <a:cs typeface="Roboto Condensed Light"/>
                <a:sym typeface="Roboto Condensed Light"/>
              </a:rPr>
              <a:t>2</a:t>
            </a:r>
            <a:endParaRPr sz="7200">
              <a:solidFill>
                <a:srgbClr val="A50A51"/>
              </a:solidFill>
              <a:latin typeface="Roboto Condensed Light"/>
              <a:ea typeface="Roboto Condensed Light"/>
              <a:cs typeface="Roboto Condensed Light"/>
              <a:sym typeface="Roboto Condense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Principles of Reframing Succession Planning for Collective Impact</a:t>
            </a:r>
            <a:endParaRPr/>
          </a:p>
        </p:txBody>
      </p:sp>
      <p:sp>
        <p:nvSpPr>
          <p:cNvPr id="190" name="Google Shape;190;p27"/>
          <p:cNvSpPr txBox="1"/>
          <p:nvPr>
            <p:ph idx="2" type="body"/>
          </p:nvPr>
        </p:nvSpPr>
        <p:spPr>
          <a:xfrm>
            <a:off x="379875" y="1585400"/>
            <a:ext cx="8342100" cy="3040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solidFill>
                  <a:schemeClr val="dk2"/>
                </a:solidFill>
              </a:rPr>
              <a:t>Focus on Functions, Not Positions</a:t>
            </a:r>
            <a:endParaRPr>
              <a:solidFill>
                <a:schemeClr val="dk2"/>
              </a:solidFill>
            </a:endParaRPr>
          </a:p>
          <a:p>
            <a:pPr indent="-330200" lvl="0" marL="457200" rtl="0" algn="l">
              <a:spcBef>
                <a:spcPts val="1000"/>
              </a:spcBef>
              <a:spcAft>
                <a:spcPts val="0"/>
              </a:spcAft>
              <a:buSzPts val="1600"/>
              <a:buChar char="●"/>
            </a:pPr>
            <a:r>
              <a:rPr lang="en">
                <a:solidFill>
                  <a:schemeClr val="dk2"/>
                </a:solidFill>
              </a:rPr>
              <a:t>Assess Talent Across the Network</a:t>
            </a:r>
            <a:endParaRPr>
              <a:solidFill>
                <a:schemeClr val="dk2"/>
              </a:solidFill>
            </a:endParaRPr>
          </a:p>
          <a:p>
            <a:pPr indent="-330200" lvl="0" marL="457200" rtl="0" algn="l">
              <a:spcBef>
                <a:spcPts val="1000"/>
              </a:spcBef>
              <a:spcAft>
                <a:spcPts val="0"/>
              </a:spcAft>
              <a:buSzPts val="1600"/>
              <a:buChar char="●"/>
            </a:pPr>
            <a:r>
              <a:rPr lang="en">
                <a:solidFill>
                  <a:schemeClr val="dk2"/>
                </a:solidFill>
              </a:rPr>
              <a:t>Prioritize Knowledge Management Practices</a:t>
            </a:r>
            <a:endParaRPr>
              <a:solidFill>
                <a:schemeClr val="dk2"/>
              </a:solidFill>
            </a:endParaRPr>
          </a:p>
          <a:p>
            <a:pPr indent="-330200" lvl="0" marL="457200" rtl="0" algn="l">
              <a:spcBef>
                <a:spcPts val="1000"/>
              </a:spcBef>
              <a:spcAft>
                <a:spcPts val="0"/>
              </a:spcAft>
              <a:buSzPts val="1600"/>
              <a:buChar char="●"/>
            </a:pPr>
            <a:r>
              <a:rPr lang="en">
                <a:solidFill>
                  <a:schemeClr val="dk2"/>
                </a:solidFill>
              </a:rPr>
              <a:t>Embrace Distributed Leadership</a:t>
            </a:r>
            <a:endParaRPr>
              <a:solidFill>
                <a:schemeClr val="dk2"/>
              </a:solidFill>
            </a:endParaRPr>
          </a:p>
          <a:p>
            <a:pPr indent="-330200" lvl="0" marL="457200" rtl="0" algn="l">
              <a:spcBef>
                <a:spcPts val="1000"/>
              </a:spcBef>
              <a:spcAft>
                <a:spcPts val="0"/>
              </a:spcAft>
              <a:buSzPts val="1600"/>
              <a:buChar char="●"/>
            </a:pPr>
            <a:r>
              <a:rPr lang="en">
                <a:solidFill>
                  <a:schemeClr val="dk2"/>
                </a:solidFill>
              </a:rPr>
              <a:t>Make it a Living Process</a:t>
            </a:r>
            <a:endParaRPr>
              <a:solidFill>
                <a:schemeClr val="dk2"/>
              </a:solidFill>
            </a:endParaRPr>
          </a:p>
          <a:p>
            <a:pPr indent="0" lvl="0" marL="457200" rtl="0" algn="l">
              <a:spcBef>
                <a:spcPts val="10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94" name="Shape 194"/>
        <p:cNvGrpSpPr/>
        <p:nvPr/>
      </p:nvGrpSpPr>
      <p:grpSpPr>
        <a:xfrm>
          <a:off x="0" y="0"/>
          <a:ext cx="0" cy="0"/>
          <a:chOff x="0" y="0"/>
          <a:chExt cx="0" cy="0"/>
        </a:xfrm>
      </p:grpSpPr>
      <p:sp>
        <p:nvSpPr>
          <p:cNvPr id="195" name="Google Shape;195;p28"/>
          <p:cNvSpPr/>
          <p:nvPr/>
        </p:nvSpPr>
        <p:spPr>
          <a:xfrm>
            <a:off x="474900" y="2142535"/>
            <a:ext cx="1158600" cy="1158600"/>
          </a:xfrm>
          <a:prstGeom prst="ellipse">
            <a:avLst/>
          </a:prstGeom>
          <a:noFill/>
          <a:ln cap="flat" cmpd="sng" w="38100">
            <a:solidFill>
              <a:srgbClr val="558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558920"/>
                </a:solidFill>
                <a:latin typeface="Roboto Condensed Light"/>
                <a:ea typeface="Roboto Condensed Light"/>
                <a:cs typeface="Roboto Condensed Light"/>
                <a:sym typeface="Roboto Condensed Light"/>
              </a:rPr>
              <a:t>1</a:t>
            </a:r>
            <a:endParaRPr sz="7200">
              <a:solidFill>
                <a:srgbClr val="558920"/>
              </a:solidFill>
              <a:latin typeface="Roboto Condensed Light"/>
              <a:ea typeface="Roboto Condensed Light"/>
              <a:cs typeface="Roboto Condensed Light"/>
              <a:sym typeface="Roboto Condensed Light"/>
            </a:endParaRPr>
          </a:p>
        </p:txBody>
      </p:sp>
      <p:sp>
        <p:nvSpPr>
          <p:cNvPr id="197" name="Google Shape;197;p28"/>
          <p:cNvSpPr/>
          <p:nvPr/>
        </p:nvSpPr>
        <p:spPr>
          <a:xfrm>
            <a:off x="0" y="552125"/>
            <a:ext cx="9144000" cy="39423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nvSpPr>
        <p:spPr>
          <a:xfrm>
            <a:off x="1778450" y="2404125"/>
            <a:ext cx="58176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aleway ExtraBold"/>
                <a:ea typeface="Raleway ExtraBold"/>
                <a:cs typeface="Raleway ExtraBold"/>
                <a:sym typeface="Raleway ExtraBold"/>
              </a:rPr>
              <a:t>OPEN </a:t>
            </a:r>
            <a:br>
              <a:rPr b="1" lang="en" sz="3200">
                <a:solidFill>
                  <a:schemeClr val="lt1"/>
                </a:solidFill>
                <a:latin typeface="Raleway"/>
                <a:ea typeface="Raleway"/>
                <a:cs typeface="Raleway"/>
                <a:sym typeface="Raleway"/>
              </a:rPr>
            </a:br>
            <a:r>
              <a:rPr lang="en" sz="3200">
                <a:solidFill>
                  <a:schemeClr val="lt1"/>
                </a:solidFill>
                <a:latin typeface="Raleway Light"/>
                <a:ea typeface="Raleway Light"/>
                <a:cs typeface="Raleway Light"/>
                <a:sym typeface="Raleway Light"/>
              </a:rPr>
              <a:t>Q&amp;A and CLOSE</a:t>
            </a:r>
            <a:endParaRPr>
              <a:solidFill>
                <a:srgbClr val="FFFFFF"/>
              </a:solidFill>
              <a:latin typeface="Raleway ExtraBold"/>
              <a:ea typeface="Raleway ExtraBold"/>
              <a:cs typeface="Raleway ExtraBold"/>
              <a:sym typeface="Raleway ExtraBold"/>
            </a:endParaRPr>
          </a:p>
        </p:txBody>
      </p:sp>
      <p:sp>
        <p:nvSpPr>
          <p:cNvPr id="199" name="Google Shape;199;p28"/>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 </a:t>
            </a:r>
            <a:r>
              <a:rPr lang="en" sz="2400">
                <a:solidFill>
                  <a:srgbClr val="FFFFFF"/>
                </a:solidFill>
                <a:highlight>
                  <a:srgbClr val="A50A51"/>
                </a:highlight>
                <a:latin typeface="Raleway ExtraBold"/>
                <a:ea typeface="Raleway ExtraBold"/>
                <a:cs typeface="Raleway ExtraBold"/>
                <a:sym typeface="Raleway ExtraBold"/>
              </a:rPr>
              <a:t>Building Resilient Leadership Structures:</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Succession Planning</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200" name="Google Shape;200;p28"/>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
        <p:nvSpPr>
          <p:cNvPr id="201" name="Google Shape;201;p28"/>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A50A51"/>
                </a:solidFill>
                <a:latin typeface="Roboto Condensed Light"/>
                <a:ea typeface="Roboto Condensed Light"/>
                <a:cs typeface="Roboto Condensed Light"/>
                <a:sym typeface="Roboto Condensed Light"/>
              </a:rPr>
              <a:t>3</a:t>
            </a:r>
            <a:endParaRPr sz="7200">
              <a:solidFill>
                <a:srgbClr val="A50A51"/>
              </a:solidFill>
              <a:latin typeface="Roboto Condensed Light"/>
              <a:ea typeface="Roboto Condensed Light"/>
              <a:cs typeface="Roboto Condensed Light"/>
              <a:sym typeface="Roboto Condense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205" name="Shape 205"/>
        <p:cNvGrpSpPr/>
        <p:nvPr/>
      </p:nvGrpSpPr>
      <p:grpSpPr>
        <a:xfrm>
          <a:off x="0" y="0"/>
          <a:ext cx="0" cy="0"/>
          <a:chOff x="0" y="0"/>
          <a:chExt cx="0" cy="0"/>
        </a:xfrm>
      </p:grpSpPr>
      <p:sp>
        <p:nvSpPr>
          <p:cNvPr id="206" name="Google Shape;206;p29"/>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